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9144000" cy="6858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08" y="-756"/>
      </p:cViewPr>
      <p:guideLst>
        <p:guide orient="horz" pos="2880"/>
        <p:guide pos="216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0D57C4"/>
                </a:solidFill>
                <a:latin typeface="Times New Roman"/>
                <a:cs typeface="Times New Roman"/>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0D57C4"/>
                </a:solidFill>
                <a:latin typeface="Times New Roman"/>
                <a:cs typeface="Times New Roman"/>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600" b="1" i="0">
                <a:solidFill>
                  <a:srgbClr val="0D57C4"/>
                </a:solidFill>
                <a:latin typeface="Times New Roman"/>
                <a:cs typeface="Times New Roman"/>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9144000" cy="6858000"/>
          </a:xfrm>
          <a:prstGeom prst="rect">
            <a:avLst/>
          </a:prstGeom>
        </p:spPr>
      </p:pic>
      <p:sp>
        <p:nvSpPr>
          <p:cNvPr id="17" name="bg object 17"/>
          <p:cNvSpPr/>
          <p:nvPr/>
        </p:nvSpPr>
        <p:spPr>
          <a:xfrm>
            <a:off x="990600" y="0"/>
            <a:ext cx="1600200" cy="6858000"/>
          </a:xfrm>
          <a:custGeom>
            <a:avLst/>
            <a:gdLst/>
            <a:ahLst/>
            <a:cxnLst/>
            <a:rect l="l" t="t" r="r" b="b"/>
            <a:pathLst>
              <a:path w="1600200" h="6858000">
                <a:moveTo>
                  <a:pt x="1600200" y="0"/>
                </a:moveTo>
                <a:lnTo>
                  <a:pt x="0" y="0"/>
                </a:lnTo>
                <a:lnTo>
                  <a:pt x="0" y="6858000"/>
                </a:lnTo>
                <a:lnTo>
                  <a:pt x="1600200" y="6858000"/>
                </a:lnTo>
                <a:lnTo>
                  <a:pt x="1600200" y="0"/>
                </a:lnTo>
                <a:close/>
              </a:path>
            </a:pathLst>
          </a:custGeom>
          <a:solidFill>
            <a:srgbClr val="FFFFFF">
              <a:alpha val="10195"/>
            </a:srgbClr>
          </a:solidFill>
        </p:spPr>
        <p:txBody>
          <a:bodyPr wrap="square" lIns="0" tIns="0" rIns="0" bIns="0" rtlCol="0"/>
          <a:lstStyle/>
          <a:p>
            <a:endParaRPr/>
          </a:p>
        </p:txBody>
      </p:sp>
      <p:sp>
        <p:nvSpPr>
          <p:cNvPr id="18" name="bg object 18"/>
          <p:cNvSpPr/>
          <p:nvPr/>
        </p:nvSpPr>
        <p:spPr>
          <a:xfrm>
            <a:off x="76200" y="0"/>
            <a:ext cx="990600" cy="6858000"/>
          </a:xfrm>
          <a:custGeom>
            <a:avLst/>
            <a:gdLst/>
            <a:ahLst/>
            <a:cxnLst/>
            <a:rect l="l" t="t" r="r" b="b"/>
            <a:pathLst>
              <a:path w="990600" h="6858000">
                <a:moveTo>
                  <a:pt x="990600" y="0"/>
                </a:moveTo>
                <a:lnTo>
                  <a:pt x="457200" y="0"/>
                </a:lnTo>
                <a:lnTo>
                  <a:pt x="228600" y="0"/>
                </a:lnTo>
                <a:lnTo>
                  <a:pt x="0" y="0"/>
                </a:lnTo>
                <a:lnTo>
                  <a:pt x="0" y="6858000"/>
                </a:lnTo>
                <a:lnTo>
                  <a:pt x="228600" y="6858000"/>
                </a:lnTo>
                <a:lnTo>
                  <a:pt x="457200" y="6858000"/>
                </a:lnTo>
                <a:lnTo>
                  <a:pt x="990600" y="6858000"/>
                </a:lnTo>
                <a:lnTo>
                  <a:pt x="990600" y="0"/>
                </a:lnTo>
                <a:close/>
              </a:path>
            </a:pathLst>
          </a:custGeom>
          <a:solidFill>
            <a:srgbClr val="FFFFFF">
              <a:alpha val="10195"/>
            </a:srgbClr>
          </a:solidFill>
        </p:spPr>
        <p:txBody>
          <a:bodyPr wrap="square" lIns="0" tIns="0" rIns="0" bIns="0" rtlCol="0"/>
          <a:lstStyle/>
          <a:p>
            <a:endParaRPr/>
          </a:p>
        </p:txBody>
      </p:sp>
      <p:sp>
        <p:nvSpPr>
          <p:cNvPr id="19" name="bg object 19"/>
          <p:cNvSpPr/>
          <p:nvPr/>
        </p:nvSpPr>
        <p:spPr>
          <a:xfrm>
            <a:off x="1414272" y="0"/>
            <a:ext cx="1600200" cy="6858000"/>
          </a:xfrm>
          <a:custGeom>
            <a:avLst/>
            <a:gdLst/>
            <a:ahLst/>
            <a:cxnLst/>
            <a:rect l="l" t="t" r="r" b="b"/>
            <a:pathLst>
              <a:path w="1600200" h="6858000">
                <a:moveTo>
                  <a:pt x="1600200" y="0"/>
                </a:moveTo>
                <a:lnTo>
                  <a:pt x="0" y="0"/>
                </a:lnTo>
                <a:lnTo>
                  <a:pt x="0" y="6858000"/>
                </a:lnTo>
                <a:lnTo>
                  <a:pt x="1600200" y="6858000"/>
                </a:lnTo>
                <a:lnTo>
                  <a:pt x="1600200" y="0"/>
                </a:lnTo>
                <a:close/>
              </a:path>
            </a:pathLst>
          </a:custGeom>
          <a:solidFill>
            <a:srgbClr val="FFFFFF">
              <a:alpha val="10195"/>
            </a:srgbClr>
          </a:solidFill>
        </p:spPr>
        <p:txBody>
          <a:bodyPr wrap="square" lIns="0" tIns="0" rIns="0" bIns="0" rtlCol="0"/>
          <a:lstStyle/>
          <a:p>
            <a:endParaRPr/>
          </a:p>
        </p:txBody>
      </p:sp>
      <p:sp>
        <p:nvSpPr>
          <p:cNvPr id="20" name="bg object 20"/>
          <p:cNvSpPr/>
          <p:nvPr/>
        </p:nvSpPr>
        <p:spPr>
          <a:xfrm>
            <a:off x="499872" y="0"/>
            <a:ext cx="990600" cy="6858000"/>
          </a:xfrm>
          <a:custGeom>
            <a:avLst/>
            <a:gdLst/>
            <a:ahLst/>
            <a:cxnLst/>
            <a:rect l="l" t="t" r="r" b="b"/>
            <a:pathLst>
              <a:path w="990600" h="6858000">
                <a:moveTo>
                  <a:pt x="990600" y="0"/>
                </a:moveTo>
                <a:lnTo>
                  <a:pt x="457200" y="0"/>
                </a:lnTo>
                <a:lnTo>
                  <a:pt x="228600" y="0"/>
                </a:lnTo>
                <a:lnTo>
                  <a:pt x="0" y="0"/>
                </a:lnTo>
                <a:lnTo>
                  <a:pt x="0" y="6858000"/>
                </a:lnTo>
                <a:lnTo>
                  <a:pt x="228600" y="6858000"/>
                </a:lnTo>
                <a:lnTo>
                  <a:pt x="457200" y="6858000"/>
                </a:lnTo>
                <a:lnTo>
                  <a:pt x="990600" y="6858000"/>
                </a:lnTo>
                <a:lnTo>
                  <a:pt x="990600" y="0"/>
                </a:lnTo>
                <a:close/>
              </a:path>
            </a:pathLst>
          </a:custGeom>
          <a:solidFill>
            <a:srgbClr val="FFFFFF">
              <a:alpha val="10195"/>
            </a:srgbClr>
          </a:solidFill>
        </p:spPr>
        <p:txBody>
          <a:bodyPr wrap="square" lIns="0" tIns="0" rIns="0" bIns="0" rtlCol="0"/>
          <a:lstStyle/>
          <a:p>
            <a:endParaRPr/>
          </a:p>
        </p:txBody>
      </p:sp>
      <p:sp>
        <p:nvSpPr>
          <p:cNvPr id="21" name="bg object 21"/>
          <p:cNvSpPr/>
          <p:nvPr/>
        </p:nvSpPr>
        <p:spPr>
          <a:xfrm>
            <a:off x="6705600" y="0"/>
            <a:ext cx="1600200" cy="6858000"/>
          </a:xfrm>
          <a:custGeom>
            <a:avLst/>
            <a:gdLst/>
            <a:ahLst/>
            <a:cxnLst/>
            <a:rect l="l" t="t" r="r" b="b"/>
            <a:pathLst>
              <a:path w="1600200" h="6858000">
                <a:moveTo>
                  <a:pt x="1600200" y="0"/>
                </a:moveTo>
                <a:lnTo>
                  <a:pt x="0" y="0"/>
                </a:lnTo>
                <a:lnTo>
                  <a:pt x="0" y="6858000"/>
                </a:lnTo>
                <a:lnTo>
                  <a:pt x="1600200" y="6858000"/>
                </a:lnTo>
                <a:lnTo>
                  <a:pt x="1600200" y="0"/>
                </a:lnTo>
                <a:close/>
              </a:path>
            </a:pathLst>
          </a:custGeom>
          <a:solidFill>
            <a:srgbClr val="FFFFFF">
              <a:alpha val="10195"/>
            </a:srgbClr>
          </a:solidFill>
        </p:spPr>
        <p:txBody>
          <a:bodyPr wrap="square" lIns="0" tIns="0" rIns="0" bIns="0" rtlCol="0"/>
          <a:lstStyle/>
          <a:p>
            <a:endParaRPr/>
          </a:p>
        </p:txBody>
      </p:sp>
      <p:sp>
        <p:nvSpPr>
          <p:cNvPr id="22" name="bg object 22"/>
          <p:cNvSpPr/>
          <p:nvPr/>
        </p:nvSpPr>
        <p:spPr>
          <a:xfrm>
            <a:off x="8229600" y="0"/>
            <a:ext cx="914400" cy="6858000"/>
          </a:xfrm>
          <a:custGeom>
            <a:avLst/>
            <a:gdLst/>
            <a:ahLst/>
            <a:cxnLst/>
            <a:rect l="l" t="t" r="r" b="b"/>
            <a:pathLst>
              <a:path w="914400" h="6858000">
                <a:moveTo>
                  <a:pt x="914387" y="0"/>
                </a:moveTo>
                <a:lnTo>
                  <a:pt x="762000" y="0"/>
                </a:lnTo>
                <a:lnTo>
                  <a:pt x="533400" y="0"/>
                </a:lnTo>
                <a:lnTo>
                  <a:pt x="0" y="0"/>
                </a:lnTo>
                <a:lnTo>
                  <a:pt x="0" y="6858000"/>
                </a:lnTo>
                <a:lnTo>
                  <a:pt x="533400" y="6858000"/>
                </a:lnTo>
                <a:lnTo>
                  <a:pt x="762000" y="6858000"/>
                </a:lnTo>
                <a:lnTo>
                  <a:pt x="914387" y="6858000"/>
                </a:lnTo>
                <a:lnTo>
                  <a:pt x="914387" y="0"/>
                </a:lnTo>
                <a:close/>
              </a:path>
            </a:pathLst>
          </a:custGeom>
          <a:solidFill>
            <a:srgbClr val="FFFFFF">
              <a:alpha val="10195"/>
            </a:srgbClr>
          </a:solidFill>
        </p:spPr>
        <p:txBody>
          <a:bodyPr wrap="square" lIns="0" tIns="0" rIns="0" bIns="0" rtlCol="0"/>
          <a:lstStyle/>
          <a:p>
            <a:endParaRPr/>
          </a:p>
        </p:txBody>
      </p:sp>
      <p:sp>
        <p:nvSpPr>
          <p:cNvPr id="23" name="bg object 23"/>
          <p:cNvSpPr/>
          <p:nvPr/>
        </p:nvSpPr>
        <p:spPr>
          <a:xfrm>
            <a:off x="3886200" y="0"/>
            <a:ext cx="2819400" cy="6858000"/>
          </a:xfrm>
          <a:custGeom>
            <a:avLst/>
            <a:gdLst/>
            <a:ahLst/>
            <a:cxnLst/>
            <a:rect l="l" t="t" r="r" b="b"/>
            <a:pathLst>
              <a:path w="2819400" h="6858000">
                <a:moveTo>
                  <a:pt x="2819400" y="0"/>
                </a:moveTo>
                <a:lnTo>
                  <a:pt x="0" y="0"/>
                </a:lnTo>
                <a:lnTo>
                  <a:pt x="0" y="6858000"/>
                </a:lnTo>
                <a:lnTo>
                  <a:pt x="2819400" y="6858000"/>
                </a:lnTo>
                <a:lnTo>
                  <a:pt x="2819400" y="0"/>
                </a:lnTo>
                <a:close/>
              </a:path>
            </a:pathLst>
          </a:custGeom>
          <a:solidFill>
            <a:srgbClr val="FFFFFF">
              <a:alpha val="10195"/>
            </a:srgbClr>
          </a:solidFill>
        </p:spPr>
        <p:txBody>
          <a:bodyPr wrap="square" lIns="0" tIns="0" rIns="0" bIns="0" rtlCol="0"/>
          <a:lstStyle/>
          <a:p>
            <a:endParaRPr/>
          </a:p>
        </p:txBody>
      </p:sp>
      <p:sp>
        <p:nvSpPr>
          <p:cNvPr id="24" name="bg object 24"/>
          <p:cNvSpPr/>
          <p:nvPr/>
        </p:nvSpPr>
        <p:spPr>
          <a:xfrm>
            <a:off x="2971800" y="0"/>
            <a:ext cx="990600" cy="6858000"/>
          </a:xfrm>
          <a:custGeom>
            <a:avLst/>
            <a:gdLst/>
            <a:ahLst/>
            <a:cxnLst/>
            <a:rect l="l" t="t" r="r" b="b"/>
            <a:pathLst>
              <a:path w="990600" h="6858000">
                <a:moveTo>
                  <a:pt x="990600" y="0"/>
                </a:moveTo>
                <a:lnTo>
                  <a:pt x="457200" y="0"/>
                </a:lnTo>
                <a:lnTo>
                  <a:pt x="228600" y="0"/>
                </a:lnTo>
                <a:lnTo>
                  <a:pt x="0" y="0"/>
                </a:lnTo>
                <a:lnTo>
                  <a:pt x="0" y="6858000"/>
                </a:lnTo>
                <a:lnTo>
                  <a:pt x="228600" y="6858000"/>
                </a:lnTo>
                <a:lnTo>
                  <a:pt x="457200" y="6858000"/>
                </a:lnTo>
                <a:lnTo>
                  <a:pt x="990600" y="6858000"/>
                </a:lnTo>
                <a:lnTo>
                  <a:pt x="990600" y="0"/>
                </a:lnTo>
                <a:close/>
              </a:path>
            </a:pathLst>
          </a:custGeom>
          <a:solidFill>
            <a:srgbClr val="FFFFFF">
              <a:alpha val="10195"/>
            </a:srgbClr>
          </a:solidFill>
        </p:spPr>
        <p:txBody>
          <a:bodyPr wrap="square" lIns="0" tIns="0" rIns="0" bIns="0" rtlCol="0"/>
          <a:lstStyle/>
          <a:p>
            <a:endParaRPr/>
          </a:p>
        </p:txBody>
      </p:sp>
      <p:sp>
        <p:nvSpPr>
          <p:cNvPr id="25" name="bg object 25"/>
          <p:cNvSpPr/>
          <p:nvPr/>
        </p:nvSpPr>
        <p:spPr>
          <a:xfrm>
            <a:off x="67056" y="3487902"/>
            <a:ext cx="9077325" cy="2715260"/>
          </a:xfrm>
          <a:custGeom>
            <a:avLst/>
            <a:gdLst/>
            <a:ahLst/>
            <a:cxnLst/>
            <a:rect l="l" t="t" r="r" b="b"/>
            <a:pathLst>
              <a:path w="9077325" h="2715260">
                <a:moveTo>
                  <a:pt x="0" y="2664498"/>
                </a:moveTo>
                <a:lnTo>
                  <a:pt x="44897" y="2667198"/>
                </a:lnTo>
                <a:lnTo>
                  <a:pt x="89827" y="2669892"/>
                </a:lnTo>
                <a:lnTo>
                  <a:pt x="134821" y="2672571"/>
                </a:lnTo>
                <a:lnTo>
                  <a:pt x="179912" y="2675230"/>
                </a:lnTo>
                <a:lnTo>
                  <a:pt x="225132" y="2677860"/>
                </a:lnTo>
                <a:lnTo>
                  <a:pt x="270512" y="2680456"/>
                </a:lnTo>
                <a:lnTo>
                  <a:pt x="316086" y="2683011"/>
                </a:lnTo>
                <a:lnTo>
                  <a:pt x="361886" y="2685516"/>
                </a:lnTo>
                <a:lnTo>
                  <a:pt x="407943" y="2687966"/>
                </a:lnTo>
                <a:lnTo>
                  <a:pt x="454290" y="2690354"/>
                </a:lnTo>
                <a:lnTo>
                  <a:pt x="500959" y="2692672"/>
                </a:lnTo>
                <a:lnTo>
                  <a:pt x="547982" y="2694913"/>
                </a:lnTo>
                <a:lnTo>
                  <a:pt x="595392" y="2697071"/>
                </a:lnTo>
                <a:lnTo>
                  <a:pt x="643221" y="2699139"/>
                </a:lnTo>
                <a:lnTo>
                  <a:pt x="691501" y="2701109"/>
                </a:lnTo>
                <a:lnTo>
                  <a:pt x="740264" y="2702976"/>
                </a:lnTo>
                <a:lnTo>
                  <a:pt x="789542" y="2704731"/>
                </a:lnTo>
                <a:lnTo>
                  <a:pt x="839368" y="2706368"/>
                </a:lnTo>
                <a:lnTo>
                  <a:pt x="889773" y="2707880"/>
                </a:lnTo>
                <a:lnTo>
                  <a:pt x="940791" y="2709260"/>
                </a:lnTo>
                <a:lnTo>
                  <a:pt x="992453" y="2710502"/>
                </a:lnTo>
                <a:lnTo>
                  <a:pt x="1044791" y="2711597"/>
                </a:lnTo>
                <a:lnTo>
                  <a:pt x="1097838" y="2712539"/>
                </a:lnTo>
                <a:lnTo>
                  <a:pt x="1151625" y="2713322"/>
                </a:lnTo>
                <a:lnTo>
                  <a:pt x="1206186" y="2713938"/>
                </a:lnTo>
                <a:lnTo>
                  <a:pt x="1261552" y="2714381"/>
                </a:lnTo>
                <a:lnTo>
                  <a:pt x="1317756" y="2714643"/>
                </a:lnTo>
                <a:lnTo>
                  <a:pt x="1374829" y="2714717"/>
                </a:lnTo>
                <a:lnTo>
                  <a:pt x="1432804" y="2714597"/>
                </a:lnTo>
                <a:lnTo>
                  <a:pt x="1491713" y="2714276"/>
                </a:lnTo>
                <a:lnTo>
                  <a:pt x="1551589" y="2713746"/>
                </a:lnTo>
                <a:lnTo>
                  <a:pt x="1612463" y="2713001"/>
                </a:lnTo>
                <a:lnTo>
                  <a:pt x="1674368" y="2712034"/>
                </a:lnTo>
                <a:lnTo>
                  <a:pt x="1717496" y="2711288"/>
                </a:lnTo>
                <a:lnTo>
                  <a:pt x="1761028" y="2710534"/>
                </a:lnTo>
                <a:lnTo>
                  <a:pt x="1804957" y="2709765"/>
                </a:lnTo>
                <a:lnTo>
                  <a:pt x="1849280" y="2708979"/>
                </a:lnTo>
                <a:lnTo>
                  <a:pt x="1893993" y="2708171"/>
                </a:lnTo>
                <a:lnTo>
                  <a:pt x="1939090" y="2707337"/>
                </a:lnTo>
                <a:lnTo>
                  <a:pt x="1984567" y="2706472"/>
                </a:lnTo>
                <a:lnTo>
                  <a:pt x="2030419" y="2705573"/>
                </a:lnTo>
                <a:lnTo>
                  <a:pt x="2076643" y="2704635"/>
                </a:lnTo>
                <a:lnTo>
                  <a:pt x="2123233" y="2703654"/>
                </a:lnTo>
                <a:lnTo>
                  <a:pt x="2170185" y="2702627"/>
                </a:lnTo>
                <a:lnTo>
                  <a:pt x="2217495" y="2701547"/>
                </a:lnTo>
                <a:lnTo>
                  <a:pt x="2265158" y="2700413"/>
                </a:lnTo>
                <a:lnTo>
                  <a:pt x="2313169" y="2699219"/>
                </a:lnTo>
                <a:lnTo>
                  <a:pt x="2361525" y="2697961"/>
                </a:lnTo>
                <a:lnTo>
                  <a:pt x="2410220" y="2696634"/>
                </a:lnTo>
                <a:lnTo>
                  <a:pt x="2459250" y="2695236"/>
                </a:lnTo>
                <a:lnTo>
                  <a:pt x="2508610" y="2693761"/>
                </a:lnTo>
                <a:lnTo>
                  <a:pt x="2558297" y="2692206"/>
                </a:lnTo>
                <a:lnTo>
                  <a:pt x="2608305" y="2690566"/>
                </a:lnTo>
                <a:lnTo>
                  <a:pt x="2658630" y="2688836"/>
                </a:lnTo>
                <a:lnTo>
                  <a:pt x="2709267" y="2687014"/>
                </a:lnTo>
                <a:lnTo>
                  <a:pt x="2760213" y="2685094"/>
                </a:lnTo>
                <a:lnTo>
                  <a:pt x="2811462" y="2683073"/>
                </a:lnTo>
                <a:lnTo>
                  <a:pt x="2863010" y="2680946"/>
                </a:lnTo>
                <a:lnTo>
                  <a:pt x="2914853" y="2678709"/>
                </a:lnTo>
                <a:lnTo>
                  <a:pt x="2966985" y="2676358"/>
                </a:lnTo>
                <a:lnTo>
                  <a:pt x="3019403" y="2673888"/>
                </a:lnTo>
                <a:lnTo>
                  <a:pt x="3072102" y="2671297"/>
                </a:lnTo>
                <a:lnTo>
                  <a:pt x="3125077" y="2668578"/>
                </a:lnTo>
                <a:lnTo>
                  <a:pt x="3178324" y="2665728"/>
                </a:lnTo>
                <a:lnTo>
                  <a:pt x="3231839" y="2662744"/>
                </a:lnTo>
                <a:lnTo>
                  <a:pt x="3285617" y="2659620"/>
                </a:lnTo>
                <a:lnTo>
                  <a:pt x="3339653" y="2656352"/>
                </a:lnTo>
                <a:lnTo>
                  <a:pt x="3393943" y="2652937"/>
                </a:lnTo>
                <a:lnTo>
                  <a:pt x="3448482" y="2649371"/>
                </a:lnTo>
                <a:lnTo>
                  <a:pt x="3503266" y="2645648"/>
                </a:lnTo>
                <a:lnTo>
                  <a:pt x="3558291" y="2641765"/>
                </a:lnTo>
                <a:lnTo>
                  <a:pt x="3613552" y="2637717"/>
                </a:lnTo>
                <a:lnTo>
                  <a:pt x="3669044" y="2633501"/>
                </a:lnTo>
                <a:lnTo>
                  <a:pt x="3724762" y="2629112"/>
                </a:lnTo>
                <a:lnTo>
                  <a:pt x="3780704" y="2624546"/>
                </a:lnTo>
                <a:lnTo>
                  <a:pt x="3836863" y="2619799"/>
                </a:lnTo>
                <a:lnTo>
                  <a:pt x="3893235" y="2614867"/>
                </a:lnTo>
                <a:lnTo>
                  <a:pt x="3949817" y="2609745"/>
                </a:lnTo>
                <a:lnTo>
                  <a:pt x="4006602" y="2604429"/>
                </a:lnTo>
                <a:lnTo>
                  <a:pt x="4063588" y="2598916"/>
                </a:lnTo>
                <a:lnTo>
                  <a:pt x="4120769" y="2593200"/>
                </a:lnTo>
                <a:lnTo>
                  <a:pt x="4166137" y="2588558"/>
                </a:lnTo>
                <a:lnTo>
                  <a:pt x="4212100" y="2583791"/>
                </a:lnTo>
                <a:lnTo>
                  <a:pt x="4258634" y="2578899"/>
                </a:lnTo>
                <a:lnTo>
                  <a:pt x="4305717" y="2573887"/>
                </a:lnTo>
                <a:lnTo>
                  <a:pt x="4353327" y="2568754"/>
                </a:lnTo>
                <a:lnTo>
                  <a:pt x="4401442" y="2563504"/>
                </a:lnTo>
                <a:lnTo>
                  <a:pt x="4450040" y="2558139"/>
                </a:lnTo>
                <a:lnTo>
                  <a:pt x="4499098" y="2552660"/>
                </a:lnTo>
                <a:lnTo>
                  <a:pt x="4548593" y="2547069"/>
                </a:lnTo>
                <a:lnTo>
                  <a:pt x="4598504" y="2541370"/>
                </a:lnTo>
                <a:lnTo>
                  <a:pt x="4648809" y="2535563"/>
                </a:lnTo>
                <a:lnTo>
                  <a:pt x="4699484" y="2529650"/>
                </a:lnTo>
                <a:lnTo>
                  <a:pt x="4750508" y="2523635"/>
                </a:lnTo>
                <a:lnTo>
                  <a:pt x="4801858" y="2517518"/>
                </a:lnTo>
                <a:lnTo>
                  <a:pt x="4853512" y="2511302"/>
                </a:lnTo>
                <a:lnTo>
                  <a:pt x="4905448" y="2504988"/>
                </a:lnTo>
                <a:lnTo>
                  <a:pt x="4957644" y="2498580"/>
                </a:lnTo>
                <a:lnTo>
                  <a:pt x="5010077" y="2492079"/>
                </a:lnTo>
                <a:lnTo>
                  <a:pt x="5062725" y="2485487"/>
                </a:lnTo>
                <a:lnTo>
                  <a:pt x="5115565" y="2478805"/>
                </a:lnTo>
                <a:lnTo>
                  <a:pt x="5168575" y="2472037"/>
                </a:lnTo>
                <a:lnTo>
                  <a:pt x="5221734" y="2465184"/>
                </a:lnTo>
                <a:lnTo>
                  <a:pt x="5275018" y="2458248"/>
                </a:lnTo>
                <a:lnTo>
                  <a:pt x="5328406" y="2451232"/>
                </a:lnTo>
                <a:lnTo>
                  <a:pt x="5381875" y="2444136"/>
                </a:lnTo>
                <a:lnTo>
                  <a:pt x="5435403" y="2436964"/>
                </a:lnTo>
                <a:lnTo>
                  <a:pt x="5488967" y="2429717"/>
                </a:lnTo>
                <a:lnTo>
                  <a:pt x="5542545" y="2422398"/>
                </a:lnTo>
                <a:lnTo>
                  <a:pt x="5596116" y="2415008"/>
                </a:lnTo>
                <a:lnTo>
                  <a:pt x="5649656" y="2407550"/>
                </a:lnTo>
                <a:lnTo>
                  <a:pt x="5703143" y="2400025"/>
                </a:lnTo>
                <a:lnTo>
                  <a:pt x="5756556" y="2392435"/>
                </a:lnTo>
                <a:lnTo>
                  <a:pt x="5809871" y="2384783"/>
                </a:lnTo>
                <a:lnTo>
                  <a:pt x="5863067" y="2377071"/>
                </a:lnTo>
                <a:lnTo>
                  <a:pt x="5916120" y="2369301"/>
                </a:lnTo>
                <a:lnTo>
                  <a:pt x="5969010" y="2361474"/>
                </a:lnTo>
                <a:lnTo>
                  <a:pt x="6021714" y="2353593"/>
                </a:lnTo>
                <a:lnTo>
                  <a:pt x="6074208" y="2345660"/>
                </a:lnTo>
                <a:lnTo>
                  <a:pt x="6126472" y="2337676"/>
                </a:lnTo>
                <a:lnTo>
                  <a:pt x="6178482" y="2329645"/>
                </a:lnTo>
                <a:lnTo>
                  <a:pt x="6230217" y="2321567"/>
                </a:lnTo>
                <a:lnTo>
                  <a:pt x="6281654" y="2313446"/>
                </a:lnTo>
                <a:lnTo>
                  <a:pt x="6332771" y="2305282"/>
                </a:lnTo>
                <a:lnTo>
                  <a:pt x="6383545" y="2297079"/>
                </a:lnTo>
                <a:lnTo>
                  <a:pt x="6433954" y="2288837"/>
                </a:lnTo>
                <a:lnTo>
                  <a:pt x="6483977" y="2280560"/>
                </a:lnTo>
                <a:lnTo>
                  <a:pt x="6533590" y="2272249"/>
                </a:lnTo>
                <a:lnTo>
                  <a:pt x="6582771" y="2263906"/>
                </a:lnTo>
                <a:lnTo>
                  <a:pt x="6631499" y="2255534"/>
                </a:lnTo>
                <a:lnTo>
                  <a:pt x="6679750" y="2247133"/>
                </a:lnTo>
                <a:lnTo>
                  <a:pt x="6727503" y="2238707"/>
                </a:lnTo>
                <a:lnTo>
                  <a:pt x="6774735" y="2230258"/>
                </a:lnTo>
                <a:lnTo>
                  <a:pt x="6821423" y="2221787"/>
                </a:lnTo>
                <a:lnTo>
                  <a:pt x="6867547" y="2213296"/>
                </a:lnTo>
                <a:lnTo>
                  <a:pt x="6913082" y="2204788"/>
                </a:lnTo>
                <a:lnTo>
                  <a:pt x="6958008" y="2196265"/>
                </a:lnTo>
                <a:lnTo>
                  <a:pt x="7002301" y="2187728"/>
                </a:lnTo>
                <a:lnTo>
                  <a:pt x="7045940" y="2179180"/>
                </a:lnTo>
                <a:lnTo>
                  <a:pt x="7088902" y="2170623"/>
                </a:lnTo>
                <a:lnTo>
                  <a:pt x="7131164" y="2162058"/>
                </a:lnTo>
                <a:lnTo>
                  <a:pt x="7172706" y="2153488"/>
                </a:lnTo>
                <a:lnTo>
                  <a:pt x="7233990" y="2140554"/>
                </a:lnTo>
                <a:lnTo>
                  <a:pt x="7295292" y="2127272"/>
                </a:lnTo>
                <a:lnTo>
                  <a:pt x="7356561" y="2113661"/>
                </a:lnTo>
                <a:lnTo>
                  <a:pt x="7417744" y="2099741"/>
                </a:lnTo>
                <a:lnTo>
                  <a:pt x="7478789" y="2085533"/>
                </a:lnTo>
                <a:lnTo>
                  <a:pt x="7539643" y="2071054"/>
                </a:lnTo>
                <a:lnTo>
                  <a:pt x="7600255" y="2056326"/>
                </a:lnTo>
                <a:lnTo>
                  <a:pt x="7660572" y="2041368"/>
                </a:lnTo>
                <a:lnTo>
                  <a:pt x="7720543" y="2026199"/>
                </a:lnTo>
                <a:lnTo>
                  <a:pt x="7780114" y="2010839"/>
                </a:lnTo>
                <a:lnTo>
                  <a:pt x="7839234" y="1995309"/>
                </a:lnTo>
                <a:lnTo>
                  <a:pt x="7897850" y="1979626"/>
                </a:lnTo>
                <a:lnTo>
                  <a:pt x="7955910" y="1963812"/>
                </a:lnTo>
                <a:lnTo>
                  <a:pt x="8013363" y="1947886"/>
                </a:lnTo>
                <a:lnTo>
                  <a:pt x="8070155" y="1931867"/>
                </a:lnTo>
                <a:lnTo>
                  <a:pt x="8126235" y="1915776"/>
                </a:lnTo>
                <a:lnTo>
                  <a:pt x="8181550" y="1899632"/>
                </a:lnTo>
                <a:lnTo>
                  <a:pt x="8236049" y="1883454"/>
                </a:lnTo>
                <a:lnTo>
                  <a:pt x="8289678" y="1867262"/>
                </a:lnTo>
                <a:lnTo>
                  <a:pt x="8342386" y="1851076"/>
                </a:lnTo>
                <a:lnTo>
                  <a:pt x="8394121" y="1834916"/>
                </a:lnTo>
                <a:lnTo>
                  <a:pt x="8444830" y="1818801"/>
                </a:lnTo>
                <a:lnTo>
                  <a:pt x="8494462" y="1802752"/>
                </a:lnTo>
                <a:lnTo>
                  <a:pt x="8542963" y="1786786"/>
                </a:lnTo>
                <a:lnTo>
                  <a:pt x="8590282" y="1770926"/>
                </a:lnTo>
                <a:lnTo>
                  <a:pt x="8636367" y="1755189"/>
                </a:lnTo>
                <a:lnTo>
                  <a:pt x="8681165" y="1739595"/>
                </a:lnTo>
                <a:lnTo>
                  <a:pt x="8724624" y="1724166"/>
                </a:lnTo>
                <a:lnTo>
                  <a:pt x="8766692" y="1708919"/>
                </a:lnTo>
                <a:lnTo>
                  <a:pt x="8807316" y="1693874"/>
                </a:lnTo>
                <a:lnTo>
                  <a:pt x="8846446" y="1679053"/>
                </a:lnTo>
                <a:lnTo>
                  <a:pt x="8884027" y="1664473"/>
                </a:lnTo>
                <a:lnTo>
                  <a:pt x="8920009" y="1650155"/>
                </a:lnTo>
                <a:lnTo>
                  <a:pt x="8986963" y="1622382"/>
                </a:lnTo>
                <a:lnTo>
                  <a:pt x="9046892" y="1595893"/>
                </a:lnTo>
                <a:lnTo>
                  <a:pt x="9074091" y="1583179"/>
                </a:lnTo>
                <a:lnTo>
                  <a:pt x="9076944" y="1581787"/>
                </a:lnTo>
              </a:path>
              <a:path w="9077325" h="2715260">
                <a:moveTo>
                  <a:pt x="0" y="870737"/>
                </a:moveTo>
                <a:lnTo>
                  <a:pt x="35919" y="851722"/>
                </a:lnTo>
                <a:lnTo>
                  <a:pt x="71982" y="832709"/>
                </a:lnTo>
                <a:lnTo>
                  <a:pt x="108333" y="813699"/>
                </a:lnTo>
                <a:lnTo>
                  <a:pt x="145116" y="794694"/>
                </a:lnTo>
                <a:lnTo>
                  <a:pt x="182474" y="775696"/>
                </a:lnTo>
                <a:lnTo>
                  <a:pt x="220551" y="756707"/>
                </a:lnTo>
                <a:lnTo>
                  <a:pt x="259492" y="737728"/>
                </a:lnTo>
                <a:lnTo>
                  <a:pt x="299440" y="718761"/>
                </a:lnTo>
                <a:lnTo>
                  <a:pt x="340539" y="699807"/>
                </a:lnTo>
                <a:lnTo>
                  <a:pt x="382933" y="680870"/>
                </a:lnTo>
                <a:lnTo>
                  <a:pt x="426766" y="661949"/>
                </a:lnTo>
                <a:lnTo>
                  <a:pt x="472181" y="643047"/>
                </a:lnTo>
                <a:lnTo>
                  <a:pt x="519323" y="624166"/>
                </a:lnTo>
                <a:lnTo>
                  <a:pt x="568335" y="605307"/>
                </a:lnTo>
                <a:lnTo>
                  <a:pt x="619361" y="586473"/>
                </a:lnTo>
                <a:lnTo>
                  <a:pt x="672546" y="567664"/>
                </a:lnTo>
                <a:lnTo>
                  <a:pt x="728032" y="548882"/>
                </a:lnTo>
                <a:lnTo>
                  <a:pt x="785965" y="530130"/>
                </a:lnTo>
                <a:lnTo>
                  <a:pt x="846487" y="511409"/>
                </a:lnTo>
                <a:lnTo>
                  <a:pt x="909743" y="492720"/>
                </a:lnTo>
                <a:lnTo>
                  <a:pt x="975877" y="474065"/>
                </a:lnTo>
                <a:lnTo>
                  <a:pt x="1045032" y="455447"/>
                </a:lnTo>
                <a:lnTo>
                  <a:pt x="1082442" y="445590"/>
                </a:lnTo>
                <a:lnTo>
                  <a:pt x="1120581" y="435534"/>
                </a:lnTo>
                <a:lnTo>
                  <a:pt x="1159438" y="425295"/>
                </a:lnTo>
                <a:lnTo>
                  <a:pt x="1199000" y="414888"/>
                </a:lnTo>
                <a:lnTo>
                  <a:pt x="1239256" y="404329"/>
                </a:lnTo>
                <a:lnTo>
                  <a:pt x="1280195" y="393635"/>
                </a:lnTo>
                <a:lnTo>
                  <a:pt x="1321804" y="382821"/>
                </a:lnTo>
                <a:lnTo>
                  <a:pt x="1364074" y="371902"/>
                </a:lnTo>
                <a:lnTo>
                  <a:pt x="1406991" y="360895"/>
                </a:lnTo>
                <a:lnTo>
                  <a:pt x="1450545" y="349816"/>
                </a:lnTo>
                <a:lnTo>
                  <a:pt x="1494724" y="338681"/>
                </a:lnTo>
                <a:lnTo>
                  <a:pt x="1539516" y="327504"/>
                </a:lnTo>
                <a:lnTo>
                  <a:pt x="1584910" y="316303"/>
                </a:lnTo>
                <a:lnTo>
                  <a:pt x="1630895" y="305093"/>
                </a:lnTo>
                <a:lnTo>
                  <a:pt x="1677458" y="293890"/>
                </a:lnTo>
                <a:lnTo>
                  <a:pt x="1724589" y="282710"/>
                </a:lnTo>
                <a:lnTo>
                  <a:pt x="1772276" y="271568"/>
                </a:lnTo>
                <a:lnTo>
                  <a:pt x="1820507" y="260481"/>
                </a:lnTo>
                <a:lnTo>
                  <a:pt x="1869271" y="249464"/>
                </a:lnTo>
                <a:lnTo>
                  <a:pt x="1918556" y="238533"/>
                </a:lnTo>
                <a:lnTo>
                  <a:pt x="1968350" y="227704"/>
                </a:lnTo>
                <a:lnTo>
                  <a:pt x="2018643" y="216994"/>
                </a:lnTo>
                <a:lnTo>
                  <a:pt x="2069423" y="206417"/>
                </a:lnTo>
                <a:lnTo>
                  <a:pt x="2120677" y="195989"/>
                </a:lnTo>
                <a:lnTo>
                  <a:pt x="2172396" y="185728"/>
                </a:lnTo>
                <a:lnTo>
                  <a:pt x="2224566" y="175647"/>
                </a:lnTo>
                <a:lnTo>
                  <a:pt x="2277177" y="165764"/>
                </a:lnTo>
                <a:lnTo>
                  <a:pt x="2330217" y="156094"/>
                </a:lnTo>
                <a:lnTo>
                  <a:pt x="2383675" y="146653"/>
                </a:lnTo>
                <a:lnTo>
                  <a:pt x="2437538" y="137456"/>
                </a:lnTo>
                <a:lnTo>
                  <a:pt x="2491796" y="128521"/>
                </a:lnTo>
                <a:lnTo>
                  <a:pt x="2546437" y="119862"/>
                </a:lnTo>
                <a:lnTo>
                  <a:pt x="2601449" y="111495"/>
                </a:lnTo>
                <a:lnTo>
                  <a:pt x="2656822" y="103436"/>
                </a:lnTo>
                <a:lnTo>
                  <a:pt x="2712542" y="95702"/>
                </a:lnTo>
                <a:lnTo>
                  <a:pt x="2768600" y="88307"/>
                </a:lnTo>
                <a:lnTo>
                  <a:pt x="2824982" y="81269"/>
                </a:lnTo>
                <a:lnTo>
                  <a:pt x="2881679" y="74602"/>
                </a:lnTo>
                <a:lnTo>
                  <a:pt x="2938678" y="68322"/>
                </a:lnTo>
                <a:lnTo>
                  <a:pt x="2995967" y="62446"/>
                </a:lnTo>
                <a:lnTo>
                  <a:pt x="3053536" y="56990"/>
                </a:lnTo>
                <a:lnTo>
                  <a:pt x="3111373" y="51968"/>
                </a:lnTo>
                <a:lnTo>
                  <a:pt x="3155803" y="48359"/>
                </a:lnTo>
                <a:lnTo>
                  <a:pt x="3200573" y="44877"/>
                </a:lnTo>
                <a:lnTo>
                  <a:pt x="3245678" y="41521"/>
                </a:lnTo>
                <a:lnTo>
                  <a:pt x="3291111" y="38292"/>
                </a:lnTo>
                <a:lnTo>
                  <a:pt x="3336868" y="35191"/>
                </a:lnTo>
                <a:lnTo>
                  <a:pt x="3382943" y="32217"/>
                </a:lnTo>
                <a:lnTo>
                  <a:pt x="3429330" y="29372"/>
                </a:lnTo>
                <a:lnTo>
                  <a:pt x="3476023" y="26655"/>
                </a:lnTo>
                <a:lnTo>
                  <a:pt x="3523018" y="24067"/>
                </a:lnTo>
                <a:lnTo>
                  <a:pt x="3570308" y="21609"/>
                </a:lnTo>
                <a:lnTo>
                  <a:pt x="3617888" y="19281"/>
                </a:lnTo>
                <a:lnTo>
                  <a:pt x="3665752" y="17084"/>
                </a:lnTo>
                <a:lnTo>
                  <a:pt x="3713896" y="15017"/>
                </a:lnTo>
                <a:lnTo>
                  <a:pt x="3762312" y="13081"/>
                </a:lnTo>
                <a:lnTo>
                  <a:pt x="3810996" y="11277"/>
                </a:lnTo>
                <a:lnTo>
                  <a:pt x="3859942" y="9605"/>
                </a:lnTo>
                <a:lnTo>
                  <a:pt x="3909144" y="8066"/>
                </a:lnTo>
                <a:lnTo>
                  <a:pt x="3958598" y="6659"/>
                </a:lnTo>
                <a:lnTo>
                  <a:pt x="4008297" y="5386"/>
                </a:lnTo>
                <a:lnTo>
                  <a:pt x="4058235" y="4247"/>
                </a:lnTo>
                <a:lnTo>
                  <a:pt x="4108408" y="3241"/>
                </a:lnTo>
                <a:lnTo>
                  <a:pt x="4158810" y="2371"/>
                </a:lnTo>
                <a:lnTo>
                  <a:pt x="4209434" y="1636"/>
                </a:lnTo>
                <a:lnTo>
                  <a:pt x="4260276" y="1036"/>
                </a:lnTo>
                <a:lnTo>
                  <a:pt x="4311330" y="572"/>
                </a:lnTo>
                <a:lnTo>
                  <a:pt x="4362591" y="244"/>
                </a:lnTo>
                <a:lnTo>
                  <a:pt x="4414052" y="53"/>
                </a:lnTo>
                <a:lnTo>
                  <a:pt x="4465708" y="0"/>
                </a:lnTo>
                <a:lnTo>
                  <a:pt x="4517554" y="83"/>
                </a:lnTo>
                <a:lnTo>
                  <a:pt x="4569585" y="305"/>
                </a:lnTo>
                <a:lnTo>
                  <a:pt x="4621793" y="666"/>
                </a:lnTo>
                <a:lnTo>
                  <a:pt x="4674175" y="1165"/>
                </a:lnTo>
                <a:lnTo>
                  <a:pt x="4726724" y="1804"/>
                </a:lnTo>
                <a:lnTo>
                  <a:pt x="4779435" y="2583"/>
                </a:lnTo>
                <a:lnTo>
                  <a:pt x="4832302" y="3501"/>
                </a:lnTo>
                <a:lnTo>
                  <a:pt x="4885320" y="4560"/>
                </a:lnTo>
                <a:lnTo>
                  <a:pt x="4938483" y="5761"/>
                </a:lnTo>
                <a:lnTo>
                  <a:pt x="4991785" y="7102"/>
                </a:lnTo>
                <a:lnTo>
                  <a:pt x="5045222" y="8586"/>
                </a:lnTo>
                <a:lnTo>
                  <a:pt x="5098787" y="10212"/>
                </a:lnTo>
                <a:lnTo>
                  <a:pt x="5152475" y="11981"/>
                </a:lnTo>
                <a:lnTo>
                  <a:pt x="5206280" y="13893"/>
                </a:lnTo>
                <a:lnTo>
                  <a:pt x="5260196" y="15948"/>
                </a:lnTo>
                <a:lnTo>
                  <a:pt x="5314219" y="18147"/>
                </a:lnTo>
                <a:lnTo>
                  <a:pt x="5368342" y="20491"/>
                </a:lnTo>
                <a:lnTo>
                  <a:pt x="5422561" y="22980"/>
                </a:lnTo>
                <a:lnTo>
                  <a:pt x="5476868" y="25614"/>
                </a:lnTo>
                <a:lnTo>
                  <a:pt x="5531260" y="28394"/>
                </a:lnTo>
                <a:lnTo>
                  <a:pt x="5585730" y="31320"/>
                </a:lnTo>
                <a:lnTo>
                  <a:pt x="5640273" y="34392"/>
                </a:lnTo>
                <a:lnTo>
                  <a:pt x="5694882" y="37612"/>
                </a:lnTo>
                <a:lnTo>
                  <a:pt x="5749554" y="40979"/>
                </a:lnTo>
                <a:lnTo>
                  <a:pt x="5804281" y="44493"/>
                </a:lnTo>
                <a:lnTo>
                  <a:pt x="5859059" y="48156"/>
                </a:lnTo>
                <a:lnTo>
                  <a:pt x="5913882" y="51968"/>
                </a:lnTo>
                <a:lnTo>
                  <a:pt x="5961497" y="55457"/>
                </a:lnTo>
                <a:lnTo>
                  <a:pt x="6010054" y="59249"/>
                </a:lnTo>
                <a:lnTo>
                  <a:pt x="6059512" y="63334"/>
                </a:lnTo>
                <a:lnTo>
                  <a:pt x="6109828" y="67703"/>
                </a:lnTo>
                <a:lnTo>
                  <a:pt x="6160963" y="72347"/>
                </a:lnTo>
                <a:lnTo>
                  <a:pt x="6212875" y="77254"/>
                </a:lnTo>
                <a:lnTo>
                  <a:pt x="6265523" y="82416"/>
                </a:lnTo>
                <a:lnTo>
                  <a:pt x="6318865" y="87822"/>
                </a:lnTo>
                <a:lnTo>
                  <a:pt x="6372861" y="93463"/>
                </a:lnTo>
                <a:lnTo>
                  <a:pt x="6427469" y="99330"/>
                </a:lnTo>
                <a:lnTo>
                  <a:pt x="6482648" y="105411"/>
                </a:lnTo>
                <a:lnTo>
                  <a:pt x="6538356" y="111698"/>
                </a:lnTo>
                <a:lnTo>
                  <a:pt x="6594554" y="118181"/>
                </a:lnTo>
                <a:lnTo>
                  <a:pt x="6651199" y="124849"/>
                </a:lnTo>
                <a:lnTo>
                  <a:pt x="6708250" y="131694"/>
                </a:lnTo>
                <a:lnTo>
                  <a:pt x="6765667" y="138705"/>
                </a:lnTo>
                <a:lnTo>
                  <a:pt x="6823407" y="145873"/>
                </a:lnTo>
                <a:lnTo>
                  <a:pt x="6881430" y="153187"/>
                </a:lnTo>
                <a:lnTo>
                  <a:pt x="6939695" y="160638"/>
                </a:lnTo>
                <a:lnTo>
                  <a:pt x="6998160" y="168217"/>
                </a:lnTo>
                <a:lnTo>
                  <a:pt x="7056785" y="175913"/>
                </a:lnTo>
                <a:lnTo>
                  <a:pt x="7115528" y="183716"/>
                </a:lnTo>
                <a:lnTo>
                  <a:pt x="7174347" y="191618"/>
                </a:lnTo>
                <a:lnTo>
                  <a:pt x="7233203" y="199607"/>
                </a:lnTo>
                <a:lnTo>
                  <a:pt x="7292053" y="207675"/>
                </a:lnTo>
                <a:lnTo>
                  <a:pt x="7350856" y="215811"/>
                </a:lnTo>
                <a:lnTo>
                  <a:pt x="7409571" y="224006"/>
                </a:lnTo>
                <a:lnTo>
                  <a:pt x="7468158" y="232250"/>
                </a:lnTo>
                <a:lnTo>
                  <a:pt x="7526574" y="240533"/>
                </a:lnTo>
                <a:lnTo>
                  <a:pt x="7584779" y="248845"/>
                </a:lnTo>
                <a:lnTo>
                  <a:pt x="7642732" y="257177"/>
                </a:lnTo>
                <a:lnTo>
                  <a:pt x="7700390" y="265519"/>
                </a:lnTo>
                <a:lnTo>
                  <a:pt x="7757714" y="273860"/>
                </a:lnTo>
                <a:lnTo>
                  <a:pt x="7814662" y="282192"/>
                </a:lnTo>
                <a:lnTo>
                  <a:pt x="7871193" y="290504"/>
                </a:lnTo>
                <a:lnTo>
                  <a:pt x="7927265" y="298787"/>
                </a:lnTo>
                <a:lnTo>
                  <a:pt x="7982838" y="307031"/>
                </a:lnTo>
                <a:lnTo>
                  <a:pt x="8037870" y="315226"/>
                </a:lnTo>
                <a:lnTo>
                  <a:pt x="8092320" y="323362"/>
                </a:lnTo>
                <a:lnTo>
                  <a:pt x="8146147" y="331430"/>
                </a:lnTo>
                <a:lnTo>
                  <a:pt x="8199310" y="339419"/>
                </a:lnTo>
                <a:lnTo>
                  <a:pt x="8251767" y="347321"/>
                </a:lnTo>
                <a:lnTo>
                  <a:pt x="8303478" y="355124"/>
                </a:lnTo>
                <a:lnTo>
                  <a:pt x="8354400" y="362820"/>
                </a:lnTo>
                <a:lnTo>
                  <a:pt x="8404494" y="370399"/>
                </a:lnTo>
                <a:lnTo>
                  <a:pt x="8453718" y="377850"/>
                </a:lnTo>
                <a:lnTo>
                  <a:pt x="8502030" y="385164"/>
                </a:lnTo>
                <a:lnTo>
                  <a:pt x="8549389" y="392332"/>
                </a:lnTo>
                <a:lnTo>
                  <a:pt x="8595755" y="399343"/>
                </a:lnTo>
                <a:lnTo>
                  <a:pt x="8641087" y="406188"/>
                </a:lnTo>
                <a:lnTo>
                  <a:pt x="8685342" y="412856"/>
                </a:lnTo>
                <a:lnTo>
                  <a:pt x="8728479" y="419339"/>
                </a:lnTo>
                <a:lnTo>
                  <a:pt x="8770459" y="425626"/>
                </a:lnTo>
                <a:lnTo>
                  <a:pt x="8811239" y="431707"/>
                </a:lnTo>
                <a:lnTo>
                  <a:pt x="8850778" y="437574"/>
                </a:lnTo>
                <a:lnTo>
                  <a:pt x="8889035" y="443215"/>
                </a:lnTo>
                <a:lnTo>
                  <a:pt x="8961538" y="453783"/>
                </a:lnTo>
                <a:lnTo>
                  <a:pt x="9028420" y="463334"/>
                </a:lnTo>
                <a:lnTo>
                  <a:pt x="9059649" y="467703"/>
                </a:lnTo>
                <a:lnTo>
                  <a:pt x="9076944" y="470082"/>
                </a:lnTo>
              </a:path>
            </a:pathLst>
          </a:custGeom>
          <a:ln w="6096">
            <a:solidFill>
              <a:srgbClr val="FFFFFF"/>
            </a:solidFill>
          </a:ln>
        </p:spPr>
        <p:txBody>
          <a:bodyPr wrap="square" lIns="0" tIns="0" rIns="0" bIns="0" rtlCol="0"/>
          <a:lstStyle/>
          <a:p>
            <a:endParaRPr/>
          </a:p>
        </p:txBody>
      </p:sp>
      <p:sp>
        <p:nvSpPr>
          <p:cNvPr id="26" name="bg object 26"/>
          <p:cNvSpPr/>
          <p:nvPr/>
        </p:nvSpPr>
        <p:spPr>
          <a:xfrm>
            <a:off x="54864" y="5641847"/>
            <a:ext cx="3002280" cy="1210310"/>
          </a:xfrm>
          <a:custGeom>
            <a:avLst/>
            <a:gdLst/>
            <a:ahLst/>
            <a:cxnLst/>
            <a:rect l="l" t="t" r="r" b="b"/>
            <a:pathLst>
              <a:path w="3002280" h="1210309">
                <a:moveTo>
                  <a:pt x="0" y="0"/>
                </a:moveTo>
                <a:lnTo>
                  <a:pt x="51683" y="23493"/>
                </a:lnTo>
                <a:lnTo>
                  <a:pt x="103360" y="46980"/>
                </a:lnTo>
                <a:lnTo>
                  <a:pt x="155023" y="70453"/>
                </a:lnTo>
                <a:lnTo>
                  <a:pt x="206665" y="93906"/>
                </a:lnTo>
                <a:lnTo>
                  <a:pt x="258279" y="117333"/>
                </a:lnTo>
                <a:lnTo>
                  <a:pt x="309858" y="140726"/>
                </a:lnTo>
                <a:lnTo>
                  <a:pt x="361395" y="164078"/>
                </a:lnTo>
                <a:lnTo>
                  <a:pt x="412883" y="187383"/>
                </a:lnTo>
                <a:lnTo>
                  <a:pt x="464315" y="210635"/>
                </a:lnTo>
                <a:lnTo>
                  <a:pt x="515684" y="233826"/>
                </a:lnTo>
                <a:lnTo>
                  <a:pt x="566983" y="256950"/>
                </a:lnTo>
                <a:lnTo>
                  <a:pt x="618206" y="280000"/>
                </a:lnTo>
                <a:lnTo>
                  <a:pt x="669344" y="302970"/>
                </a:lnTo>
                <a:lnTo>
                  <a:pt x="720391" y="325852"/>
                </a:lnTo>
                <a:lnTo>
                  <a:pt x="771341" y="348640"/>
                </a:lnTo>
                <a:lnTo>
                  <a:pt x="822186" y="371327"/>
                </a:lnTo>
                <a:lnTo>
                  <a:pt x="872918" y="393907"/>
                </a:lnTo>
                <a:lnTo>
                  <a:pt x="923532" y="416373"/>
                </a:lnTo>
                <a:lnTo>
                  <a:pt x="974020" y="438717"/>
                </a:lnTo>
                <a:lnTo>
                  <a:pt x="1024375" y="460934"/>
                </a:lnTo>
                <a:lnTo>
                  <a:pt x="1074590" y="483017"/>
                </a:lnTo>
                <a:lnTo>
                  <a:pt x="1124659" y="504958"/>
                </a:lnTo>
                <a:lnTo>
                  <a:pt x="1174573" y="526752"/>
                </a:lnTo>
                <a:lnTo>
                  <a:pt x="1224327" y="548391"/>
                </a:lnTo>
                <a:lnTo>
                  <a:pt x="1273912" y="569868"/>
                </a:lnTo>
                <a:lnTo>
                  <a:pt x="1323323" y="591178"/>
                </a:lnTo>
                <a:lnTo>
                  <a:pt x="1372552" y="612313"/>
                </a:lnTo>
                <a:lnTo>
                  <a:pt x="1421593" y="633266"/>
                </a:lnTo>
                <a:lnTo>
                  <a:pt x="1470437" y="654032"/>
                </a:lnTo>
                <a:lnTo>
                  <a:pt x="1519079" y="674602"/>
                </a:lnTo>
                <a:lnTo>
                  <a:pt x="1567510" y="694971"/>
                </a:lnTo>
                <a:lnTo>
                  <a:pt x="1615725" y="715132"/>
                </a:lnTo>
                <a:lnTo>
                  <a:pt x="1663716" y="735077"/>
                </a:lnTo>
                <a:lnTo>
                  <a:pt x="1711477" y="754801"/>
                </a:lnTo>
                <a:lnTo>
                  <a:pt x="1758999" y="774296"/>
                </a:lnTo>
                <a:lnTo>
                  <a:pt x="1806277" y="793556"/>
                </a:lnTo>
                <a:lnTo>
                  <a:pt x="1853303" y="812574"/>
                </a:lnTo>
                <a:lnTo>
                  <a:pt x="1900070" y="831344"/>
                </a:lnTo>
                <a:lnTo>
                  <a:pt x="1946572" y="849858"/>
                </a:lnTo>
                <a:lnTo>
                  <a:pt x="1992801" y="868110"/>
                </a:lnTo>
                <a:lnTo>
                  <a:pt x="2038750" y="886093"/>
                </a:lnTo>
                <a:lnTo>
                  <a:pt x="2084412" y="903801"/>
                </a:lnTo>
                <a:lnTo>
                  <a:pt x="2129780" y="921226"/>
                </a:lnTo>
                <a:lnTo>
                  <a:pt x="2174848" y="938362"/>
                </a:lnTo>
                <a:lnTo>
                  <a:pt x="2219608" y="955203"/>
                </a:lnTo>
                <a:lnTo>
                  <a:pt x="2264054" y="971741"/>
                </a:lnTo>
                <a:lnTo>
                  <a:pt x="2308177" y="987970"/>
                </a:lnTo>
                <a:lnTo>
                  <a:pt x="2351972" y="1003884"/>
                </a:lnTo>
                <a:lnTo>
                  <a:pt x="2395431" y="1019474"/>
                </a:lnTo>
                <a:lnTo>
                  <a:pt x="2438548" y="1034736"/>
                </a:lnTo>
                <a:lnTo>
                  <a:pt x="2481315" y="1049661"/>
                </a:lnTo>
                <a:lnTo>
                  <a:pt x="2523725" y="1064244"/>
                </a:lnTo>
                <a:lnTo>
                  <a:pt x="2565771" y="1078477"/>
                </a:lnTo>
                <a:lnTo>
                  <a:pt x="2607447" y="1092354"/>
                </a:lnTo>
                <a:lnTo>
                  <a:pt x="2648745" y="1105868"/>
                </a:lnTo>
                <a:lnTo>
                  <a:pt x="2689659" y="1119012"/>
                </a:lnTo>
                <a:lnTo>
                  <a:pt x="2730180" y="1131781"/>
                </a:lnTo>
                <a:lnTo>
                  <a:pt x="2770304" y="1144166"/>
                </a:lnTo>
                <a:lnTo>
                  <a:pt x="2810021" y="1156161"/>
                </a:lnTo>
                <a:lnTo>
                  <a:pt x="2849326" y="1167760"/>
                </a:lnTo>
                <a:lnTo>
                  <a:pt x="2888211" y="1178955"/>
                </a:lnTo>
                <a:lnTo>
                  <a:pt x="2926670" y="1189741"/>
                </a:lnTo>
                <a:lnTo>
                  <a:pt x="2964695" y="1200110"/>
                </a:lnTo>
                <a:lnTo>
                  <a:pt x="3002280" y="1210055"/>
                </a:lnTo>
              </a:path>
            </a:pathLst>
          </a:custGeom>
          <a:ln w="6095">
            <a:solidFill>
              <a:srgbClr val="FFFFFF"/>
            </a:solidFill>
          </a:ln>
        </p:spPr>
        <p:txBody>
          <a:bodyPr wrap="square" lIns="0" tIns="0" rIns="0" bIns="0" rtlCol="0"/>
          <a:lstStyle/>
          <a:p>
            <a:endParaRPr/>
          </a:p>
        </p:txBody>
      </p:sp>
      <p:sp>
        <p:nvSpPr>
          <p:cNvPr id="27" name="bg object 27"/>
          <p:cNvSpPr/>
          <p:nvPr/>
        </p:nvSpPr>
        <p:spPr>
          <a:xfrm>
            <a:off x="67056" y="5138558"/>
            <a:ext cx="9077325" cy="1713864"/>
          </a:xfrm>
          <a:custGeom>
            <a:avLst/>
            <a:gdLst/>
            <a:ahLst/>
            <a:cxnLst/>
            <a:rect l="l" t="t" r="r" b="b"/>
            <a:pathLst>
              <a:path w="9077325" h="1713865">
                <a:moveTo>
                  <a:pt x="0" y="146673"/>
                </a:moveTo>
                <a:lnTo>
                  <a:pt x="37323" y="159713"/>
                </a:lnTo>
                <a:lnTo>
                  <a:pt x="74768" y="172775"/>
                </a:lnTo>
                <a:lnTo>
                  <a:pt x="112457" y="185882"/>
                </a:lnTo>
                <a:lnTo>
                  <a:pt x="150510" y="199054"/>
                </a:lnTo>
                <a:lnTo>
                  <a:pt x="189049" y="212314"/>
                </a:lnTo>
                <a:lnTo>
                  <a:pt x="228196" y="225683"/>
                </a:lnTo>
                <a:lnTo>
                  <a:pt x="268072" y="239185"/>
                </a:lnTo>
                <a:lnTo>
                  <a:pt x="308798" y="252839"/>
                </a:lnTo>
                <a:lnTo>
                  <a:pt x="350497" y="266670"/>
                </a:lnTo>
                <a:lnTo>
                  <a:pt x="393290" y="280697"/>
                </a:lnTo>
                <a:lnTo>
                  <a:pt x="437298" y="294944"/>
                </a:lnTo>
                <a:lnTo>
                  <a:pt x="482642" y="309433"/>
                </a:lnTo>
                <a:lnTo>
                  <a:pt x="529445" y="324185"/>
                </a:lnTo>
                <a:lnTo>
                  <a:pt x="577827" y="339221"/>
                </a:lnTo>
                <a:lnTo>
                  <a:pt x="627911" y="354566"/>
                </a:lnTo>
                <a:lnTo>
                  <a:pt x="679817" y="370239"/>
                </a:lnTo>
                <a:lnTo>
                  <a:pt x="733668" y="386263"/>
                </a:lnTo>
                <a:lnTo>
                  <a:pt x="789584" y="402660"/>
                </a:lnTo>
                <a:lnTo>
                  <a:pt x="847687" y="419452"/>
                </a:lnTo>
                <a:lnTo>
                  <a:pt x="908100" y="436661"/>
                </a:lnTo>
                <a:lnTo>
                  <a:pt x="970942" y="454308"/>
                </a:lnTo>
                <a:lnTo>
                  <a:pt x="1036337" y="472417"/>
                </a:lnTo>
                <a:lnTo>
                  <a:pt x="1104404" y="491008"/>
                </a:lnTo>
                <a:lnTo>
                  <a:pt x="1142874" y="501456"/>
                </a:lnTo>
                <a:lnTo>
                  <a:pt x="1182216" y="512155"/>
                </a:lnTo>
                <a:lnTo>
                  <a:pt x="1222405" y="523093"/>
                </a:lnTo>
                <a:lnTo>
                  <a:pt x="1263418" y="534260"/>
                </a:lnTo>
                <a:lnTo>
                  <a:pt x="1305230" y="545643"/>
                </a:lnTo>
                <a:lnTo>
                  <a:pt x="1347817" y="557231"/>
                </a:lnTo>
                <a:lnTo>
                  <a:pt x="1391155" y="569012"/>
                </a:lnTo>
                <a:lnTo>
                  <a:pt x="1435221" y="580975"/>
                </a:lnTo>
                <a:lnTo>
                  <a:pt x="1479990" y="593108"/>
                </a:lnTo>
                <a:lnTo>
                  <a:pt x="1525438" y="605399"/>
                </a:lnTo>
                <a:lnTo>
                  <a:pt x="1571541" y="617838"/>
                </a:lnTo>
                <a:lnTo>
                  <a:pt x="1618274" y="630413"/>
                </a:lnTo>
                <a:lnTo>
                  <a:pt x="1665615" y="643111"/>
                </a:lnTo>
                <a:lnTo>
                  <a:pt x="1713539" y="655922"/>
                </a:lnTo>
                <a:lnTo>
                  <a:pt x="1762022" y="668834"/>
                </a:lnTo>
                <a:lnTo>
                  <a:pt x="1811039" y="681836"/>
                </a:lnTo>
                <a:lnTo>
                  <a:pt x="1860567" y="694915"/>
                </a:lnTo>
                <a:lnTo>
                  <a:pt x="1910582" y="708061"/>
                </a:lnTo>
                <a:lnTo>
                  <a:pt x="1961060" y="721262"/>
                </a:lnTo>
                <a:lnTo>
                  <a:pt x="2011976" y="734505"/>
                </a:lnTo>
                <a:lnTo>
                  <a:pt x="2063307" y="747781"/>
                </a:lnTo>
                <a:lnTo>
                  <a:pt x="2115028" y="761077"/>
                </a:lnTo>
                <a:lnTo>
                  <a:pt x="2167116" y="774381"/>
                </a:lnTo>
                <a:lnTo>
                  <a:pt x="2219546" y="787683"/>
                </a:lnTo>
                <a:lnTo>
                  <a:pt x="2272294" y="800970"/>
                </a:lnTo>
                <a:lnTo>
                  <a:pt x="2325337" y="814231"/>
                </a:lnTo>
                <a:lnTo>
                  <a:pt x="2378650" y="827455"/>
                </a:lnTo>
                <a:lnTo>
                  <a:pt x="2432210" y="840629"/>
                </a:lnTo>
                <a:lnTo>
                  <a:pt x="2485992" y="853743"/>
                </a:lnTo>
                <a:lnTo>
                  <a:pt x="2539971" y="866785"/>
                </a:lnTo>
                <a:lnTo>
                  <a:pt x="2594125" y="879743"/>
                </a:lnTo>
                <a:lnTo>
                  <a:pt x="2648429" y="892606"/>
                </a:lnTo>
                <a:lnTo>
                  <a:pt x="2702859" y="905363"/>
                </a:lnTo>
                <a:lnTo>
                  <a:pt x="2757391" y="918000"/>
                </a:lnTo>
                <a:lnTo>
                  <a:pt x="2812001" y="930509"/>
                </a:lnTo>
                <a:lnTo>
                  <a:pt x="2866664" y="942875"/>
                </a:lnTo>
                <a:lnTo>
                  <a:pt x="2921358" y="955089"/>
                </a:lnTo>
                <a:lnTo>
                  <a:pt x="2976057" y="967138"/>
                </a:lnTo>
                <a:lnTo>
                  <a:pt x="3030738" y="979012"/>
                </a:lnTo>
                <a:lnTo>
                  <a:pt x="3085376" y="990697"/>
                </a:lnTo>
                <a:lnTo>
                  <a:pt x="3139949" y="1002184"/>
                </a:lnTo>
                <a:lnTo>
                  <a:pt x="3194431" y="1013460"/>
                </a:lnTo>
                <a:lnTo>
                  <a:pt x="3240390" y="1022847"/>
                </a:lnTo>
                <a:lnTo>
                  <a:pt x="3286814" y="1032245"/>
                </a:lnTo>
                <a:lnTo>
                  <a:pt x="3333683" y="1041650"/>
                </a:lnTo>
                <a:lnTo>
                  <a:pt x="3380978" y="1051059"/>
                </a:lnTo>
                <a:lnTo>
                  <a:pt x="3428679" y="1060468"/>
                </a:lnTo>
                <a:lnTo>
                  <a:pt x="3476766" y="1069875"/>
                </a:lnTo>
                <a:lnTo>
                  <a:pt x="3525219" y="1079275"/>
                </a:lnTo>
                <a:lnTo>
                  <a:pt x="3574020" y="1088666"/>
                </a:lnTo>
                <a:lnTo>
                  <a:pt x="3623148" y="1098043"/>
                </a:lnTo>
                <a:lnTo>
                  <a:pt x="3672583" y="1107404"/>
                </a:lnTo>
                <a:lnTo>
                  <a:pt x="3722307" y="1116746"/>
                </a:lnTo>
                <a:lnTo>
                  <a:pt x="3772299" y="1126063"/>
                </a:lnTo>
                <a:lnTo>
                  <a:pt x="3822539" y="1135354"/>
                </a:lnTo>
                <a:lnTo>
                  <a:pt x="3873008" y="1144615"/>
                </a:lnTo>
                <a:lnTo>
                  <a:pt x="3923686" y="1153842"/>
                </a:lnTo>
                <a:lnTo>
                  <a:pt x="3974554" y="1163032"/>
                </a:lnTo>
                <a:lnTo>
                  <a:pt x="4025592" y="1172182"/>
                </a:lnTo>
                <a:lnTo>
                  <a:pt x="4076780" y="1181287"/>
                </a:lnTo>
                <a:lnTo>
                  <a:pt x="4128098" y="1190346"/>
                </a:lnTo>
                <a:lnTo>
                  <a:pt x="4179528" y="1199353"/>
                </a:lnTo>
                <a:lnTo>
                  <a:pt x="4231048" y="1208307"/>
                </a:lnTo>
                <a:lnTo>
                  <a:pt x="4282641" y="1217203"/>
                </a:lnTo>
                <a:lnTo>
                  <a:pt x="4334285" y="1226038"/>
                </a:lnTo>
                <a:lnTo>
                  <a:pt x="4385961" y="1234808"/>
                </a:lnTo>
                <a:lnTo>
                  <a:pt x="4437649" y="1243511"/>
                </a:lnTo>
                <a:lnTo>
                  <a:pt x="4489331" y="1252143"/>
                </a:lnTo>
                <a:lnTo>
                  <a:pt x="4540986" y="1260700"/>
                </a:lnTo>
                <a:lnTo>
                  <a:pt x="4592594" y="1269179"/>
                </a:lnTo>
                <a:lnTo>
                  <a:pt x="4644136" y="1277576"/>
                </a:lnTo>
                <a:lnTo>
                  <a:pt x="4695592" y="1285888"/>
                </a:lnTo>
                <a:lnTo>
                  <a:pt x="4746942" y="1294113"/>
                </a:lnTo>
                <a:lnTo>
                  <a:pt x="4798168" y="1302245"/>
                </a:lnTo>
                <a:lnTo>
                  <a:pt x="4849248" y="1310282"/>
                </a:lnTo>
                <a:lnTo>
                  <a:pt x="4900164" y="1318221"/>
                </a:lnTo>
                <a:lnTo>
                  <a:pt x="4950896" y="1326057"/>
                </a:lnTo>
                <a:lnTo>
                  <a:pt x="5001424" y="1333789"/>
                </a:lnTo>
                <a:lnTo>
                  <a:pt x="5051729" y="1341411"/>
                </a:lnTo>
                <a:lnTo>
                  <a:pt x="5101790" y="1348921"/>
                </a:lnTo>
                <a:lnTo>
                  <a:pt x="5151588" y="1356316"/>
                </a:lnTo>
                <a:lnTo>
                  <a:pt x="5201104" y="1363591"/>
                </a:lnTo>
                <a:lnTo>
                  <a:pt x="5250317" y="1370744"/>
                </a:lnTo>
                <a:lnTo>
                  <a:pt x="5299209" y="1377771"/>
                </a:lnTo>
                <a:lnTo>
                  <a:pt x="5347759" y="1384668"/>
                </a:lnTo>
                <a:lnTo>
                  <a:pt x="5395947" y="1391433"/>
                </a:lnTo>
                <a:lnTo>
                  <a:pt x="5443755" y="1398062"/>
                </a:lnTo>
                <a:lnTo>
                  <a:pt x="5491162" y="1404551"/>
                </a:lnTo>
                <a:lnTo>
                  <a:pt x="5538149" y="1410897"/>
                </a:lnTo>
                <a:lnTo>
                  <a:pt x="5584696" y="1417096"/>
                </a:lnTo>
                <a:lnTo>
                  <a:pt x="5630783" y="1423146"/>
                </a:lnTo>
                <a:lnTo>
                  <a:pt x="5676392" y="1429042"/>
                </a:lnTo>
                <a:lnTo>
                  <a:pt x="5731811" y="1436036"/>
                </a:lnTo>
                <a:lnTo>
                  <a:pt x="5787409" y="1442828"/>
                </a:lnTo>
                <a:lnTo>
                  <a:pt x="5843151" y="1449424"/>
                </a:lnTo>
                <a:lnTo>
                  <a:pt x="5899002" y="1455828"/>
                </a:lnTo>
                <a:lnTo>
                  <a:pt x="5954929" y="1462043"/>
                </a:lnTo>
                <a:lnTo>
                  <a:pt x="6010898" y="1468074"/>
                </a:lnTo>
                <a:lnTo>
                  <a:pt x="6066874" y="1473925"/>
                </a:lnTo>
                <a:lnTo>
                  <a:pt x="6122823" y="1479600"/>
                </a:lnTo>
                <a:lnTo>
                  <a:pt x="6178712" y="1485103"/>
                </a:lnTo>
                <a:lnTo>
                  <a:pt x="6234506" y="1490439"/>
                </a:lnTo>
                <a:lnTo>
                  <a:pt x="6290170" y="1495611"/>
                </a:lnTo>
                <a:lnTo>
                  <a:pt x="6345672" y="1500624"/>
                </a:lnTo>
                <a:lnTo>
                  <a:pt x="6400976" y="1505482"/>
                </a:lnTo>
                <a:lnTo>
                  <a:pt x="6456049" y="1510188"/>
                </a:lnTo>
                <a:lnTo>
                  <a:pt x="6510856" y="1514748"/>
                </a:lnTo>
                <a:lnTo>
                  <a:pt x="6565363" y="1519165"/>
                </a:lnTo>
                <a:lnTo>
                  <a:pt x="6619537" y="1523443"/>
                </a:lnTo>
                <a:lnTo>
                  <a:pt x="6673343" y="1527586"/>
                </a:lnTo>
                <a:lnTo>
                  <a:pt x="6726747" y="1531600"/>
                </a:lnTo>
                <a:lnTo>
                  <a:pt x="6779715" y="1535487"/>
                </a:lnTo>
                <a:lnTo>
                  <a:pt x="6832213" y="1539251"/>
                </a:lnTo>
                <a:lnTo>
                  <a:pt x="6884206" y="1542898"/>
                </a:lnTo>
                <a:lnTo>
                  <a:pt x="6935661" y="1546431"/>
                </a:lnTo>
                <a:lnTo>
                  <a:pt x="6986543" y="1549854"/>
                </a:lnTo>
                <a:lnTo>
                  <a:pt x="7036818" y="1553172"/>
                </a:lnTo>
                <a:lnTo>
                  <a:pt x="7086453" y="1556388"/>
                </a:lnTo>
                <a:lnTo>
                  <a:pt x="7135412" y="1559507"/>
                </a:lnTo>
                <a:lnTo>
                  <a:pt x="7183663" y="1562533"/>
                </a:lnTo>
                <a:lnTo>
                  <a:pt x="7231170" y="1565469"/>
                </a:lnTo>
                <a:lnTo>
                  <a:pt x="7277900" y="1568321"/>
                </a:lnTo>
                <a:lnTo>
                  <a:pt x="7323819" y="1571092"/>
                </a:lnTo>
                <a:lnTo>
                  <a:pt x="7368892" y="1573786"/>
                </a:lnTo>
                <a:lnTo>
                  <a:pt x="7413086" y="1576408"/>
                </a:lnTo>
                <a:lnTo>
                  <a:pt x="7456365" y="1578962"/>
                </a:lnTo>
                <a:lnTo>
                  <a:pt x="7498697" y="1581451"/>
                </a:lnTo>
                <a:lnTo>
                  <a:pt x="7540047" y="1583880"/>
                </a:lnTo>
                <a:lnTo>
                  <a:pt x="7580380" y="1586253"/>
                </a:lnTo>
                <a:lnTo>
                  <a:pt x="7619663" y="1588574"/>
                </a:lnTo>
                <a:lnTo>
                  <a:pt x="7657862" y="1590848"/>
                </a:lnTo>
                <a:lnTo>
                  <a:pt x="7694943" y="1593078"/>
                </a:lnTo>
                <a:lnTo>
                  <a:pt x="7730871" y="1595269"/>
                </a:lnTo>
                <a:lnTo>
                  <a:pt x="7812458" y="1600066"/>
                </a:lnTo>
                <a:lnTo>
                  <a:pt x="7887182" y="1604024"/>
                </a:lnTo>
                <a:lnTo>
                  <a:pt x="7955617" y="1607210"/>
                </a:lnTo>
                <a:lnTo>
                  <a:pt x="8018335" y="1609687"/>
                </a:lnTo>
                <a:lnTo>
                  <a:pt x="8075908" y="1611521"/>
                </a:lnTo>
                <a:lnTo>
                  <a:pt x="8128910" y="1612777"/>
                </a:lnTo>
                <a:lnTo>
                  <a:pt x="8177913" y="1613522"/>
                </a:lnTo>
                <a:lnTo>
                  <a:pt x="8223490" y="1613819"/>
                </a:lnTo>
                <a:lnTo>
                  <a:pt x="8266214" y="1613734"/>
                </a:lnTo>
                <a:lnTo>
                  <a:pt x="8306657" y="1613333"/>
                </a:lnTo>
                <a:lnTo>
                  <a:pt x="8345393" y="1612680"/>
                </a:lnTo>
                <a:lnTo>
                  <a:pt x="8420033" y="1610882"/>
                </a:lnTo>
                <a:lnTo>
                  <a:pt x="8457083" y="1609867"/>
                </a:lnTo>
                <a:lnTo>
                  <a:pt x="8494716" y="1608862"/>
                </a:lnTo>
                <a:lnTo>
                  <a:pt x="8533505" y="1607931"/>
                </a:lnTo>
                <a:lnTo>
                  <a:pt x="8574024" y="1607141"/>
                </a:lnTo>
                <a:lnTo>
                  <a:pt x="8636600" y="1605776"/>
                </a:lnTo>
                <a:lnTo>
                  <a:pt x="8696102" y="1603876"/>
                </a:lnTo>
                <a:lnTo>
                  <a:pt x="8752836" y="1601494"/>
                </a:lnTo>
                <a:lnTo>
                  <a:pt x="8807112" y="1598683"/>
                </a:lnTo>
                <a:lnTo>
                  <a:pt x="8859235" y="1595499"/>
                </a:lnTo>
                <a:lnTo>
                  <a:pt x="8909514" y="1591993"/>
                </a:lnTo>
                <a:lnTo>
                  <a:pt x="8958256" y="1588219"/>
                </a:lnTo>
                <a:lnTo>
                  <a:pt x="9005768" y="1584232"/>
                </a:lnTo>
                <a:lnTo>
                  <a:pt x="9052357" y="1580085"/>
                </a:lnTo>
                <a:lnTo>
                  <a:pt x="9076944" y="1577810"/>
                </a:lnTo>
              </a:path>
              <a:path w="9077325" h="1713865">
                <a:moveTo>
                  <a:pt x="2148840" y="1713344"/>
                </a:moveTo>
                <a:lnTo>
                  <a:pt x="2181318" y="1676752"/>
                </a:lnTo>
                <a:lnTo>
                  <a:pt x="2213902" y="1640186"/>
                </a:lnTo>
                <a:lnTo>
                  <a:pt x="2246698" y="1603673"/>
                </a:lnTo>
                <a:lnTo>
                  <a:pt x="2279809" y="1567238"/>
                </a:lnTo>
                <a:lnTo>
                  <a:pt x="2313342" y="1530909"/>
                </a:lnTo>
                <a:lnTo>
                  <a:pt x="2347402" y="1494711"/>
                </a:lnTo>
                <a:lnTo>
                  <a:pt x="2382095" y="1458672"/>
                </a:lnTo>
                <a:lnTo>
                  <a:pt x="2417526" y="1422817"/>
                </a:lnTo>
                <a:lnTo>
                  <a:pt x="2453801" y="1387174"/>
                </a:lnTo>
                <a:lnTo>
                  <a:pt x="2491025" y="1351767"/>
                </a:lnTo>
                <a:lnTo>
                  <a:pt x="2529302" y="1316625"/>
                </a:lnTo>
                <a:lnTo>
                  <a:pt x="2568740" y="1281772"/>
                </a:lnTo>
                <a:lnTo>
                  <a:pt x="2609443" y="1247236"/>
                </a:lnTo>
                <a:lnTo>
                  <a:pt x="2651517" y="1213044"/>
                </a:lnTo>
                <a:lnTo>
                  <a:pt x="2695067" y="1179221"/>
                </a:lnTo>
                <a:lnTo>
                  <a:pt x="2732788" y="1151080"/>
                </a:lnTo>
                <a:lnTo>
                  <a:pt x="2771945" y="1122756"/>
                </a:lnTo>
                <a:lnTo>
                  <a:pt x="2812396" y="1094323"/>
                </a:lnTo>
                <a:lnTo>
                  <a:pt x="2854001" y="1065853"/>
                </a:lnTo>
                <a:lnTo>
                  <a:pt x="2896619" y="1037419"/>
                </a:lnTo>
                <a:lnTo>
                  <a:pt x="2940111" y="1009096"/>
                </a:lnTo>
                <a:lnTo>
                  <a:pt x="2984334" y="980955"/>
                </a:lnTo>
                <a:lnTo>
                  <a:pt x="3029149" y="953072"/>
                </a:lnTo>
                <a:lnTo>
                  <a:pt x="3074416" y="925518"/>
                </a:lnTo>
                <a:lnTo>
                  <a:pt x="3119992" y="898366"/>
                </a:lnTo>
                <a:lnTo>
                  <a:pt x="3165739" y="871692"/>
                </a:lnTo>
                <a:lnTo>
                  <a:pt x="3211514" y="845566"/>
                </a:lnTo>
                <a:lnTo>
                  <a:pt x="3257179" y="820064"/>
                </a:lnTo>
                <a:lnTo>
                  <a:pt x="3302591" y="795257"/>
                </a:lnTo>
                <a:lnTo>
                  <a:pt x="3347611" y="771220"/>
                </a:lnTo>
                <a:lnTo>
                  <a:pt x="3392098" y="748025"/>
                </a:lnTo>
                <a:lnTo>
                  <a:pt x="3435912" y="725746"/>
                </a:lnTo>
                <a:lnTo>
                  <a:pt x="3478911" y="704457"/>
                </a:lnTo>
                <a:lnTo>
                  <a:pt x="3525705" y="681872"/>
                </a:lnTo>
                <a:lnTo>
                  <a:pt x="3570586" y="660755"/>
                </a:lnTo>
                <a:lnTo>
                  <a:pt x="3613964" y="640947"/>
                </a:lnTo>
                <a:lnTo>
                  <a:pt x="3656246" y="622293"/>
                </a:lnTo>
                <a:lnTo>
                  <a:pt x="3697843" y="604635"/>
                </a:lnTo>
                <a:lnTo>
                  <a:pt x="3739162" y="587818"/>
                </a:lnTo>
                <a:lnTo>
                  <a:pt x="3780613" y="571684"/>
                </a:lnTo>
                <a:lnTo>
                  <a:pt x="3822604" y="556078"/>
                </a:lnTo>
                <a:lnTo>
                  <a:pt x="3865545" y="540841"/>
                </a:lnTo>
                <a:lnTo>
                  <a:pt x="3909845" y="525819"/>
                </a:lnTo>
                <a:lnTo>
                  <a:pt x="3955912" y="510854"/>
                </a:lnTo>
                <a:lnTo>
                  <a:pt x="4004155" y="495789"/>
                </a:lnTo>
                <a:lnTo>
                  <a:pt x="4054983" y="480469"/>
                </a:lnTo>
                <a:lnTo>
                  <a:pt x="4108805" y="464736"/>
                </a:lnTo>
                <a:lnTo>
                  <a:pt x="4166030" y="448434"/>
                </a:lnTo>
                <a:lnTo>
                  <a:pt x="4227068" y="431407"/>
                </a:lnTo>
                <a:lnTo>
                  <a:pt x="4267097" y="420519"/>
                </a:lnTo>
                <a:lnTo>
                  <a:pt x="4309390" y="409335"/>
                </a:lnTo>
                <a:lnTo>
                  <a:pt x="4353753" y="397889"/>
                </a:lnTo>
                <a:lnTo>
                  <a:pt x="4399991" y="386220"/>
                </a:lnTo>
                <a:lnTo>
                  <a:pt x="4447909" y="374362"/>
                </a:lnTo>
                <a:lnTo>
                  <a:pt x="4497313" y="362354"/>
                </a:lnTo>
                <a:lnTo>
                  <a:pt x="4548008" y="350230"/>
                </a:lnTo>
                <a:lnTo>
                  <a:pt x="4599800" y="338028"/>
                </a:lnTo>
                <a:lnTo>
                  <a:pt x="4652494" y="325784"/>
                </a:lnTo>
                <a:lnTo>
                  <a:pt x="4705896" y="313534"/>
                </a:lnTo>
                <a:lnTo>
                  <a:pt x="4759811" y="301316"/>
                </a:lnTo>
                <a:lnTo>
                  <a:pt x="4814044" y="289165"/>
                </a:lnTo>
                <a:lnTo>
                  <a:pt x="4868402" y="277117"/>
                </a:lnTo>
                <a:lnTo>
                  <a:pt x="4922689" y="265211"/>
                </a:lnTo>
                <a:lnTo>
                  <a:pt x="4976711" y="253480"/>
                </a:lnTo>
                <a:lnTo>
                  <a:pt x="5030274" y="241964"/>
                </a:lnTo>
                <a:lnTo>
                  <a:pt x="5083182" y="230696"/>
                </a:lnTo>
                <a:lnTo>
                  <a:pt x="5135242" y="219715"/>
                </a:lnTo>
                <a:lnTo>
                  <a:pt x="5186259" y="209057"/>
                </a:lnTo>
                <a:lnTo>
                  <a:pt x="5236038" y="198758"/>
                </a:lnTo>
                <a:lnTo>
                  <a:pt x="5284385" y="188854"/>
                </a:lnTo>
                <a:lnTo>
                  <a:pt x="5331106" y="179383"/>
                </a:lnTo>
                <a:lnTo>
                  <a:pt x="5376005" y="170379"/>
                </a:lnTo>
                <a:lnTo>
                  <a:pt x="5418888" y="161881"/>
                </a:lnTo>
                <a:lnTo>
                  <a:pt x="5459561" y="153924"/>
                </a:lnTo>
                <a:lnTo>
                  <a:pt x="5497830" y="146546"/>
                </a:lnTo>
                <a:lnTo>
                  <a:pt x="5567246" y="133499"/>
                </a:lnTo>
                <a:lnTo>
                  <a:pt x="5628410" y="122452"/>
                </a:lnTo>
                <a:lnTo>
                  <a:pt x="5682702" y="113160"/>
                </a:lnTo>
                <a:lnTo>
                  <a:pt x="5731499" y="105382"/>
                </a:lnTo>
                <a:lnTo>
                  <a:pt x="5776182" y="98875"/>
                </a:lnTo>
                <a:lnTo>
                  <a:pt x="5818129" y="93396"/>
                </a:lnTo>
                <a:lnTo>
                  <a:pt x="5858719" y="88704"/>
                </a:lnTo>
                <a:lnTo>
                  <a:pt x="5899331" y="84556"/>
                </a:lnTo>
                <a:lnTo>
                  <a:pt x="5941344" y="80709"/>
                </a:lnTo>
                <a:lnTo>
                  <a:pt x="5986138" y="76922"/>
                </a:lnTo>
                <a:lnTo>
                  <a:pt x="6035091" y="72950"/>
                </a:lnTo>
                <a:lnTo>
                  <a:pt x="6089582" y="68553"/>
                </a:lnTo>
                <a:lnTo>
                  <a:pt x="6150991" y="63488"/>
                </a:lnTo>
                <a:lnTo>
                  <a:pt x="6192516" y="60084"/>
                </a:lnTo>
                <a:lnTo>
                  <a:pt x="6236083" y="56666"/>
                </a:lnTo>
                <a:lnTo>
                  <a:pt x="6281500" y="53244"/>
                </a:lnTo>
                <a:lnTo>
                  <a:pt x="6328574" y="49831"/>
                </a:lnTo>
                <a:lnTo>
                  <a:pt x="6377114" y="46438"/>
                </a:lnTo>
                <a:lnTo>
                  <a:pt x="6426926" y="43077"/>
                </a:lnTo>
                <a:lnTo>
                  <a:pt x="6477818" y="39757"/>
                </a:lnTo>
                <a:lnTo>
                  <a:pt x="6529598" y="36492"/>
                </a:lnTo>
                <a:lnTo>
                  <a:pt x="6582075" y="33293"/>
                </a:lnTo>
                <a:lnTo>
                  <a:pt x="6635055" y="30171"/>
                </a:lnTo>
                <a:lnTo>
                  <a:pt x="6688346" y="27137"/>
                </a:lnTo>
                <a:lnTo>
                  <a:pt x="6741756" y="24203"/>
                </a:lnTo>
                <a:lnTo>
                  <a:pt x="6795093" y="21380"/>
                </a:lnTo>
                <a:lnTo>
                  <a:pt x="6848164" y="18680"/>
                </a:lnTo>
                <a:lnTo>
                  <a:pt x="6900777" y="16114"/>
                </a:lnTo>
                <a:lnTo>
                  <a:pt x="6952741" y="13694"/>
                </a:lnTo>
                <a:lnTo>
                  <a:pt x="7003861" y="11431"/>
                </a:lnTo>
                <a:lnTo>
                  <a:pt x="7053947" y="9337"/>
                </a:lnTo>
                <a:lnTo>
                  <a:pt x="7102806" y="7422"/>
                </a:lnTo>
                <a:lnTo>
                  <a:pt x="7150246" y="5699"/>
                </a:lnTo>
                <a:lnTo>
                  <a:pt x="7196074" y="4179"/>
                </a:lnTo>
                <a:lnTo>
                  <a:pt x="7460583" y="0"/>
                </a:lnTo>
                <a:lnTo>
                  <a:pt x="7735665" y="464"/>
                </a:lnTo>
                <a:lnTo>
                  <a:pt x="7951739" y="2786"/>
                </a:lnTo>
                <a:lnTo>
                  <a:pt x="8039227" y="4179"/>
                </a:lnTo>
                <a:lnTo>
                  <a:pt x="8644890" y="4179"/>
                </a:lnTo>
                <a:lnTo>
                  <a:pt x="8707222" y="6085"/>
                </a:lnTo>
                <a:lnTo>
                  <a:pt x="8767552" y="8711"/>
                </a:lnTo>
                <a:lnTo>
                  <a:pt x="8825184" y="11849"/>
                </a:lnTo>
                <a:lnTo>
                  <a:pt x="8879427" y="15291"/>
                </a:lnTo>
                <a:lnTo>
                  <a:pt x="8929585" y="18828"/>
                </a:lnTo>
                <a:lnTo>
                  <a:pt x="8974966" y="22252"/>
                </a:lnTo>
                <a:lnTo>
                  <a:pt x="9014877" y="25355"/>
                </a:lnTo>
                <a:lnTo>
                  <a:pt x="9048623" y="27928"/>
                </a:lnTo>
                <a:lnTo>
                  <a:pt x="9076944" y="30070"/>
                </a:lnTo>
              </a:path>
            </a:pathLst>
          </a:custGeom>
          <a:ln w="6096">
            <a:solidFill>
              <a:srgbClr val="FFFFFF"/>
            </a:solidFill>
          </a:ln>
        </p:spPr>
        <p:txBody>
          <a:bodyPr wrap="square" lIns="0" tIns="0" rIns="0" bIns="0" rtlCol="0"/>
          <a:lstStyle/>
          <a:p>
            <a:endParaRPr/>
          </a:p>
        </p:txBody>
      </p:sp>
      <p:sp>
        <p:nvSpPr>
          <p:cNvPr id="28" name="bg object 28"/>
          <p:cNvSpPr/>
          <p:nvPr/>
        </p:nvSpPr>
        <p:spPr>
          <a:xfrm>
            <a:off x="3177159" y="2750057"/>
            <a:ext cx="1395095" cy="1607185"/>
          </a:xfrm>
          <a:custGeom>
            <a:avLst/>
            <a:gdLst/>
            <a:ahLst/>
            <a:cxnLst/>
            <a:rect l="l" t="t" r="r" b="b"/>
            <a:pathLst>
              <a:path w="1395095" h="1607185">
                <a:moveTo>
                  <a:pt x="694055" y="0"/>
                </a:moveTo>
                <a:lnTo>
                  <a:pt x="3937" y="402970"/>
                </a:lnTo>
                <a:lnTo>
                  <a:pt x="0" y="1202181"/>
                </a:lnTo>
                <a:lnTo>
                  <a:pt x="700532" y="1606677"/>
                </a:lnTo>
                <a:lnTo>
                  <a:pt x="1390777" y="1203705"/>
                </a:lnTo>
                <a:lnTo>
                  <a:pt x="1394587" y="404367"/>
                </a:lnTo>
                <a:lnTo>
                  <a:pt x="694055" y="0"/>
                </a:lnTo>
                <a:close/>
              </a:path>
            </a:pathLst>
          </a:custGeom>
          <a:solidFill>
            <a:srgbClr val="FFFFFF">
              <a:alpha val="10195"/>
            </a:srgbClr>
          </a:solidFill>
        </p:spPr>
        <p:txBody>
          <a:bodyPr wrap="square" lIns="0" tIns="0" rIns="0" bIns="0" rtlCol="0"/>
          <a:lstStyle/>
          <a:p>
            <a:endParaRPr/>
          </a:p>
        </p:txBody>
      </p:sp>
      <p:sp>
        <p:nvSpPr>
          <p:cNvPr id="29" name="bg object 29"/>
          <p:cNvSpPr/>
          <p:nvPr/>
        </p:nvSpPr>
        <p:spPr>
          <a:xfrm>
            <a:off x="3177159" y="2750057"/>
            <a:ext cx="2118995" cy="2874010"/>
          </a:xfrm>
          <a:custGeom>
            <a:avLst/>
            <a:gdLst/>
            <a:ahLst/>
            <a:cxnLst/>
            <a:rect l="l" t="t" r="r" b="b"/>
            <a:pathLst>
              <a:path w="2118995" h="2874010">
                <a:moveTo>
                  <a:pt x="3937" y="402970"/>
                </a:moveTo>
                <a:lnTo>
                  <a:pt x="694055" y="0"/>
                </a:lnTo>
                <a:lnTo>
                  <a:pt x="1394587" y="404367"/>
                </a:lnTo>
                <a:lnTo>
                  <a:pt x="1390777" y="1203705"/>
                </a:lnTo>
                <a:lnTo>
                  <a:pt x="700532" y="1606677"/>
                </a:lnTo>
                <a:lnTo>
                  <a:pt x="0" y="1202181"/>
                </a:lnTo>
                <a:lnTo>
                  <a:pt x="3937" y="402970"/>
                </a:lnTo>
                <a:close/>
              </a:path>
              <a:path w="2118995" h="2874010">
                <a:moveTo>
                  <a:pt x="727837" y="1669795"/>
                </a:moveTo>
                <a:lnTo>
                  <a:pt x="1417955" y="1266824"/>
                </a:lnTo>
                <a:lnTo>
                  <a:pt x="2118487" y="1671192"/>
                </a:lnTo>
                <a:lnTo>
                  <a:pt x="2114677" y="2470530"/>
                </a:lnTo>
                <a:lnTo>
                  <a:pt x="1424432" y="2873476"/>
                </a:lnTo>
                <a:lnTo>
                  <a:pt x="723900" y="2469006"/>
                </a:lnTo>
                <a:lnTo>
                  <a:pt x="727837" y="1669795"/>
                </a:lnTo>
                <a:close/>
              </a:path>
            </a:pathLst>
          </a:custGeom>
          <a:ln w="12700">
            <a:solidFill>
              <a:srgbClr val="FFFFFF"/>
            </a:solidFill>
          </a:ln>
        </p:spPr>
        <p:txBody>
          <a:bodyPr wrap="square" lIns="0" tIns="0" rIns="0" bIns="0" rtlCol="0"/>
          <a:lstStyle/>
          <a:p>
            <a:endParaRPr/>
          </a:p>
        </p:txBody>
      </p:sp>
      <p:sp>
        <p:nvSpPr>
          <p:cNvPr id="30" name="bg object 30"/>
          <p:cNvSpPr/>
          <p:nvPr/>
        </p:nvSpPr>
        <p:spPr>
          <a:xfrm>
            <a:off x="3910584" y="1483232"/>
            <a:ext cx="1395095" cy="1607185"/>
          </a:xfrm>
          <a:custGeom>
            <a:avLst/>
            <a:gdLst/>
            <a:ahLst/>
            <a:cxnLst/>
            <a:rect l="l" t="t" r="r" b="b"/>
            <a:pathLst>
              <a:path w="1395095" h="1607185">
                <a:moveTo>
                  <a:pt x="694054" y="0"/>
                </a:moveTo>
                <a:lnTo>
                  <a:pt x="3937" y="402970"/>
                </a:lnTo>
                <a:lnTo>
                  <a:pt x="0" y="1202181"/>
                </a:lnTo>
                <a:lnTo>
                  <a:pt x="700531" y="1606677"/>
                </a:lnTo>
                <a:lnTo>
                  <a:pt x="1390777" y="1203705"/>
                </a:lnTo>
                <a:lnTo>
                  <a:pt x="1394587" y="404367"/>
                </a:lnTo>
                <a:lnTo>
                  <a:pt x="694054" y="0"/>
                </a:lnTo>
                <a:close/>
              </a:path>
            </a:pathLst>
          </a:custGeom>
          <a:solidFill>
            <a:srgbClr val="FFFFFF">
              <a:alpha val="7058"/>
            </a:srgbClr>
          </a:solidFill>
        </p:spPr>
        <p:txBody>
          <a:bodyPr wrap="square" lIns="0" tIns="0" rIns="0" bIns="0" rtlCol="0"/>
          <a:lstStyle/>
          <a:p>
            <a:endParaRPr/>
          </a:p>
        </p:txBody>
      </p:sp>
      <p:sp>
        <p:nvSpPr>
          <p:cNvPr id="31" name="bg object 31"/>
          <p:cNvSpPr/>
          <p:nvPr/>
        </p:nvSpPr>
        <p:spPr>
          <a:xfrm>
            <a:off x="3910584" y="1483232"/>
            <a:ext cx="1395095" cy="1607185"/>
          </a:xfrm>
          <a:custGeom>
            <a:avLst/>
            <a:gdLst/>
            <a:ahLst/>
            <a:cxnLst/>
            <a:rect l="l" t="t" r="r" b="b"/>
            <a:pathLst>
              <a:path w="1395095" h="1607185">
                <a:moveTo>
                  <a:pt x="3937" y="402970"/>
                </a:moveTo>
                <a:lnTo>
                  <a:pt x="694054" y="0"/>
                </a:lnTo>
                <a:lnTo>
                  <a:pt x="1394587" y="404367"/>
                </a:lnTo>
                <a:lnTo>
                  <a:pt x="1390777" y="1203705"/>
                </a:lnTo>
                <a:lnTo>
                  <a:pt x="700531" y="1606677"/>
                </a:lnTo>
                <a:lnTo>
                  <a:pt x="0" y="1202181"/>
                </a:lnTo>
                <a:lnTo>
                  <a:pt x="3937" y="402970"/>
                </a:lnTo>
                <a:close/>
              </a:path>
            </a:pathLst>
          </a:custGeom>
          <a:ln w="12700">
            <a:solidFill>
              <a:srgbClr val="FFFFFF"/>
            </a:solidFill>
          </a:ln>
        </p:spPr>
        <p:txBody>
          <a:bodyPr wrap="square" lIns="0" tIns="0" rIns="0" bIns="0" rtlCol="0"/>
          <a:lstStyle/>
          <a:p>
            <a:endParaRPr/>
          </a:p>
        </p:txBody>
      </p:sp>
      <p:sp>
        <p:nvSpPr>
          <p:cNvPr id="32" name="bg object 32"/>
          <p:cNvSpPr/>
          <p:nvPr/>
        </p:nvSpPr>
        <p:spPr>
          <a:xfrm>
            <a:off x="3158109" y="216407"/>
            <a:ext cx="1395095" cy="1607185"/>
          </a:xfrm>
          <a:custGeom>
            <a:avLst/>
            <a:gdLst/>
            <a:ahLst/>
            <a:cxnLst/>
            <a:rect l="l" t="t" r="r" b="b"/>
            <a:pathLst>
              <a:path w="1395095" h="1607185">
                <a:moveTo>
                  <a:pt x="694055" y="0"/>
                </a:moveTo>
                <a:lnTo>
                  <a:pt x="3937" y="402971"/>
                </a:lnTo>
                <a:lnTo>
                  <a:pt x="0" y="1202182"/>
                </a:lnTo>
                <a:lnTo>
                  <a:pt x="700532" y="1606677"/>
                </a:lnTo>
                <a:lnTo>
                  <a:pt x="1390777" y="1203706"/>
                </a:lnTo>
                <a:lnTo>
                  <a:pt x="1394587" y="404368"/>
                </a:lnTo>
                <a:lnTo>
                  <a:pt x="694055" y="0"/>
                </a:lnTo>
                <a:close/>
              </a:path>
            </a:pathLst>
          </a:custGeom>
          <a:solidFill>
            <a:srgbClr val="FFFFFF">
              <a:alpha val="3921"/>
            </a:srgbClr>
          </a:solidFill>
        </p:spPr>
        <p:txBody>
          <a:bodyPr wrap="square" lIns="0" tIns="0" rIns="0" bIns="0" rtlCol="0"/>
          <a:lstStyle/>
          <a:p>
            <a:endParaRPr/>
          </a:p>
        </p:txBody>
      </p:sp>
      <p:sp>
        <p:nvSpPr>
          <p:cNvPr id="33" name="bg object 33"/>
          <p:cNvSpPr/>
          <p:nvPr/>
        </p:nvSpPr>
        <p:spPr>
          <a:xfrm>
            <a:off x="3158109" y="216407"/>
            <a:ext cx="1395095" cy="1607185"/>
          </a:xfrm>
          <a:custGeom>
            <a:avLst/>
            <a:gdLst/>
            <a:ahLst/>
            <a:cxnLst/>
            <a:rect l="l" t="t" r="r" b="b"/>
            <a:pathLst>
              <a:path w="1395095" h="1607185">
                <a:moveTo>
                  <a:pt x="3937" y="402971"/>
                </a:moveTo>
                <a:lnTo>
                  <a:pt x="694055" y="0"/>
                </a:lnTo>
                <a:lnTo>
                  <a:pt x="1394587" y="404368"/>
                </a:lnTo>
                <a:lnTo>
                  <a:pt x="1390777" y="1203706"/>
                </a:lnTo>
                <a:lnTo>
                  <a:pt x="700532" y="1606677"/>
                </a:lnTo>
                <a:lnTo>
                  <a:pt x="0" y="1202182"/>
                </a:lnTo>
                <a:lnTo>
                  <a:pt x="3937" y="402971"/>
                </a:lnTo>
                <a:close/>
              </a:path>
            </a:pathLst>
          </a:custGeom>
          <a:ln w="12700">
            <a:solidFill>
              <a:srgbClr val="FFFFFF"/>
            </a:solidFill>
          </a:ln>
        </p:spPr>
        <p:txBody>
          <a:bodyPr wrap="square" lIns="0" tIns="0" rIns="0" bIns="0" rtlCol="0"/>
          <a:lstStyle/>
          <a:p>
            <a:endParaRPr/>
          </a:p>
        </p:txBody>
      </p:sp>
      <p:sp>
        <p:nvSpPr>
          <p:cNvPr id="34" name="bg object 34"/>
          <p:cNvSpPr/>
          <p:nvPr/>
        </p:nvSpPr>
        <p:spPr>
          <a:xfrm>
            <a:off x="4644009" y="5274183"/>
            <a:ext cx="1395095" cy="1584325"/>
          </a:xfrm>
          <a:custGeom>
            <a:avLst/>
            <a:gdLst/>
            <a:ahLst/>
            <a:cxnLst/>
            <a:rect l="l" t="t" r="r" b="b"/>
            <a:pathLst>
              <a:path w="1395095" h="1584325">
                <a:moveTo>
                  <a:pt x="694054" y="0"/>
                </a:moveTo>
                <a:lnTo>
                  <a:pt x="3937" y="402958"/>
                </a:lnTo>
                <a:lnTo>
                  <a:pt x="0" y="1202220"/>
                </a:lnTo>
                <a:lnTo>
                  <a:pt x="660966" y="1583815"/>
                </a:lnTo>
                <a:lnTo>
                  <a:pt x="739656" y="1583815"/>
                </a:lnTo>
                <a:lnTo>
                  <a:pt x="1390777" y="1203667"/>
                </a:lnTo>
                <a:lnTo>
                  <a:pt x="1394587" y="404406"/>
                </a:lnTo>
                <a:lnTo>
                  <a:pt x="694054" y="0"/>
                </a:lnTo>
                <a:close/>
              </a:path>
            </a:pathLst>
          </a:custGeom>
          <a:solidFill>
            <a:srgbClr val="FFFFFF">
              <a:alpha val="5882"/>
            </a:srgbClr>
          </a:solidFill>
        </p:spPr>
        <p:txBody>
          <a:bodyPr wrap="square" lIns="0" tIns="0" rIns="0" bIns="0" rtlCol="0"/>
          <a:lstStyle/>
          <a:p>
            <a:endParaRPr/>
          </a:p>
        </p:txBody>
      </p:sp>
      <p:sp>
        <p:nvSpPr>
          <p:cNvPr id="35" name="bg object 35"/>
          <p:cNvSpPr/>
          <p:nvPr/>
        </p:nvSpPr>
        <p:spPr>
          <a:xfrm>
            <a:off x="4644009" y="5274183"/>
            <a:ext cx="1395095" cy="1584325"/>
          </a:xfrm>
          <a:custGeom>
            <a:avLst/>
            <a:gdLst/>
            <a:ahLst/>
            <a:cxnLst/>
            <a:rect l="l" t="t" r="r" b="b"/>
            <a:pathLst>
              <a:path w="1395095" h="1584325">
                <a:moveTo>
                  <a:pt x="3937" y="402958"/>
                </a:moveTo>
                <a:lnTo>
                  <a:pt x="694054" y="0"/>
                </a:lnTo>
                <a:lnTo>
                  <a:pt x="1394587" y="404406"/>
                </a:lnTo>
                <a:lnTo>
                  <a:pt x="1390777" y="1203667"/>
                </a:lnTo>
                <a:lnTo>
                  <a:pt x="739656" y="1583815"/>
                </a:lnTo>
              </a:path>
              <a:path w="1395095" h="1584325">
                <a:moveTo>
                  <a:pt x="660966" y="1583815"/>
                </a:moveTo>
                <a:lnTo>
                  <a:pt x="0" y="1202220"/>
                </a:lnTo>
                <a:lnTo>
                  <a:pt x="3937" y="402958"/>
                </a:lnTo>
              </a:path>
            </a:pathLst>
          </a:custGeom>
          <a:ln w="12700">
            <a:solidFill>
              <a:srgbClr val="FFFFFF"/>
            </a:solidFill>
          </a:ln>
        </p:spPr>
        <p:txBody>
          <a:bodyPr wrap="square" lIns="0" tIns="0" rIns="0" bIns="0" rtlCol="0"/>
          <a:lstStyle/>
          <a:p>
            <a:endParaRPr/>
          </a:p>
        </p:txBody>
      </p:sp>
      <p:sp>
        <p:nvSpPr>
          <p:cNvPr id="36" name="bg object 36"/>
          <p:cNvSpPr/>
          <p:nvPr/>
        </p:nvSpPr>
        <p:spPr>
          <a:xfrm>
            <a:off x="74214" y="4007358"/>
            <a:ext cx="802005" cy="1607185"/>
          </a:xfrm>
          <a:custGeom>
            <a:avLst/>
            <a:gdLst/>
            <a:ahLst/>
            <a:cxnLst/>
            <a:rect l="l" t="t" r="r" b="b"/>
            <a:pathLst>
              <a:path w="802005" h="1607185">
                <a:moveTo>
                  <a:pt x="101349" y="0"/>
                </a:moveTo>
                <a:lnTo>
                  <a:pt x="0" y="62865"/>
                </a:lnTo>
                <a:lnTo>
                  <a:pt x="3425" y="1545971"/>
                </a:lnTo>
                <a:lnTo>
                  <a:pt x="107750" y="1606651"/>
                </a:lnTo>
                <a:lnTo>
                  <a:pt x="797982" y="1203706"/>
                </a:lnTo>
                <a:lnTo>
                  <a:pt x="801869" y="404368"/>
                </a:lnTo>
                <a:lnTo>
                  <a:pt x="101349" y="0"/>
                </a:lnTo>
                <a:close/>
              </a:path>
            </a:pathLst>
          </a:custGeom>
          <a:solidFill>
            <a:srgbClr val="FFFFFF">
              <a:alpha val="10195"/>
            </a:srgbClr>
          </a:solidFill>
        </p:spPr>
        <p:txBody>
          <a:bodyPr wrap="square" lIns="0" tIns="0" rIns="0" bIns="0" rtlCol="0"/>
          <a:lstStyle/>
          <a:p>
            <a:endParaRPr/>
          </a:p>
        </p:txBody>
      </p:sp>
      <p:sp>
        <p:nvSpPr>
          <p:cNvPr id="37" name="bg object 37"/>
          <p:cNvSpPr/>
          <p:nvPr/>
        </p:nvSpPr>
        <p:spPr>
          <a:xfrm>
            <a:off x="74214" y="4007358"/>
            <a:ext cx="802005" cy="1607185"/>
          </a:xfrm>
          <a:custGeom>
            <a:avLst/>
            <a:gdLst/>
            <a:ahLst/>
            <a:cxnLst/>
            <a:rect l="l" t="t" r="r" b="b"/>
            <a:pathLst>
              <a:path w="802005" h="1607185">
                <a:moveTo>
                  <a:pt x="0" y="62865"/>
                </a:moveTo>
                <a:lnTo>
                  <a:pt x="101349" y="0"/>
                </a:lnTo>
                <a:lnTo>
                  <a:pt x="801869" y="404368"/>
                </a:lnTo>
                <a:lnTo>
                  <a:pt x="797982" y="1203706"/>
                </a:lnTo>
                <a:lnTo>
                  <a:pt x="107750" y="1606651"/>
                </a:lnTo>
                <a:lnTo>
                  <a:pt x="3425" y="1545971"/>
                </a:lnTo>
                <a:lnTo>
                  <a:pt x="0" y="62865"/>
                </a:lnTo>
                <a:close/>
              </a:path>
            </a:pathLst>
          </a:custGeom>
          <a:ln w="12700">
            <a:solidFill>
              <a:srgbClr val="FFFFFF"/>
            </a:solidFill>
          </a:ln>
        </p:spPr>
        <p:txBody>
          <a:bodyPr wrap="square" lIns="0" tIns="0" rIns="0" bIns="0" rtlCol="0"/>
          <a:lstStyle/>
          <a:p>
            <a:endParaRPr/>
          </a:p>
        </p:txBody>
      </p:sp>
      <p:sp>
        <p:nvSpPr>
          <p:cNvPr id="38" name="bg object 38"/>
          <p:cNvSpPr/>
          <p:nvPr/>
        </p:nvSpPr>
        <p:spPr>
          <a:xfrm>
            <a:off x="205346" y="5293233"/>
            <a:ext cx="1395095" cy="1565275"/>
          </a:xfrm>
          <a:custGeom>
            <a:avLst/>
            <a:gdLst/>
            <a:ahLst/>
            <a:cxnLst/>
            <a:rect l="l" t="t" r="r" b="b"/>
            <a:pathLst>
              <a:path w="1395095" h="1565275">
                <a:moveTo>
                  <a:pt x="3898" y="402958"/>
                </a:moveTo>
                <a:lnTo>
                  <a:pt x="694118" y="0"/>
                </a:lnTo>
                <a:lnTo>
                  <a:pt x="1394599" y="404406"/>
                </a:lnTo>
                <a:lnTo>
                  <a:pt x="1390789" y="1203667"/>
                </a:lnTo>
                <a:lnTo>
                  <a:pt x="772277" y="1564765"/>
                </a:lnTo>
              </a:path>
              <a:path w="1395095" h="1565275">
                <a:moveTo>
                  <a:pt x="627956" y="1564765"/>
                </a:moveTo>
                <a:lnTo>
                  <a:pt x="0" y="1202220"/>
                </a:lnTo>
                <a:lnTo>
                  <a:pt x="3898" y="402958"/>
                </a:lnTo>
              </a:path>
            </a:pathLst>
          </a:custGeom>
          <a:ln w="12700">
            <a:solidFill>
              <a:srgbClr val="FFFFFF"/>
            </a:solidFill>
          </a:ln>
        </p:spPr>
        <p:txBody>
          <a:bodyPr wrap="square" lIns="0" tIns="0" rIns="0" bIns="0" rtlCol="0"/>
          <a:lstStyle/>
          <a:p>
            <a:endParaRPr/>
          </a:p>
        </p:txBody>
      </p:sp>
      <p:sp>
        <p:nvSpPr>
          <p:cNvPr id="39" name="bg object 39"/>
          <p:cNvSpPr/>
          <p:nvPr/>
        </p:nvSpPr>
        <p:spPr>
          <a:xfrm>
            <a:off x="233934" y="2740532"/>
            <a:ext cx="1395095" cy="1607185"/>
          </a:xfrm>
          <a:custGeom>
            <a:avLst/>
            <a:gdLst/>
            <a:ahLst/>
            <a:cxnLst/>
            <a:rect l="l" t="t" r="r" b="b"/>
            <a:pathLst>
              <a:path w="1395095" h="1607185">
                <a:moveTo>
                  <a:pt x="694118" y="0"/>
                </a:moveTo>
                <a:lnTo>
                  <a:pt x="3886" y="402970"/>
                </a:lnTo>
                <a:lnTo>
                  <a:pt x="0" y="1202181"/>
                </a:lnTo>
                <a:lnTo>
                  <a:pt x="700506" y="1606677"/>
                </a:lnTo>
                <a:lnTo>
                  <a:pt x="1390777" y="1203705"/>
                </a:lnTo>
                <a:lnTo>
                  <a:pt x="1394586" y="404367"/>
                </a:lnTo>
                <a:lnTo>
                  <a:pt x="694118" y="0"/>
                </a:lnTo>
                <a:close/>
              </a:path>
            </a:pathLst>
          </a:custGeom>
          <a:solidFill>
            <a:srgbClr val="FFFFFF">
              <a:alpha val="7058"/>
            </a:srgbClr>
          </a:solidFill>
        </p:spPr>
        <p:txBody>
          <a:bodyPr wrap="square" lIns="0" tIns="0" rIns="0" bIns="0" rtlCol="0"/>
          <a:lstStyle/>
          <a:p>
            <a:endParaRPr/>
          </a:p>
        </p:txBody>
      </p:sp>
      <p:sp>
        <p:nvSpPr>
          <p:cNvPr id="40" name="bg object 40"/>
          <p:cNvSpPr/>
          <p:nvPr/>
        </p:nvSpPr>
        <p:spPr>
          <a:xfrm>
            <a:off x="233934" y="2740532"/>
            <a:ext cx="1395095" cy="1607185"/>
          </a:xfrm>
          <a:custGeom>
            <a:avLst/>
            <a:gdLst/>
            <a:ahLst/>
            <a:cxnLst/>
            <a:rect l="l" t="t" r="r" b="b"/>
            <a:pathLst>
              <a:path w="1395095" h="1607185">
                <a:moveTo>
                  <a:pt x="3886" y="402970"/>
                </a:moveTo>
                <a:lnTo>
                  <a:pt x="694118" y="0"/>
                </a:lnTo>
                <a:lnTo>
                  <a:pt x="1394586" y="404367"/>
                </a:lnTo>
                <a:lnTo>
                  <a:pt x="1390777" y="1203705"/>
                </a:lnTo>
                <a:lnTo>
                  <a:pt x="700506" y="1606677"/>
                </a:lnTo>
                <a:lnTo>
                  <a:pt x="0" y="1202181"/>
                </a:lnTo>
                <a:lnTo>
                  <a:pt x="3886" y="402970"/>
                </a:lnTo>
                <a:close/>
              </a:path>
            </a:pathLst>
          </a:custGeom>
          <a:ln w="12700">
            <a:solidFill>
              <a:srgbClr val="FFFFFF"/>
            </a:solidFill>
          </a:ln>
        </p:spPr>
        <p:txBody>
          <a:bodyPr wrap="square" lIns="0" tIns="0" rIns="0" bIns="0" rtlCol="0"/>
          <a:lstStyle/>
          <a:p>
            <a:endParaRPr/>
          </a:p>
        </p:txBody>
      </p:sp>
      <p:sp>
        <p:nvSpPr>
          <p:cNvPr id="41" name="bg object 41"/>
          <p:cNvSpPr/>
          <p:nvPr/>
        </p:nvSpPr>
        <p:spPr>
          <a:xfrm>
            <a:off x="957821" y="4016883"/>
            <a:ext cx="1395095" cy="1607185"/>
          </a:xfrm>
          <a:custGeom>
            <a:avLst/>
            <a:gdLst/>
            <a:ahLst/>
            <a:cxnLst/>
            <a:rect l="l" t="t" r="r" b="b"/>
            <a:pathLst>
              <a:path w="1395095" h="1607185">
                <a:moveTo>
                  <a:pt x="3898" y="402971"/>
                </a:moveTo>
                <a:lnTo>
                  <a:pt x="694067" y="0"/>
                </a:lnTo>
                <a:lnTo>
                  <a:pt x="1394599" y="404368"/>
                </a:lnTo>
                <a:lnTo>
                  <a:pt x="1390789" y="1203706"/>
                </a:lnTo>
                <a:lnTo>
                  <a:pt x="700544" y="1606651"/>
                </a:lnTo>
                <a:lnTo>
                  <a:pt x="0" y="1202182"/>
                </a:lnTo>
                <a:lnTo>
                  <a:pt x="3898" y="402971"/>
                </a:lnTo>
                <a:close/>
              </a:path>
            </a:pathLst>
          </a:custGeom>
          <a:ln w="12699">
            <a:solidFill>
              <a:srgbClr val="FFFFFF"/>
            </a:solidFill>
          </a:ln>
        </p:spPr>
        <p:txBody>
          <a:bodyPr wrap="square" lIns="0" tIns="0" rIns="0" bIns="0" rtlCol="0"/>
          <a:lstStyle/>
          <a:p>
            <a:endParaRPr/>
          </a:p>
        </p:txBody>
      </p:sp>
      <p:sp>
        <p:nvSpPr>
          <p:cNvPr id="42" name="bg object 42"/>
          <p:cNvSpPr/>
          <p:nvPr/>
        </p:nvSpPr>
        <p:spPr>
          <a:xfrm>
            <a:off x="1691259" y="5302758"/>
            <a:ext cx="1395095" cy="1555750"/>
          </a:xfrm>
          <a:custGeom>
            <a:avLst/>
            <a:gdLst/>
            <a:ahLst/>
            <a:cxnLst/>
            <a:rect l="l" t="t" r="r" b="b"/>
            <a:pathLst>
              <a:path w="1395095" h="1555750">
                <a:moveTo>
                  <a:pt x="3937" y="402958"/>
                </a:moveTo>
                <a:lnTo>
                  <a:pt x="694055" y="0"/>
                </a:lnTo>
                <a:lnTo>
                  <a:pt x="1394587" y="404406"/>
                </a:lnTo>
                <a:lnTo>
                  <a:pt x="1390777" y="1203667"/>
                </a:lnTo>
                <a:lnTo>
                  <a:pt x="788600" y="1555240"/>
                </a:lnTo>
              </a:path>
              <a:path w="1395095" h="1555750">
                <a:moveTo>
                  <a:pt x="611471" y="1555240"/>
                </a:moveTo>
                <a:lnTo>
                  <a:pt x="0" y="1202220"/>
                </a:lnTo>
                <a:lnTo>
                  <a:pt x="3937" y="402958"/>
                </a:lnTo>
              </a:path>
            </a:pathLst>
          </a:custGeom>
          <a:ln w="12700">
            <a:solidFill>
              <a:srgbClr val="FFFFFF"/>
            </a:solidFill>
          </a:ln>
        </p:spPr>
        <p:txBody>
          <a:bodyPr wrap="square" lIns="0" tIns="0" rIns="0" bIns="0" rtlCol="0"/>
          <a:lstStyle/>
          <a:p>
            <a:endParaRPr/>
          </a:p>
        </p:txBody>
      </p:sp>
      <p:sp>
        <p:nvSpPr>
          <p:cNvPr id="43" name="bg object 43"/>
          <p:cNvSpPr/>
          <p:nvPr/>
        </p:nvSpPr>
        <p:spPr>
          <a:xfrm>
            <a:off x="1710309" y="2750057"/>
            <a:ext cx="1395095" cy="1607185"/>
          </a:xfrm>
          <a:custGeom>
            <a:avLst/>
            <a:gdLst/>
            <a:ahLst/>
            <a:cxnLst/>
            <a:rect l="l" t="t" r="r" b="b"/>
            <a:pathLst>
              <a:path w="1395095" h="1607185">
                <a:moveTo>
                  <a:pt x="694055" y="0"/>
                </a:moveTo>
                <a:lnTo>
                  <a:pt x="3937" y="402970"/>
                </a:lnTo>
                <a:lnTo>
                  <a:pt x="0" y="1202181"/>
                </a:lnTo>
                <a:lnTo>
                  <a:pt x="700532" y="1606677"/>
                </a:lnTo>
                <a:lnTo>
                  <a:pt x="1390777" y="1203705"/>
                </a:lnTo>
                <a:lnTo>
                  <a:pt x="1394587" y="404367"/>
                </a:lnTo>
                <a:lnTo>
                  <a:pt x="694055" y="0"/>
                </a:lnTo>
                <a:close/>
              </a:path>
            </a:pathLst>
          </a:custGeom>
          <a:solidFill>
            <a:srgbClr val="FFFFFF">
              <a:alpha val="7058"/>
            </a:srgbClr>
          </a:solidFill>
        </p:spPr>
        <p:txBody>
          <a:bodyPr wrap="square" lIns="0" tIns="0" rIns="0" bIns="0" rtlCol="0"/>
          <a:lstStyle/>
          <a:p>
            <a:endParaRPr/>
          </a:p>
        </p:txBody>
      </p:sp>
      <p:sp>
        <p:nvSpPr>
          <p:cNvPr id="44" name="bg object 44"/>
          <p:cNvSpPr/>
          <p:nvPr/>
        </p:nvSpPr>
        <p:spPr>
          <a:xfrm>
            <a:off x="1710309" y="2750057"/>
            <a:ext cx="1395095" cy="1607185"/>
          </a:xfrm>
          <a:custGeom>
            <a:avLst/>
            <a:gdLst/>
            <a:ahLst/>
            <a:cxnLst/>
            <a:rect l="l" t="t" r="r" b="b"/>
            <a:pathLst>
              <a:path w="1395095" h="1607185">
                <a:moveTo>
                  <a:pt x="3937" y="402970"/>
                </a:moveTo>
                <a:lnTo>
                  <a:pt x="694055" y="0"/>
                </a:lnTo>
                <a:lnTo>
                  <a:pt x="1394587" y="404367"/>
                </a:lnTo>
                <a:lnTo>
                  <a:pt x="1390777" y="1203705"/>
                </a:lnTo>
                <a:lnTo>
                  <a:pt x="700532" y="1606677"/>
                </a:lnTo>
                <a:lnTo>
                  <a:pt x="0" y="1202181"/>
                </a:lnTo>
                <a:lnTo>
                  <a:pt x="3937" y="402970"/>
                </a:lnTo>
                <a:close/>
              </a:path>
            </a:pathLst>
          </a:custGeom>
          <a:ln w="12700">
            <a:solidFill>
              <a:srgbClr val="FFFFFF"/>
            </a:solidFill>
          </a:ln>
        </p:spPr>
        <p:txBody>
          <a:bodyPr wrap="square" lIns="0" tIns="0" rIns="0" bIns="0" rtlCol="0"/>
          <a:lstStyle/>
          <a:p>
            <a:endParaRPr/>
          </a:p>
        </p:txBody>
      </p:sp>
      <p:sp>
        <p:nvSpPr>
          <p:cNvPr id="45" name="bg object 45"/>
          <p:cNvSpPr/>
          <p:nvPr/>
        </p:nvSpPr>
        <p:spPr>
          <a:xfrm>
            <a:off x="976871" y="1454657"/>
            <a:ext cx="1395095" cy="1607185"/>
          </a:xfrm>
          <a:custGeom>
            <a:avLst/>
            <a:gdLst/>
            <a:ahLst/>
            <a:cxnLst/>
            <a:rect l="l" t="t" r="r" b="b"/>
            <a:pathLst>
              <a:path w="1395095" h="1607185">
                <a:moveTo>
                  <a:pt x="3898" y="402970"/>
                </a:moveTo>
                <a:lnTo>
                  <a:pt x="694067" y="0"/>
                </a:lnTo>
                <a:lnTo>
                  <a:pt x="1394599" y="404367"/>
                </a:lnTo>
                <a:lnTo>
                  <a:pt x="1390789" y="1203705"/>
                </a:lnTo>
                <a:lnTo>
                  <a:pt x="700544" y="1606677"/>
                </a:lnTo>
                <a:lnTo>
                  <a:pt x="0" y="1202181"/>
                </a:lnTo>
                <a:lnTo>
                  <a:pt x="3898" y="402970"/>
                </a:lnTo>
                <a:close/>
              </a:path>
            </a:pathLst>
          </a:custGeom>
          <a:ln w="12700">
            <a:solidFill>
              <a:srgbClr val="FFFFFF"/>
            </a:solidFill>
          </a:ln>
        </p:spPr>
        <p:txBody>
          <a:bodyPr wrap="square" lIns="0" tIns="0" rIns="0" bIns="0" rtlCol="0"/>
          <a:lstStyle/>
          <a:p>
            <a:endParaRPr/>
          </a:p>
        </p:txBody>
      </p:sp>
      <p:sp>
        <p:nvSpPr>
          <p:cNvPr id="46" name="bg object 46"/>
          <p:cNvSpPr/>
          <p:nvPr/>
        </p:nvSpPr>
        <p:spPr>
          <a:xfrm>
            <a:off x="6987158" y="4035933"/>
            <a:ext cx="1395095" cy="1607185"/>
          </a:xfrm>
          <a:custGeom>
            <a:avLst/>
            <a:gdLst/>
            <a:ahLst/>
            <a:cxnLst/>
            <a:rect l="l" t="t" r="r" b="b"/>
            <a:pathLst>
              <a:path w="1395095" h="1607185">
                <a:moveTo>
                  <a:pt x="694055" y="0"/>
                </a:moveTo>
                <a:lnTo>
                  <a:pt x="3937" y="402971"/>
                </a:lnTo>
                <a:lnTo>
                  <a:pt x="0" y="1202182"/>
                </a:lnTo>
                <a:lnTo>
                  <a:pt x="700532" y="1606651"/>
                </a:lnTo>
                <a:lnTo>
                  <a:pt x="1390777" y="1203706"/>
                </a:lnTo>
                <a:lnTo>
                  <a:pt x="1394587" y="404368"/>
                </a:lnTo>
                <a:lnTo>
                  <a:pt x="694055" y="0"/>
                </a:lnTo>
                <a:close/>
              </a:path>
            </a:pathLst>
          </a:custGeom>
          <a:solidFill>
            <a:srgbClr val="FFFFFF">
              <a:alpha val="10195"/>
            </a:srgbClr>
          </a:solidFill>
        </p:spPr>
        <p:txBody>
          <a:bodyPr wrap="square" lIns="0" tIns="0" rIns="0" bIns="0" rtlCol="0"/>
          <a:lstStyle/>
          <a:p>
            <a:endParaRPr/>
          </a:p>
        </p:txBody>
      </p:sp>
      <p:sp>
        <p:nvSpPr>
          <p:cNvPr id="47" name="bg object 47"/>
          <p:cNvSpPr/>
          <p:nvPr/>
        </p:nvSpPr>
        <p:spPr>
          <a:xfrm>
            <a:off x="6987158" y="4035933"/>
            <a:ext cx="2138045" cy="2822575"/>
          </a:xfrm>
          <a:custGeom>
            <a:avLst/>
            <a:gdLst/>
            <a:ahLst/>
            <a:cxnLst/>
            <a:rect l="l" t="t" r="r" b="b"/>
            <a:pathLst>
              <a:path w="2138045" h="2822575">
                <a:moveTo>
                  <a:pt x="3937" y="402971"/>
                </a:moveTo>
                <a:lnTo>
                  <a:pt x="694055" y="0"/>
                </a:lnTo>
                <a:lnTo>
                  <a:pt x="1394587" y="404368"/>
                </a:lnTo>
                <a:lnTo>
                  <a:pt x="1390777" y="1203706"/>
                </a:lnTo>
                <a:lnTo>
                  <a:pt x="700532" y="1606651"/>
                </a:lnTo>
                <a:lnTo>
                  <a:pt x="0" y="1202182"/>
                </a:lnTo>
                <a:lnTo>
                  <a:pt x="3937" y="402971"/>
                </a:lnTo>
                <a:close/>
              </a:path>
              <a:path w="2138045" h="2822575">
                <a:moveTo>
                  <a:pt x="746887" y="1679308"/>
                </a:moveTo>
                <a:lnTo>
                  <a:pt x="1437005" y="1276350"/>
                </a:lnTo>
                <a:lnTo>
                  <a:pt x="2137537" y="1680756"/>
                </a:lnTo>
                <a:lnTo>
                  <a:pt x="2133727" y="2480017"/>
                </a:lnTo>
                <a:lnTo>
                  <a:pt x="1547868" y="2822064"/>
                </a:lnTo>
              </a:path>
              <a:path w="2138045" h="2822575">
                <a:moveTo>
                  <a:pt x="1337919" y="2822064"/>
                </a:moveTo>
                <a:lnTo>
                  <a:pt x="742950" y="2478570"/>
                </a:lnTo>
                <a:lnTo>
                  <a:pt x="746887" y="1679308"/>
                </a:lnTo>
              </a:path>
            </a:pathLst>
          </a:custGeom>
          <a:ln w="12700">
            <a:solidFill>
              <a:srgbClr val="FFFFFF"/>
            </a:solidFill>
          </a:ln>
        </p:spPr>
        <p:txBody>
          <a:bodyPr wrap="square" lIns="0" tIns="0" rIns="0" bIns="0" rtlCol="0"/>
          <a:lstStyle/>
          <a:p>
            <a:endParaRPr/>
          </a:p>
        </p:txBody>
      </p:sp>
      <p:sp>
        <p:nvSpPr>
          <p:cNvPr id="48" name="bg object 48"/>
          <p:cNvSpPr/>
          <p:nvPr/>
        </p:nvSpPr>
        <p:spPr>
          <a:xfrm>
            <a:off x="7730108" y="2759582"/>
            <a:ext cx="1395095" cy="1607185"/>
          </a:xfrm>
          <a:custGeom>
            <a:avLst/>
            <a:gdLst/>
            <a:ahLst/>
            <a:cxnLst/>
            <a:rect l="l" t="t" r="r" b="b"/>
            <a:pathLst>
              <a:path w="1395095" h="1607185">
                <a:moveTo>
                  <a:pt x="694055" y="0"/>
                </a:moveTo>
                <a:lnTo>
                  <a:pt x="3937" y="402970"/>
                </a:lnTo>
                <a:lnTo>
                  <a:pt x="0" y="1202181"/>
                </a:lnTo>
                <a:lnTo>
                  <a:pt x="700532" y="1606677"/>
                </a:lnTo>
                <a:lnTo>
                  <a:pt x="1390777" y="1203705"/>
                </a:lnTo>
                <a:lnTo>
                  <a:pt x="1394587" y="404367"/>
                </a:lnTo>
                <a:lnTo>
                  <a:pt x="694055" y="0"/>
                </a:lnTo>
                <a:close/>
              </a:path>
            </a:pathLst>
          </a:custGeom>
          <a:solidFill>
            <a:srgbClr val="FFFFFF">
              <a:alpha val="7058"/>
            </a:srgbClr>
          </a:solidFill>
        </p:spPr>
        <p:txBody>
          <a:bodyPr wrap="square" lIns="0" tIns="0" rIns="0" bIns="0" rtlCol="0"/>
          <a:lstStyle/>
          <a:p>
            <a:endParaRPr/>
          </a:p>
        </p:txBody>
      </p:sp>
      <p:sp>
        <p:nvSpPr>
          <p:cNvPr id="49" name="bg object 49"/>
          <p:cNvSpPr/>
          <p:nvPr/>
        </p:nvSpPr>
        <p:spPr>
          <a:xfrm>
            <a:off x="7730108" y="2759582"/>
            <a:ext cx="1395095" cy="1607185"/>
          </a:xfrm>
          <a:custGeom>
            <a:avLst/>
            <a:gdLst/>
            <a:ahLst/>
            <a:cxnLst/>
            <a:rect l="l" t="t" r="r" b="b"/>
            <a:pathLst>
              <a:path w="1395095" h="1607185">
                <a:moveTo>
                  <a:pt x="3937" y="402970"/>
                </a:moveTo>
                <a:lnTo>
                  <a:pt x="694055" y="0"/>
                </a:lnTo>
                <a:lnTo>
                  <a:pt x="1394587" y="404367"/>
                </a:lnTo>
                <a:lnTo>
                  <a:pt x="1390777" y="1203705"/>
                </a:lnTo>
                <a:lnTo>
                  <a:pt x="700532" y="1606677"/>
                </a:lnTo>
                <a:lnTo>
                  <a:pt x="0" y="1202181"/>
                </a:lnTo>
                <a:lnTo>
                  <a:pt x="3937" y="402970"/>
                </a:lnTo>
                <a:close/>
              </a:path>
            </a:pathLst>
          </a:custGeom>
          <a:ln w="12700">
            <a:solidFill>
              <a:srgbClr val="FFFFFF"/>
            </a:solidFill>
          </a:ln>
        </p:spPr>
        <p:txBody>
          <a:bodyPr wrap="square" lIns="0" tIns="0" rIns="0" bIns="0" rtlCol="0"/>
          <a:lstStyle/>
          <a:p>
            <a:endParaRPr/>
          </a:p>
        </p:txBody>
      </p:sp>
      <p:sp>
        <p:nvSpPr>
          <p:cNvPr id="50" name="bg object 50"/>
          <p:cNvSpPr/>
          <p:nvPr/>
        </p:nvSpPr>
        <p:spPr>
          <a:xfrm>
            <a:off x="8463533" y="4043867"/>
            <a:ext cx="680720" cy="1587500"/>
          </a:xfrm>
          <a:custGeom>
            <a:avLst/>
            <a:gdLst/>
            <a:ahLst/>
            <a:cxnLst/>
            <a:rect l="l" t="t" r="r" b="b"/>
            <a:pathLst>
              <a:path w="680720" h="1587500">
                <a:moveTo>
                  <a:pt x="680466" y="0"/>
                </a:moveTo>
                <a:lnTo>
                  <a:pt x="3937" y="395036"/>
                </a:lnTo>
                <a:lnTo>
                  <a:pt x="0" y="1194247"/>
                </a:lnTo>
                <a:lnTo>
                  <a:pt x="680466" y="1587131"/>
                </a:lnTo>
                <a:lnTo>
                  <a:pt x="680466" y="0"/>
                </a:lnTo>
                <a:close/>
              </a:path>
            </a:pathLst>
          </a:custGeom>
          <a:solidFill>
            <a:srgbClr val="FFFFFF">
              <a:alpha val="3921"/>
            </a:srgbClr>
          </a:solidFill>
        </p:spPr>
        <p:txBody>
          <a:bodyPr wrap="square" lIns="0" tIns="0" rIns="0" bIns="0" rtlCol="0"/>
          <a:lstStyle/>
          <a:p>
            <a:endParaRPr/>
          </a:p>
        </p:txBody>
      </p:sp>
      <p:sp>
        <p:nvSpPr>
          <p:cNvPr id="51" name="bg object 51"/>
          <p:cNvSpPr/>
          <p:nvPr/>
        </p:nvSpPr>
        <p:spPr>
          <a:xfrm>
            <a:off x="8463533" y="1500692"/>
            <a:ext cx="680720" cy="4130675"/>
          </a:xfrm>
          <a:custGeom>
            <a:avLst/>
            <a:gdLst/>
            <a:ahLst/>
            <a:cxnLst/>
            <a:rect l="l" t="t" r="r" b="b"/>
            <a:pathLst>
              <a:path w="680720" h="4130675">
                <a:moveTo>
                  <a:pt x="3937" y="2938211"/>
                </a:moveTo>
                <a:lnTo>
                  <a:pt x="680466" y="2543174"/>
                </a:lnTo>
              </a:path>
              <a:path w="680720" h="4130675">
                <a:moveTo>
                  <a:pt x="680466" y="4130306"/>
                </a:moveTo>
                <a:lnTo>
                  <a:pt x="0" y="3737422"/>
                </a:lnTo>
                <a:lnTo>
                  <a:pt x="3937" y="2938211"/>
                </a:lnTo>
              </a:path>
              <a:path w="680720" h="4130675">
                <a:moveTo>
                  <a:pt x="3937" y="395036"/>
                </a:moveTo>
                <a:lnTo>
                  <a:pt x="680466" y="0"/>
                </a:lnTo>
              </a:path>
              <a:path w="680720" h="4130675">
                <a:moveTo>
                  <a:pt x="680466" y="1587155"/>
                </a:moveTo>
                <a:lnTo>
                  <a:pt x="0" y="1194247"/>
                </a:lnTo>
                <a:lnTo>
                  <a:pt x="3937" y="395036"/>
                </a:lnTo>
              </a:path>
            </a:pathLst>
          </a:custGeom>
          <a:ln w="12700">
            <a:solidFill>
              <a:srgbClr val="FFFFFF"/>
            </a:solidFill>
          </a:ln>
        </p:spPr>
        <p:txBody>
          <a:bodyPr wrap="square" lIns="0" tIns="0" rIns="0" bIns="0" rtlCol="0"/>
          <a:lstStyle/>
          <a:p>
            <a:endParaRPr/>
          </a:p>
        </p:txBody>
      </p:sp>
      <p:sp>
        <p:nvSpPr>
          <p:cNvPr id="52" name="bg object 52"/>
          <p:cNvSpPr/>
          <p:nvPr/>
        </p:nvSpPr>
        <p:spPr>
          <a:xfrm>
            <a:off x="457200" y="332231"/>
            <a:ext cx="8229600" cy="6187440"/>
          </a:xfrm>
          <a:custGeom>
            <a:avLst/>
            <a:gdLst/>
            <a:ahLst/>
            <a:cxnLst/>
            <a:rect l="l" t="t" r="r" b="b"/>
            <a:pathLst>
              <a:path w="8229600" h="6187440">
                <a:moveTo>
                  <a:pt x="8229600" y="0"/>
                </a:moveTo>
                <a:lnTo>
                  <a:pt x="0" y="0"/>
                </a:lnTo>
                <a:lnTo>
                  <a:pt x="0" y="345948"/>
                </a:lnTo>
                <a:lnTo>
                  <a:pt x="0" y="6187440"/>
                </a:lnTo>
                <a:lnTo>
                  <a:pt x="8229600" y="6187440"/>
                </a:lnTo>
                <a:lnTo>
                  <a:pt x="8229600" y="345948"/>
                </a:lnTo>
                <a:lnTo>
                  <a:pt x="8229600" y="0"/>
                </a:lnTo>
                <a:close/>
              </a:path>
            </a:pathLst>
          </a:custGeom>
          <a:solidFill>
            <a:srgbClr val="FFFFFF"/>
          </a:solidFill>
        </p:spPr>
        <p:txBody>
          <a:bodyPr wrap="square" lIns="0" tIns="0" rIns="0" bIns="0" rtlCol="0"/>
          <a:lstStyle/>
          <a:p>
            <a:endParaRPr/>
          </a:p>
        </p:txBody>
      </p:sp>
      <p:sp>
        <p:nvSpPr>
          <p:cNvPr id="53" name="bg object 53"/>
          <p:cNvSpPr/>
          <p:nvPr/>
        </p:nvSpPr>
        <p:spPr>
          <a:xfrm>
            <a:off x="457200" y="332232"/>
            <a:ext cx="8229600" cy="6187440"/>
          </a:xfrm>
          <a:custGeom>
            <a:avLst/>
            <a:gdLst/>
            <a:ahLst/>
            <a:cxnLst/>
            <a:rect l="l" t="t" r="r" b="b"/>
            <a:pathLst>
              <a:path w="8229600" h="6187440">
                <a:moveTo>
                  <a:pt x="0" y="6187440"/>
                </a:moveTo>
                <a:lnTo>
                  <a:pt x="8229600" y="6187440"/>
                </a:lnTo>
                <a:lnTo>
                  <a:pt x="8229600" y="0"/>
                </a:lnTo>
                <a:lnTo>
                  <a:pt x="0" y="0"/>
                </a:lnTo>
                <a:lnTo>
                  <a:pt x="0" y="6187440"/>
                </a:lnTo>
                <a:close/>
              </a:path>
            </a:pathLst>
          </a:custGeom>
          <a:ln w="6096">
            <a:solidFill>
              <a:srgbClr val="000000"/>
            </a:solidFill>
          </a:ln>
        </p:spPr>
        <p:txBody>
          <a:bodyPr wrap="square" lIns="0" tIns="0" rIns="0" bIns="0" rtlCol="0"/>
          <a:lstStyle/>
          <a:p>
            <a:endParaRPr/>
          </a:p>
        </p:txBody>
      </p:sp>
      <p:sp>
        <p:nvSpPr>
          <p:cNvPr id="54" name="bg object 54"/>
          <p:cNvSpPr/>
          <p:nvPr/>
        </p:nvSpPr>
        <p:spPr>
          <a:xfrm>
            <a:off x="4561331" y="0"/>
            <a:ext cx="3682365" cy="678180"/>
          </a:xfrm>
          <a:custGeom>
            <a:avLst/>
            <a:gdLst/>
            <a:ahLst/>
            <a:cxnLst/>
            <a:rect l="l" t="t" r="r" b="b"/>
            <a:pathLst>
              <a:path w="3682365" h="678180">
                <a:moveTo>
                  <a:pt x="0" y="678179"/>
                </a:moveTo>
                <a:lnTo>
                  <a:pt x="3681984" y="678179"/>
                </a:lnTo>
                <a:lnTo>
                  <a:pt x="3681984" y="0"/>
                </a:lnTo>
                <a:lnTo>
                  <a:pt x="0" y="0"/>
                </a:lnTo>
                <a:lnTo>
                  <a:pt x="0" y="678179"/>
                </a:lnTo>
                <a:close/>
              </a:path>
            </a:pathLst>
          </a:custGeom>
          <a:solidFill>
            <a:srgbClr val="F5F5F5"/>
          </a:solidFill>
        </p:spPr>
        <p:txBody>
          <a:bodyPr wrap="square" lIns="0" tIns="0" rIns="0" bIns="0" rtlCol="0"/>
          <a:lstStyle/>
          <a:p>
            <a:endParaRPr/>
          </a:p>
        </p:txBody>
      </p:sp>
      <p:sp>
        <p:nvSpPr>
          <p:cNvPr id="55" name="bg object 55"/>
          <p:cNvSpPr/>
          <p:nvPr/>
        </p:nvSpPr>
        <p:spPr>
          <a:xfrm>
            <a:off x="4561331" y="0"/>
            <a:ext cx="3682365" cy="678180"/>
          </a:xfrm>
          <a:custGeom>
            <a:avLst/>
            <a:gdLst/>
            <a:ahLst/>
            <a:cxnLst/>
            <a:rect l="l" t="t" r="r" b="b"/>
            <a:pathLst>
              <a:path w="3682365" h="678180">
                <a:moveTo>
                  <a:pt x="0" y="678179"/>
                </a:moveTo>
                <a:lnTo>
                  <a:pt x="3681984" y="678179"/>
                </a:lnTo>
                <a:lnTo>
                  <a:pt x="3681984" y="0"/>
                </a:lnTo>
              </a:path>
              <a:path w="3682365" h="678180">
                <a:moveTo>
                  <a:pt x="0" y="0"/>
                </a:moveTo>
                <a:lnTo>
                  <a:pt x="0" y="678179"/>
                </a:lnTo>
              </a:path>
            </a:pathLst>
          </a:custGeom>
          <a:ln w="15240">
            <a:solidFill>
              <a:srgbClr val="0D57C4"/>
            </a:solidFill>
          </a:ln>
        </p:spPr>
        <p:txBody>
          <a:bodyPr wrap="square" lIns="0" tIns="0" rIns="0" bIns="0" rtlCol="0"/>
          <a:lstStyle/>
          <a:p>
            <a:endParaRPr/>
          </a:p>
        </p:txBody>
      </p:sp>
      <p:sp>
        <p:nvSpPr>
          <p:cNvPr id="56" name="bg object 56"/>
          <p:cNvSpPr/>
          <p:nvPr/>
        </p:nvSpPr>
        <p:spPr>
          <a:xfrm>
            <a:off x="4648199" y="0"/>
            <a:ext cx="3505200" cy="603885"/>
          </a:xfrm>
          <a:custGeom>
            <a:avLst/>
            <a:gdLst/>
            <a:ahLst/>
            <a:cxnLst/>
            <a:rect l="l" t="t" r="r" b="b"/>
            <a:pathLst>
              <a:path w="3505200" h="603885">
                <a:moveTo>
                  <a:pt x="0" y="603503"/>
                </a:moveTo>
                <a:lnTo>
                  <a:pt x="3505200" y="603503"/>
                </a:lnTo>
                <a:lnTo>
                  <a:pt x="3505200" y="0"/>
                </a:lnTo>
                <a:lnTo>
                  <a:pt x="0" y="0"/>
                </a:lnTo>
                <a:lnTo>
                  <a:pt x="0" y="603503"/>
                </a:lnTo>
                <a:close/>
              </a:path>
            </a:pathLst>
          </a:custGeom>
          <a:solidFill>
            <a:srgbClr val="297ED4"/>
          </a:solidFill>
        </p:spPr>
        <p:txBody>
          <a:bodyPr wrap="square" lIns="0" tIns="0" rIns="0" bIns="0" rtlCol="0"/>
          <a:lstStyle/>
          <a:p>
            <a:endParaRPr/>
          </a:p>
        </p:txBody>
      </p:sp>
      <p:sp>
        <p:nvSpPr>
          <p:cNvPr id="2" name="Holder 2"/>
          <p:cNvSpPr>
            <a:spLocks noGrp="1"/>
          </p:cNvSpPr>
          <p:nvPr>
            <p:ph type="title"/>
          </p:nvPr>
        </p:nvSpPr>
        <p:spPr>
          <a:xfrm>
            <a:off x="1399413" y="3114243"/>
            <a:ext cx="4110990" cy="574675"/>
          </a:xfrm>
          <a:prstGeom prst="rect">
            <a:avLst/>
          </a:prstGeom>
        </p:spPr>
        <p:txBody>
          <a:bodyPr wrap="square" lIns="0" tIns="0" rIns="0" bIns="0">
            <a:spAutoFit/>
          </a:bodyPr>
          <a:lstStyle>
            <a:lvl1pPr>
              <a:defRPr sz="3600" b="1" i="0">
                <a:solidFill>
                  <a:srgbClr val="0D57C4"/>
                </a:solidFill>
                <a:latin typeface="Times New Roman"/>
                <a:cs typeface="Times New Roman"/>
              </a:defRPr>
            </a:lvl1pPr>
          </a:lstStyle>
          <a:p>
            <a:endParaRPr/>
          </a:p>
        </p:txBody>
      </p:sp>
      <p:sp>
        <p:nvSpPr>
          <p:cNvPr id="3" name="Holder 3"/>
          <p:cNvSpPr>
            <a:spLocks noGrp="1"/>
          </p:cNvSpPr>
          <p:nvPr>
            <p:ph type="body" idx="1"/>
          </p:nvPr>
        </p:nvSpPr>
        <p:spPr>
          <a:xfrm>
            <a:off x="802335" y="1221791"/>
            <a:ext cx="7539329" cy="46609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pPr/>
              <a:t>5/6/2021</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pPr/>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www.vnmu.edu.ua/&#1082;&#1072;&#1092;&#1077;&#1076;&#1088;&#1072;-"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9144000" cy="6858000"/>
          </a:xfrm>
          <a:prstGeom prst="rect">
            <a:avLst/>
          </a:prstGeom>
        </p:spPr>
      </p:pic>
      <p:sp>
        <p:nvSpPr>
          <p:cNvPr id="3" name="object 3"/>
          <p:cNvSpPr/>
          <p:nvPr/>
        </p:nvSpPr>
        <p:spPr>
          <a:xfrm>
            <a:off x="914400" y="0"/>
            <a:ext cx="1600200" cy="6858000"/>
          </a:xfrm>
          <a:custGeom>
            <a:avLst/>
            <a:gdLst/>
            <a:ahLst/>
            <a:cxnLst/>
            <a:rect l="l" t="t" r="r" b="b"/>
            <a:pathLst>
              <a:path w="1600200" h="6858000">
                <a:moveTo>
                  <a:pt x="1600200" y="0"/>
                </a:moveTo>
                <a:lnTo>
                  <a:pt x="0" y="0"/>
                </a:lnTo>
                <a:lnTo>
                  <a:pt x="0" y="6858000"/>
                </a:lnTo>
                <a:lnTo>
                  <a:pt x="1600200" y="6858000"/>
                </a:lnTo>
                <a:lnTo>
                  <a:pt x="1600200" y="0"/>
                </a:lnTo>
                <a:close/>
              </a:path>
            </a:pathLst>
          </a:custGeom>
          <a:solidFill>
            <a:srgbClr val="FFFFFF">
              <a:alpha val="10195"/>
            </a:srgbClr>
          </a:solidFill>
        </p:spPr>
        <p:txBody>
          <a:bodyPr wrap="square" lIns="0" tIns="0" rIns="0" bIns="0" rtlCol="0"/>
          <a:lstStyle/>
          <a:p>
            <a:endParaRPr/>
          </a:p>
        </p:txBody>
      </p:sp>
      <p:sp>
        <p:nvSpPr>
          <p:cNvPr id="4" name="object 4"/>
          <p:cNvSpPr/>
          <p:nvPr/>
        </p:nvSpPr>
        <p:spPr>
          <a:xfrm>
            <a:off x="0" y="0"/>
            <a:ext cx="990600" cy="6858000"/>
          </a:xfrm>
          <a:custGeom>
            <a:avLst/>
            <a:gdLst/>
            <a:ahLst/>
            <a:cxnLst/>
            <a:rect l="l" t="t" r="r" b="b"/>
            <a:pathLst>
              <a:path w="990600" h="6858000">
                <a:moveTo>
                  <a:pt x="990600" y="0"/>
                </a:moveTo>
                <a:lnTo>
                  <a:pt x="457200" y="0"/>
                </a:lnTo>
                <a:lnTo>
                  <a:pt x="228600" y="0"/>
                </a:lnTo>
                <a:lnTo>
                  <a:pt x="0" y="0"/>
                </a:lnTo>
                <a:lnTo>
                  <a:pt x="0" y="6858000"/>
                </a:lnTo>
                <a:lnTo>
                  <a:pt x="228600" y="6858000"/>
                </a:lnTo>
                <a:lnTo>
                  <a:pt x="457200" y="6858000"/>
                </a:lnTo>
                <a:lnTo>
                  <a:pt x="990600" y="6858000"/>
                </a:lnTo>
                <a:lnTo>
                  <a:pt x="990600" y="0"/>
                </a:lnTo>
                <a:close/>
              </a:path>
            </a:pathLst>
          </a:custGeom>
          <a:solidFill>
            <a:srgbClr val="FFFFFF">
              <a:alpha val="10195"/>
            </a:srgbClr>
          </a:solidFill>
        </p:spPr>
        <p:txBody>
          <a:bodyPr wrap="square" lIns="0" tIns="0" rIns="0" bIns="0" rtlCol="0"/>
          <a:lstStyle/>
          <a:p>
            <a:endParaRPr/>
          </a:p>
        </p:txBody>
      </p:sp>
      <p:sp>
        <p:nvSpPr>
          <p:cNvPr id="5" name="object 5"/>
          <p:cNvSpPr/>
          <p:nvPr/>
        </p:nvSpPr>
        <p:spPr>
          <a:xfrm>
            <a:off x="1338072" y="0"/>
            <a:ext cx="1600200" cy="6858000"/>
          </a:xfrm>
          <a:custGeom>
            <a:avLst/>
            <a:gdLst/>
            <a:ahLst/>
            <a:cxnLst/>
            <a:rect l="l" t="t" r="r" b="b"/>
            <a:pathLst>
              <a:path w="1600200" h="6858000">
                <a:moveTo>
                  <a:pt x="1600200" y="0"/>
                </a:moveTo>
                <a:lnTo>
                  <a:pt x="0" y="0"/>
                </a:lnTo>
                <a:lnTo>
                  <a:pt x="0" y="6858000"/>
                </a:lnTo>
                <a:lnTo>
                  <a:pt x="1600200" y="6858000"/>
                </a:lnTo>
                <a:lnTo>
                  <a:pt x="1600200" y="0"/>
                </a:lnTo>
                <a:close/>
              </a:path>
            </a:pathLst>
          </a:custGeom>
          <a:solidFill>
            <a:srgbClr val="FFFFFF">
              <a:alpha val="10195"/>
            </a:srgbClr>
          </a:solidFill>
        </p:spPr>
        <p:txBody>
          <a:bodyPr wrap="square" lIns="0" tIns="0" rIns="0" bIns="0" rtlCol="0"/>
          <a:lstStyle/>
          <a:p>
            <a:endParaRPr/>
          </a:p>
        </p:txBody>
      </p:sp>
      <p:sp>
        <p:nvSpPr>
          <p:cNvPr id="6" name="object 6"/>
          <p:cNvSpPr/>
          <p:nvPr/>
        </p:nvSpPr>
        <p:spPr>
          <a:xfrm>
            <a:off x="423672" y="0"/>
            <a:ext cx="990600" cy="6858000"/>
          </a:xfrm>
          <a:custGeom>
            <a:avLst/>
            <a:gdLst/>
            <a:ahLst/>
            <a:cxnLst/>
            <a:rect l="l" t="t" r="r" b="b"/>
            <a:pathLst>
              <a:path w="990600" h="6858000">
                <a:moveTo>
                  <a:pt x="990600" y="0"/>
                </a:moveTo>
                <a:lnTo>
                  <a:pt x="457200" y="0"/>
                </a:lnTo>
                <a:lnTo>
                  <a:pt x="228600" y="0"/>
                </a:lnTo>
                <a:lnTo>
                  <a:pt x="0" y="0"/>
                </a:lnTo>
                <a:lnTo>
                  <a:pt x="0" y="6858000"/>
                </a:lnTo>
                <a:lnTo>
                  <a:pt x="228600" y="6858000"/>
                </a:lnTo>
                <a:lnTo>
                  <a:pt x="457200" y="6858000"/>
                </a:lnTo>
                <a:lnTo>
                  <a:pt x="990600" y="6858000"/>
                </a:lnTo>
                <a:lnTo>
                  <a:pt x="990600" y="0"/>
                </a:lnTo>
                <a:close/>
              </a:path>
            </a:pathLst>
          </a:custGeom>
          <a:solidFill>
            <a:srgbClr val="FFFFFF">
              <a:alpha val="10195"/>
            </a:srgbClr>
          </a:solidFill>
        </p:spPr>
        <p:txBody>
          <a:bodyPr wrap="square" lIns="0" tIns="0" rIns="0" bIns="0" rtlCol="0"/>
          <a:lstStyle/>
          <a:p>
            <a:endParaRPr/>
          </a:p>
        </p:txBody>
      </p:sp>
      <p:sp>
        <p:nvSpPr>
          <p:cNvPr id="7" name="object 7"/>
          <p:cNvSpPr/>
          <p:nvPr/>
        </p:nvSpPr>
        <p:spPr>
          <a:xfrm>
            <a:off x="6629400" y="0"/>
            <a:ext cx="1600200" cy="6858000"/>
          </a:xfrm>
          <a:custGeom>
            <a:avLst/>
            <a:gdLst/>
            <a:ahLst/>
            <a:cxnLst/>
            <a:rect l="l" t="t" r="r" b="b"/>
            <a:pathLst>
              <a:path w="1600200" h="6858000">
                <a:moveTo>
                  <a:pt x="1600200" y="0"/>
                </a:moveTo>
                <a:lnTo>
                  <a:pt x="0" y="0"/>
                </a:lnTo>
                <a:lnTo>
                  <a:pt x="0" y="6858000"/>
                </a:lnTo>
                <a:lnTo>
                  <a:pt x="1600200" y="6858000"/>
                </a:lnTo>
                <a:lnTo>
                  <a:pt x="1600200" y="0"/>
                </a:lnTo>
                <a:close/>
              </a:path>
            </a:pathLst>
          </a:custGeom>
          <a:solidFill>
            <a:srgbClr val="FFFFFF">
              <a:alpha val="10195"/>
            </a:srgbClr>
          </a:solidFill>
        </p:spPr>
        <p:txBody>
          <a:bodyPr wrap="square" lIns="0" tIns="0" rIns="0" bIns="0" rtlCol="0"/>
          <a:lstStyle/>
          <a:p>
            <a:endParaRPr/>
          </a:p>
        </p:txBody>
      </p:sp>
      <p:sp>
        <p:nvSpPr>
          <p:cNvPr id="8" name="object 8"/>
          <p:cNvSpPr/>
          <p:nvPr/>
        </p:nvSpPr>
        <p:spPr>
          <a:xfrm>
            <a:off x="8153400" y="0"/>
            <a:ext cx="990600" cy="6858000"/>
          </a:xfrm>
          <a:custGeom>
            <a:avLst/>
            <a:gdLst/>
            <a:ahLst/>
            <a:cxnLst/>
            <a:rect l="l" t="t" r="r" b="b"/>
            <a:pathLst>
              <a:path w="990600" h="6858000">
                <a:moveTo>
                  <a:pt x="990600" y="0"/>
                </a:moveTo>
                <a:lnTo>
                  <a:pt x="762000" y="0"/>
                </a:lnTo>
                <a:lnTo>
                  <a:pt x="533400" y="0"/>
                </a:lnTo>
                <a:lnTo>
                  <a:pt x="0" y="0"/>
                </a:lnTo>
                <a:lnTo>
                  <a:pt x="0" y="6858000"/>
                </a:lnTo>
                <a:lnTo>
                  <a:pt x="533400" y="6858000"/>
                </a:lnTo>
                <a:lnTo>
                  <a:pt x="762000" y="6858000"/>
                </a:lnTo>
                <a:lnTo>
                  <a:pt x="990600" y="6858000"/>
                </a:lnTo>
                <a:lnTo>
                  <a:pt x="990600" y="0"/>
                </a:lnTo>
                <a:close/>
              </a:path>
            </a:pathLst>
          </a:custGeom>
          <a:solidFill>
            <a:srgbClr val="FFFFFF">
              <a:alpha val="10195"/>
            </a:srgbClr>
          </a:solidFill>
        </p:spPr>
        <p:txBody>
          <a:bodyPr wrap="square" lIns="0" tIns="0" rIns="0" bIns="0" rtlCol="0"/>
          <a:lstStyle/>
          <a:p>
            <a:endParaRPr/>
          </a:p>
        </p:txBody>
      </p:sp>
      <p:sp>
        <p:nvSpPr>
          <p:cNvPr id="9" name="object 9"/>
          <p:cNvSpPr/>
          <p:nvPr/>
        </p:nvSpPr>
        <p:spPr>
          <a:xfrm>
            <a:off x="3810000" y="0"/>
            <a:ext cx="2819400" cy="6858000"/>
          </a:xfrm>
          <a:custGeom>
            <a:avLst/>
            <a:gdLst/>
            <a:ahLst/>
            <a:cxnLst/>
            <a:rect l="l" t="t" r="r" b="b"/>
            <a:pathLst>
              <a:path w="2819400" h="6858000">
                <a:moveTo>
                  <a:pt x="2819400" y="0"/>
                </a:moveTo>
                <a:lnTo>
                  <a:pt x="0" y="0"/>
                </a:lnTo>
                <a:lnTo>
                  <a:pt x="0" y="6858000"/>
                </a:lnTo>
                <a:lnTo>
                  <a:pt x="2819400" y="6858000"/>
                </a:lnTo>
                <a:lnTo>
                  <a:pt x="2819400" y="0"/>
                </a:lnTo>
                <a:close/>
              </a:path>
            </a:pathLst>
          </a:custGeom>
          <a:solidFill>
            <a:srgbClr val="FFFFFF">
              <a:alpha val="10195"/>
            </a:srgbClr>
          </a:solidFill>
        </p:spPr>
        <p:txBody>
          <a:bodyPr wrap="square" lIns="0" tIns="0" rIns="0" bIns="0" rtlCol="0"/>
          <a:lstStyle/>
          <a:p>
            <a:endParaRPr/>
          </a:p>
        </p:txBody>
      </p:sp>
      <p:grpSp>
        <p:nvGrpSpPr>
          <p:cNvPr id="10" name="object 10"/>
          <p:cNvGrpSpPr/>
          <p:nvPr/>
        </p:nvGrpSpPr>
        <p:grpSpPr>
          <a:xfrm>
            <a:off x="-6349" y="0"/>
            <a:ext cx="9156699" cy="6864347"/>
            <a:chOff x="-6349" y="0"/>
            <a:chExt cx="9156699" cy="6864347"/>
          </a:xfrm>
        </p:grpSpPr>
        <p:sp>
          <p:nvSpPr>
            <p:cNvPr id="11" name="object 11"/>
            <p:cNvSpPr/>
            <p:nvPr/>
          </p:nvSpPr>
          <p:spPr>
            <a:xfrm>
              <a:off x="2895600" y="0"/>
              <a:ext cx="990600" cy="6858000"/>
            </a:xfrm>
            <a:custGeom>
              <a:avLst/>
              <a:gdLst/>
              <a:ahLst/>
              <a:cxnLst/>
              <a:rect l="l" t="t" r="r" b="b"/>
              <a:pathLst>
                <a:path w="990600" h="6858000">
                  <a:moveTo>
                    <a:pt x="990600" y="0"/>
                  </a:moveTo>
                  <a:lnTo>
                    <a:pt x="457200" y="0"/>
                  </a:lnTo>
                  <a:lnTo>
                    <a:pt x="228600" y="0"/>
                  </a:lnTo>
                  <a:lnTo>
                    <a:pt x="0" y="0"/>
                  </a:lnTo>
                  <a:lnTo>
                    <a:pt x="0" y="6858000"/>
                  </a:lnTo>
                  <a:lnTo>
                    <a:pt x="228600" y="6858000"/>
                  </a:lnTo>
                  <a:lnTo>
                    <a:pt x="457200" y="6858000"/>
                  </a:lnTo>
                  <a:lnTo>
                    <a:pt x="990600" y="6858000"/>
                  </a:lnTo>
                  <a:lnTo>
                    <a:pt x="990600" y="0"/>
                  </a:lnTo>
                  <a:close/>
                </a:path>
              </a:pathLst>
            </a:custGeom>
            <a:solidFill>
              <a:srgbClr val="FFFFFF">
                <a:alpha val="10195"/>
              </a:srgbClr>
            </a:solidFill>
          </p:spPr>
          <p:txBody>
            <a:bodyPr wrap="square" lIns="0" tIns="0" rIns="0" bIns="0" rtlCol="0"/>
            <a:lstStyle/>
            <a:p>
              <a:endParaRPr/>
            </a:p>
          </p:txBody>
        </p:sp>
        <p:pic>
          <p:nvPicPr>
            <p:cNvPr id="12" name="object 12"/>
            <p:cNvPicPr/>
            <p:nvPr/>
          </p:nvPicPr>
          <p:blipFill>
            <a:blip r:embed="rId3" cstate="print"/>
            <a:stretch>
              <a:fillRect/>
            </a:stretch>
          </p:blipFill>
          <p:spPr>
            <a:xfrm>
              <a:off x="-6349" y="210057"/>
              <a:ext cx="9156699" cy="6654290"/>
            </a:xfrm>
            <a:prstGeom prst="rect">
              <a:avLst/>
            </a:prstGeom>
          </p:spPr>
        </p:pic>
        <p:sp>
          <p:nvSpPr>
            <p:cNvPr id="13" name="object 13"/>
            <p:cNvSpPr/>
            <p:nvPr/>
          </p:nvSpPr>
          <p:spPr>
            <a:xfrm>
              <a:off x="4623435" y="0"/>
              <a:ext cx="3682365" cy="6253480"/>
            </a:xfrm>
            <a:custGeom>
              <a:avLst/>
              <a:gdLst/>
              <a:ahLst/>
              <a:cxnLst/>
              <a:rect l="l" t="t" r="r" b="b"/>
              <a:pathLst>
                <a:path w="3682365" h="6253480">
                  <a:moveTo>
                    <a:pt x="0" y="6252972"/>
                  </a:moveTo>
                  <a:lnTo>
                    <a:pt x="3681984" y="6252972"/>
                  </a:lnTo>
                  <a:lnTo>
                    <a:pt x="3681984" y="0"/>
                  </a:lnTo>
                  <a:lnTo>
                    <a:pt x="0" y="0"/>
                  </a:lnTo>
                  <a:lnTo>
                    <a:pt x="0" y="6252972"/>
                  </a:lnTo>
                  <a:close/>
                </a:path>
              </a:pathLst>
            </a:custGeom>
            <a:solidFill>
              <a:srgbClr val="F5F5F5"/>
            </a:solidFill>
          </p:spPr>
          <p:txBody>
            <a:bodyPr wrap="square" lIns="0" tIns="0" rIns="0" bIns="0" rtlCol="0"/>
            <a:lstStyle/>
            <a:p>
              <a:endParaRPr/>
            </a:p>
          </p:txBody>
        </p:sp>
        <p:sp>
          <p:nvSpPr>
            <p:cNvPr id="14" name="object 14"/>
            <p:cNvSpPr/>
            <p:nvPr/>
          </p:nvSpPr>
          <p:spPr>
            <a:xfrm>
              <a:off x="4561332" y="0"/>
              <a:ext cx="3682365" cy="6253480"/>
            </a:xfrm>
            <a:custGeom>
              <a:avLst/>
              <a:gdLst/>
              <a:ahLst/>
              <a:cxnLst/>
              <a:rect l="l" t="t" r="r" b="b"/>
              <a:pathLst>
                <a:path w="3682365" h="6253480">
                  <a:moveTo>
                    <a:pt x="0" y="6252972"/>
                  </a:moveTo>
                  <a:lnTo>
                    <a:pt x="3681984" y="6252972"/>
                  </a:lnTo>
                  <a:lnTo>
                    <a:pt x="3681984" y="0"/>
                  </a:lnTo>
                </a:path>
                <a:path w="3682365" h="6253480">
                  <a:moveTo>
                    <a:pt x="0" y="0"/>
                  </a:moveTo>
                  <a:lnTo>
                    <a:pt x="0" y="6252972"/>
                  </a:lnTo>
                </a:path>
              </a:pathLst>
            </a:custGeom>
            <a:ln w="15240">
              <a:solidFill>
                <a:srgbClr val="0D57C4"/>
              </a:solidFill>
            </a:ln>
          </p:spPr>
          <p:txBody>
            <a:bodyPr wrap="square" lIns="0" tIns="0" rIns="0" bIns="0" rtlCol="0"/>
            <a:lstStyle/>
            <a:p>
              <a:endParaRPr/>
            </a:p>
          </p:txBody>
        </p:sp>
        <p:sp>
          <p:nvSpPr>
            <p:cNvPr id="15" name="object 15"/>
            <p:cNvSpPr/>
            <p:nvPr/>
          </p:nvSpPr>
          <p:spPr>
            <a:xfrm>
              <a:off x="4648200" y="0"/>
              <a:ext cx="3505200" cy="2292350"/>
            </a:xfrm>
            <a:custGeom>
              <a:avLst/>
              <a:gdLst/>
              <a:ahLst/>
              <a:cxnLst/>
              <a:rect l="l" t="t" r="r" b="b"/>
              <a:pathLst>
                <a:path w="3505200" h="2292350">
                  <a:moveTo>
                    <a:pt x="0" y="2292096"/>
                  </a:moveTo>
                  <a:lnTo>
                    <a:pt x="3505200" y="2292096"/>
                  </a:lnTo>
                  <a:lnTo>
                    <a:pt x="3505200" y="0"/>
                  </a:lnTo>
                  <a:lnTo>
                    <a:pt x="0" y="0"/>
                  </a:lnTo>
                  <a:lnTo>
                    <a:pt x="0" y="2292096"/>
                  </a:lnTo>
                  <a:close/>
                </a:path>
              </a:pathLst>
            </a:custGeom>
            <a:solidFill>
              <a:srgbClr val="297ED4"/>
            </a:solidFill>
          </p:spPr>
          <p:txBody>
            <a:bodyPr wrap="square" lIns="0" tIns="0" rIns="0" bIns="0" rtlCol="0"/>
            <a:lstStyle/>
            <a:p>
              <a:endParaRPr/>
            </a:p>
          </p:txBody>
        </p:sp>
        <p:sp>
          <p:nvSpPr>
            <p:cNvPr id="16" name="object 16"/>
            <p:cNvSpPr/>
            <p:nvPr/>
          </p:nvSpPr>
          <p:spPr>
            <a:xfrm>
              <a:off x="4651247" y="6086856"/>
              <a:ext cx="3505200" cy="82550"/>
            </a:xfrm>
            <a:custGeom>
              <a:avLst/>
              <a:gdLst/>
              <a:ahLst/>
              <a:cxnLst/>
              <a:rect l="l" t="t" r="r" b="b"/>
              <a:pathLst>
                <a:path w="3505200" h="82550">
                  <a:moveTo>
                    <a:pt x="3505200" y="0"/>
                  </a:moveTo>
                  <a:lnTo>
                    <a:pt x="0" y="0"/>
                  </a:lnTo>
                  <a:lnTo>
                    <a:pt x="0" y="82296"/>
                  </a:lnTo>
                  <a:lnTo>
                    <a:pt x="3505200" y="82296"/>
                  </a:lnTo>
                  <a:lnTo>
                    <a:pt x="3505200" y="0"/>
                  </a:lnTo>
                  <a:close/>
                </a:path>
              </a:pathLst>
            </a:custGeom>
            <a:solidFill>
              <a:srgbClr val="619DD1"/>
            </a:solidFill>
          </p:spPr>
          <p:txBody>
            <a:bodyPr wrap="square" lIns="0" tIns="0" rIns="0" bIns="0" rtlCol="0"/>
            <a:lstStyle/>
            <a:p>
              <a:endParaRPr/>
            </a:p>
          </p:txBody>
        </p:sp>
      </p:grpSp>
      <p:sp>
        <p:nvSpPr>
          <p:cNvPr id="17" name="object 17"/>
          <p:cNvSpPr txBox="1">
            <a:spLocks noGrp="1"/>
          </p:cNvSpPr>
          <p:nvPr>
            <p:ph type="title"/>
          </p:nvPr>
        </p:nvSpPr>
        <p:spPr>
          <a:xfrm>
            <a:off x="258267" y="1524076"/>
            <a:ext cx="4275455" cy="1860766"/>
          </a:xfrm>
          <a:prstGeom prst="rect">
            <a:avLst/>
          </a:prstGeom>
        </p:spPr>
        <p:txBody>
          <a:bodyPr vert="horz" wrap="square" lIns="0" tIns="13970" rIns="0" bIns="0" rtlCol="0">
            <a:spAutoFit/>
          </a:bodyPr>
          <a:lstStyle/>
          <a:p>
            <a:pPr marL="12700" marR="5080">
              <a:lnSpc>
                <a:spcPct val="100000"/>
              </a:lnSpc>
              <a:spcBef>
                <a:spcPts val="110"/>
              </a:spcBef>
            </a:pPr>
            <a:r>
              <a:rPr lang="en-US" sz="4000" i="1" dirty="0" smtClean="0">
                <a:solidFill>
                  <a:srgbClr val="FFFF00"/>
                </a:solidFill>
              </a:rPr>
              <a:t>IDENTIFICATION OF </a:t>
            </a:r>
            <a:r>
              <a:rPr lang="en-US" sz="4000" i="1" dirty="0" smtClean="0">
                <a:solidFill>
                  <a:srgbClr val="FFFF00"/>
                </a:solidFill>
              </a:rPr>
              <a:t>ORGANIC</a:t>
            </a:r>
            <a:br>
              <a:rPr lang="en-US" sz="4000" i="1" dirty="0" smtClean="0">
                <a:solidFill>
                  <a:srgbClr val="FFFF00"/>
                </a:solidFill>
              </a:rPr>
            </a:br>
            <a:r>
              <a:rPr lang="en-US" sz="4000" i="1" dirty="0" smtClean="0">
                <a:solidFill>
                  <a:srgbClr val="FFFF00"/>
                </a:solidFill>
              </a:rPr>
              <a:t>COMPOUNDS</a:t>
            </a:r>
            <a:endParaRPr sz="4000" dirty="0">
              <a:latin typeface="Times New Roman"/>
              <a:cs typeface="Times New Roman"/>
            </a:endParaRPr>
          </a:p>
        </p:txBody>
      </p:sp>
      <p:pic>
        <p:nvPicPr>
          <p:cNvPr id="18" name="object 18"/>
          <p:cNvPicPr/>
          <p:nvPr/>
        </p:nvPicPr>
        <p:blipFill>
          <a:blip r:embed="rId4" cstate="print"/>
          <a:stretch>
            <a:fillRect/>
          </a:stretch>
        </p:blipFill>
        <p:spPr>
          <a:xfrm>
            <a:off x="4715255" y="3355847"/>
            <a:ext cx="3349752" cy="2520696"/>
          </a:xfrm>
          <a:prstGeom prst="rect">
            <a:avLst/>
          </a:prstGeom>
        </p:spPr>
      </p:pic>
      <p:sp>
        <p:nvSpPr>
          <p:cNvPr id="19" name="object 19"/>
          <p:cNvSpPr txBox="1"/>
          <p:nvPr/>
        </p:nvSpPr>
        <p:spPr>
          <a:xfrm>
            <a:off x="0" y="4751323"/>
            <a:ext cx="4876799" cy="886140"/>
          </a:xfrm>
          <a:prstGeom prst="rect">
            <a:avLst/>
          </a:prstGeom>
        </p:spPr>
        <p:txBody>
          <a:bodyPr vert="horz" wrap="square" lIns="0" tIns="11430" rIns="0" bIns="0" rtlCol="0">
            <a:spAutoFit/>
          </a:bodyPr>
          <a:lstStyle/>
          <a:p>
            <a:pPr marL="12700" marR="5080">
              <a:lnSpc>
                <a:spcPct val="100000"/>
              </a:lnSpc>
              <a:spcBef>
                <a:spcPts val="90"/>
              </a:spcBef>
            </a:pPr>
            <a:r>
              <a:rPr lang="en-US" sz="2000" b="1" spc="-15" dirty="0" smtClean="0">
                <a:latin typeface="Times New Roman"/>
                <a:cs typeface="Times New Roman"/>
              </a:rPr>
              <a:t>Department of Pharmaceutical Chemistry </a:t>
            </a:r>
          </a:p>
          <a:p>
            <a:pPr marL="12700" marR="5080">
              <a:lnSpc>
                <a:spcPct val="100000"/>
              </a:lnSpc>
              <a:spcBef>
                <a:spcPts val="90"/>
              </a:spcBef>
            </a:pPr>
            <a:r>
              <a:rPr sz="1800" spc="-10" dirty="0" smtClean="0">
                <a:solidFill>
                  <a:srgbClr val="FFFF00"/>
                </a:solidFill>
                <a:latin typeface="Times New Roman"/>
                <a:cs typeface="Times New Roman"/>
              </a:rPr>
              <a:t>https</a:t>
            </a:r>
            <a:r>
              <a:rPr sz="1800" spc="-10" dirty="0">
                <a:solidFill>
                  <a:srgbClr val="FFFF00"/>
                </a:solidFill>
                <a:latin typeface="Times New Roman"/>
                <a:cs typeface="Times New Roman"/>
              </a:rPr>
              <a:t>://</a:t>
            </a:r>
            <a:r>
              <a:rPr sz="1800" spc="-10" dirty="0">
                <a:solidFill>
                  <a:srgbClr val="FFFF00"/>
                </a:solidFill>
                <a:latin typeface="Times New Roman"/>
                <a:cs typeface="Times New Roman"/>
                <a:hlinkClick r:id="rId5"/>
              </a:rPr>
              <a:t>www.vnmu.edu.ua/кафедра- </a:t>
            </a:r>
            <a:r>
              <a:rPr sz="1800" spc="-5" dirty="0">
                <a:solidFill>
                  <a:srgbClr val="FFFF00"/>
                </a:solidFill>
                <a:latin typeface="Times New Roman"/>
                <a:cs typeface="Times New Roman"/>
              </a:rPr>
              <a:t> </a:t>
            </a:r>
            <a:r>
              <a:rPr sz="1800" spc="-10" dirty="0">
                <a:solidFill>
                  <a:srgbClr val="FFFF00"/>
                </a:solidFill>
                <a:latin typeface="Times New Roman"/>
                <a:cs typeface="Times New Roman"/>
              </a:rPr>
              <a:t>фармацевтичної-хімії#</a:t>
            </a:r>
            <a:endParaRPr sz="1800" dirty="0">
              <a:latin typeface="Times New Roman"/>
              <a:cs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82978" y="789178"/>
            <a:ext cx="5425440" cy="391160"/>
          </a:xfrm>
          <a:prstGeom prst="rect">
            <a:avLst/>
          </a:prstGeom>
        </p:spPr>
        <p:txBody>
          <a:bodyPr vert="horz" wrap="square" lIns="0" tIns="12700" rIns="0" bIns="0" rtlCol="0">
            <a:spAutoFit/>
          </a:bodyPr>
          <a:lstStyle/>
          <a:p>
            <a:pPr marL="12700">
              <a:lnSpc>
                <a:spcPct val="100000"/>
              </a:lnSpc>
              <a:spcBef>
                <a:spcPts val="100"/>
              </a:spcBef>
            </a:pPr>
            <a:r>
              <a:rPr lang="en-US" sz="2400" dirty="0" smtClean="0">
                <a:solidFill>
                  <a:srgbClr val="FF0000"/>
                </a:solidFill>
              </a:rPr>
              <a:t>DESCRIPTION </a:t>
            </a:r>
            <a:r>
              <a:rPr lang="en-US" sz="2400" dirty="0" smtClean="0">
                <a:solidFill>
                  <a:srgbClr val="FF0000"/>
                </a:solidFill>
              </a:rPr>
              <a:t>OF THE COURSE</a:t>
            </a:r>
            <a:endParaRPr sz="2400" dirty="0"/>
          </a:p>
        </p:txBody>
      </p:sp>
      <p:pic>
        <p:nvPicPr>
          <p:cNvPr id="3" name="object 3"/>
          <p:cNvPicPr/>
          <p:nvPr/>
        </p:nvPicPr>
        <p:blipFill>
          <a:blip r:embed="rId2" cstate="print"/>
          <a:stretch>
            <a:fillRect/>
          </a:stretch>
        </p:blipFill>
        <p:spPr>
          <a:xfrm>
            <a:off x="5577840" y="3755072"/>
            <a:ext cx="2976244" cy="2232533"/>
          </a:xfrm>
          <a:prstGeom prst="rect">
            <a:avLst/>
          </a:prstGeom>
        </p:spPr>
      </p:pic>
      <p:sp>
        <p:nvSpPr>
          <p:cNvPr id="4" name="object 4"/>
          <p:cNvSpPr txBox="1"/>
          <p:nvPr/>
        </p:nvSpPr>
        <p:spPr>
          <a:xfrm>
            <a:off x="962964" y="1310131"/>
            <a:ext cx="7275830" cy="4261423"/>
          </a:xfrm>
          <a:prstGeom prst="rect">
            <a:avLst/>
          </a:prstGeom>
        </p:spPr>
        <p:txBody>
          <a:bodyPr vert="horz" wrap="square" lIns="0" tIns="11430" rIns="0" bIns="0" rtlCol="0">
            <a:spAutoFit/>
          </a:bodyPr>
          <a:lstStyle/>
          <a:p>
            <a:pPr marL="12700" marR="5080" algn="just">
              <a:lnSpc>
                <a:spcPct val="100000"/>
              </a:lnSpc>
              <a:spcBef>
                <a:spcPts val="90"/>
              </a:spcBef>
            </a:pPr>
            <a:r>
              <a:rPr lang="en-US" sz="2000" spc="-5" dirty="0" smtClean="0">
                <a:solidFill>
                  <a:srgbClr val="232852"/>
                </a:solidFill>
                <a:latin typeface="Times New Roman"/>
                <a:cs typeface="Times New Roman"/>
              </a:rPr>
              <a:t>Elective course "</a:t>
            </a:r>
            <a:r>
              <a:rPr lang="en-US" sz="2000" b="1" spc="-5" dirty="0" smtClean="0">
                <a:solidFill>
                  <a:srgbClr val="232852"/>
                </a:solidFill>
                <a:latin typeface="Times New Roman"/>
                <a:cs typeface="Times New Roman"/>
              </a:rPr>
              <a:t>Identification of organic compounds</a:t>
            </a:r>
            <a:r>
              <a:rPr lang="en-US" sz="2000" spc="-5" dirty="0" smtClean="0">
                <a:solidFill>
                  <a:srgbClr val="232852"/>
                </a:solidFill>
                <a:latin typeface="Times New Roman"/>
                <a:cs typeface="Times New Roman"/>
              </a:rPr>
              <a:t>" is devoted to the study of methods and approaches to establish the chemical structure and purity of organic compounds, the relationship between their chemical structure and properties, the formation on this basis of creative chemical thinking necessary for successful learning of disciplines and practice</a:t>
            </a:r>
            <a:r>
              <a:rPr sz="2000" dirty="0" smtClean="0">
                <a:solidFill>
                  <a:srgbClr val="232852"/>
                </a:solidFill>
                <a:latin typeface="Times New Roman"/>
                <a:cs typeface="Times New Roman"/>
              </a:rPr>
              <a:t>.</a:t>
            </a:r>
            <a:endParaRPr sz="2000" dirty="0">
              <a:latin typeface="Times New Roman"/>
              <a:cs typeface="Times New Roman"/>
            </a:endParaRPr>
          </a:p>
          <a:p>
            <a:pPr>
              <a:lnSpc>
                <a:spcPct val="100000"/>
              </a:lnSpc>
            </a:pPr>
            <a:endParaRPr sz="2200" dirty="0">
              <a:latin typeface="Times New Roman"/>
              <a:cs typeface="Times New Roman"/>
            </a:endParaRPr>
          </a:p>
          <a:p>
            <a:pPr marL="12700" marR="2900680" algn="just">
              <a:lnSpc>
                <a:spcPct val="100200"/>
              </a:lnSpc>
              <a:spcBef>
                <a:spcPts val="1655"/>
              </a:spcBef>
            </a:pPr>
            <a:r>
              <a:rPr lang="en-US" sz="2000" b="1" spc="-40" dirty="0" smtClean="0">
                <a:solidFill>
                  <a:srgbClr val="232852"/>
                </a:solidFill>
                <a:latin typeface="Times New Roman"/>
                <a:cs typeface="Times New Roman"/>
              </a:rPr>
              <a:t>The main task of the course </a:t>
            </a:r>
            <a:r>
              <a:rPr lang="en-US" sz="2000" spc="-40" dirty="0" smtClean="0">
                <a:solidFill>
                  <a:srgbClr val="232852"/>
                </a:solidFill>
                <a:latin typeface="Times New Roman"/>
                <a:cs typeface="Times New Roman"/>
              </a:rPr>
              <a:t>is to provide a scientific approach to solving such problems as pharmaceutical, </a:t>
            </a:r>
            <a:r>
              <a:rPr lang="en-US" sz="2000" spc="-40" dirty="0" err="1" smtClean="0">
                <a:solidFill>
                  <a:srgbClr val="232852"/>
                </a:solidFill>
                <a:latin typeface="Times New Roman"/>
                <a:cs typeface="Times New Roman"/>
              </a:rPr>
              <a:t>phytochemical</a:t>
            </a:r>
            <a:r>
              <a:rPr lang="en-US" sz="2000" spc="-40" dirty="0" smtClean="0">
                <a:solidFill>
                  <a:srgbClr val="232852"/>
                </a:solidFill>
                <a:latin typeface="Times New Roman"/>
                <a:cs typeface="Times New Roman"/>
              </a:rPr>
              <a:t> and </a:t>
            </a:r>
            <a:r>
              <a:rPr lang="en-US" sz="2000" spc="-40" dirty="0" err="1" smtClean="0">
                <a:solidFill>
                  <a:srgbClr val="232852"/>
                </a:solidFill>
                <a:latin typeface="Times New Roman"/>
                <a:cs typeface="Times New Roman"/>
              </a:rPr>
              <a:t>chemotoxicological</a:t>
            </a:r>
            <a:r>
              <a:rPr lang="en-US" sz="2000" spc="-40" dirty="0" smtClean="0">
                <a:solidFill>
                  <a:srgbClr val="232852"/>
                </a:solidFill>
                <a:latin typeface="Times New Roman"/>
                <a:cs typeface="Times New Roman"/>
              </a:rPr>
              <a:t> analysis, quality assessment and technology of drug production and storage condition</a:t>
            </a:r>
            <a:r>
              <a:rPr sz="2000" spc="-10" dirty="0" smtClean="0">
                <a:solidFill>
                  <a:srgbClr val="232852"/>
                </a:solidFill>
                <a:latin typeface="Times New Roman"/>
                <a:cs typeface="Times New Roman"/>
              </a:rPr>
              <a:t>.</a:t>
            </a:r>
            <a:endParaRPr sz="2000" dirty="0">
              <a:latin typeface="Times New Roman"/>
              <a:cs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762711" y="1064068"/>
            <a:ext cx="7610475" cy="2974532"/>
          </a:xfrm>
          <a:prstGeom prst="rect">
            <a:avLst/>
          </a:prstGeom>
        </p:spPr>
        <p:txBody>
          <a:bodyPr vert="horz" wrap="square" lIns="0" tIns="12065" rIns="0" bIns="0" rtlCol="0">
            <a:spAutoFit/>
          </a:bodyPr>
          <a:lstStyle/>
          <a:p>
            <a:pPr marL="12700" marR="5080">
              <a:lnSpc>
                <a:spcPct val="100000"/>
              </a:lnSpc>
              <a:spcBef>
                <a:spcPts val="95"/>
              </a:spcBef>
              <a:buChar char="-"/>
              <a:tabLst>
                <a:tab pos="153035" algn="l"/>
              </a:tabLst>
            </a:pPr>
            <a:r>
              <a:rPr lang="en-US" sz="1900" spc="-10" dirty="0" smtClean="0">
                <a:solidFill>
                  <a:srgbClr val="232852"/>
                </a:solidFill>
                <a:latin typeface="Times New Roman"/>
                <a:cs typeface="Times New Roman"/>
              </a:rPr>
              <a:t>mastering by higher education students the laws of the relationship between the structure and properties of organic compounds</a:t>
            </a:r>
          </a:p>
          <a:p>
            <a:pPr marL="12700" marR="5080">
              <a:lnSpc>
                <a:spcPct val="100000"/>
              </a:lnSpc>
              <a:spcBef>
                <a:spcPts val="95"/>
              </a:spcBef>
              <a:buChar char="-"/>
              <a:tabLst>
                <a:tab pos="153035" algn="l"/>
              </a:tabLst>
            </a:pPr>
            <a:r>
              <a:rPr lang="en-US" sz="1900" spc="-10" dirty="0" smtClean="0">
                <a:solidFill>
                  <a:srgbClr val="232852"/>
                </a:solidFill>
                <a:latin typeface="Times New Roman"/>
                <a:cs typeface="Times New Roman"/>
              </a:rPr>
              <a:t>acquaintance with the basic physical and physicochemical methods of analysis of organic compounds as the main prerequisite for understanding the principles of their identification in biomedical and </a:t>
            </a:r>
            <a:r>
              <a:rPr lang="en-US" sz="1900" spc="-10" dirty="0" err="1" smtClean="0">
                <a:solidFill>
                  <a:srgbClr val="232852"/>
                </a:solidFill>
                <a:latin typeface="Times New Roman"/>
                <a:cs typeface="Times New Roman"/>
              </a:rPr>
              <a:t>clinicaldiagnostic</a:t>
            </a:r>
            <a:r>
              <a:rPr lang="en-US" sz="1900" spc="-10" dirty="0" smtClean="0">
                <a:solidFill>
                  <a:srgbClr val="232852"/>
                </a:solidFill>
                <a:latin typeface="Times New Roman"/>
                <a:cs typeface="Times New Roman"/>
              </a:rPr>
              <a:t> tests</a:t>
            </a:r>
          </a:p>
          <a:p>
            <a:pPr marL="12700" marR="5080">
              <a:lnSpc>
                <a:spcPct val="100000"/>
              </a:lnSpc>
              <a:spcBef>
                <a:spcPts val="95"/>
              </a:spcBef>
              <a:buChar char="-"/>
              <a:tabLst>
                <a:tab pos="153035" algn="l"/>
              </a:tabLst>
            </a:pPr>
            <a:r>
              <a:rPr lang="en-US" sz="1900" spc="-10" dirty="0" smtClean="0">
                <a:solidFill>
                  <a:srgbClr val="232852"/>
                </a:solidFill>
                <a:latin typeface="Times New Roman"/>
                <a:cs typeface="Times New Roman"/>
              </a:rPr>
              <a:t>study of basic approaches for the identification of organic compounds based on the analysis of analytical and functional groups</a:t>
            </a:r>
          </a:p>
          <a:p>
            <a:pPr marL="12700" marR="5080">
              <a:lnSpc>
                <a:spcPct val="100000"/>
              </a:lnSpc>
              <a:spcBef>
                <a:spcPts val="95"/>
              </a:spcBef>
              <a:buChar char="-"/>
              <a:tabLst>
                <a:tab pos="153035" algn="l"/>
              </a:tabLst>
            </a:pPr>
            <a:r>
              <a:rPr lang="en-US" sz="1900" spc="-10" dirty="0" smtClean="0">
                <a:solidFill>
                  <a:srgbClr val="232852"/>
                </a:solidFill>
                <a:latin typeface="Times New Roman"/>
                <a:cs typeface="Times New Roman"/>
              </a:rPr>
              <a:t>acquisition of practical skills that will help to further master the methods of standardization and quality control of drugs and the principles of laboratory diagnosis</a:t>
            </a:r>
            <a:endParaRPr sz="1900" dirty="0">
              <a:latin typeface="Times New Roman"/>
              <a:cs typeface="Times New Roman"/>
            </a:endParaRPr>
          </a:p>
        </p:txBody>
      </p:sp>
      <p:pic>
        <p:nvPicPr>
          <p:cNvPr id="3" name="object 3"/>
          <p:cNvPicPr/>
          <p:nvPr/>
        </p:nvPicPr>
        <p:blipFill>
          <a:blip r:embed="rId2" cstate="print"/>
          <a:stretch>
            <a:fillRect/>
          </a:stretch>
        </p:blipFill>
        <p:spPr>
          <a:xfrm>
            <a:off x="2840735" y="4218368"/>
            <a:ext cx="3890517" cy="2354453"/>
          </a:xfrm>
          <a:prstGeom prst="rect">
            <a:avLst/>
          </a:prstGeom>
        </p:spPr>
      </p:pic>
      <p:sp>
        <p:nvSpPr>
          <p:cNvPr id="4" name="object 4"/>
          <p:cNvSpPr txBox="1">
            <a:spLocks noGrp="1"/>
          </p:cNvSpPr>
          <p:nvPr>
            <p:ph type="title"/>
          </p:nvPr>
        </p:nvSpPr>
        <p:spPr>
          <a:xfrm>
            <a:off x="1410969" y="500583"/>
            <a:ext cx="3389631" cy="382156"/>
          </a:xfrm>
          <a:prstGeom prst="rect">
            <a:avLst/>
          </a:prstGeom>
        </p:spPr>
        <p:txBody>
          <a:bodyPr vert="horz" wrap="square" lIns="0" tIns="12700" rIns="0" bIns="0" rtlCol="0">
            <a:spAutoFit/>
          </a:bodyPr>
          <a:lstStyle/>
          <a:p>
            <a:pPr marL="12700">
              <a:lnSpc>
                <a:spcPct val="100000"/>
              </a:lnSpc>
              <a:spcBef>
                <a:spcPts val="100"/>
              </a:spcBef>
            </a:pPr>
            <a:r>
              <a:rPr lang="en-US" sz="2400" spc="-30" dirty="0" smtClean="0"/>
              <a:t>COURSE </a:t>
            </a:r>
            <a:r>
              <a:rPr lang="en-US" sz="2400" spc="-30" dirty="0" smtClean="0"/>
              <a:t>OBJECTIVE</a:t>
            </a:r>
            <a:endParaRPr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5852160" y="914399"/>
            <a:ext cx="2377440" cy="2377440"/>
          </a:xfrm>
          <a:prstGeom prst="rect">
            <a:avLst/>
          </a:prstGeom>
        </p:spPr>
      </p:pic>
      <p:sp>
        <p:nvSpPr>
          <p:cNvPr id="3" name="object 3"/>
          <p:cNvSpPr txBox="1">
            <a:spLocks noGrp="1"/>
          </p:cNvSpPr>
          <p:nvPr>
            <p:ph type="title"/>
          </p:nvPr>
        </p:nvSpPr>
        <p:spPr>
          <a:xfrm>
            <a:off x="978814" y="645033"/>
            <a:ext cx="2865120" cy="391160"/>
          </a:xfrm>
          <a:prstGeom prst="rect">
            <a:avLst/>
          </a:prstGeom>
        </p:spPr>
        <p:txBody>
          <a:bodyPr vert="horz" wrap="square" lIns="0" tIns="12700" rIns="0" bIns="0" rtlCol="0">
            <a:spAutoFit/>
          </a:bodyPr>
          <a:lstStyle/>
          <a:p>
            <a:pPr marL="12700">
              <a:lnSpc>
                <a:spcPct val="100000"/>
              </a:lnSpc>
              <a:spcBef>
                <a:spcPts val="100"/>
              </a:spcBef>
            </a:pPr>
            <a:r>
              <a:rPr lang="en-US" sz="2400" spc="-15" dirty="0" smtClean="0"/>
              <a:t>COURSE TASKS</a:t>
            </a:r>
            <a:endParaRPr sz="2400" dirty="0"/>
          </a:p>
        </p:txBody>
      </p:sp>
      <p:pic>
        <p:nvPicPr>
          <p:cNvPr id="4" name="object 4"/>
          <p:cNvPicPr/>
          <p:nvPr/>
        </p:nvPicPr>
        <p:blipFill>
          <a:blip r:embed="rId3" cstate="print"/>
          <a:stretch>
            <a:fillRect/>
          </a:stretch>
        </p:blipFill>
        <p:spPr>
          <a:xfrm>
            <a:off x="743712" y="3602735"/>
            <a:ext cx="2161032" cy="2782824"/>
          </a:xfrm>
          <a:prstGeom prst="rect">
            <a:avLst/>
          </a:prstGeom>
        </p:spPr>
      </p:pic>
      <p:sp>
        <p:nvSpPr>
          <p:cNvPr id="5" name="object 5"/>
          <p:cNvSpPr txBox="1"/>
          <p:nvPr/>
        </p:nvSpPr>
        <p:spPr>
          <a:xfrm>
            <a:off x="762711" y="1170812"/>
            <a:ext cx="7046595" cy="4702569"/>
          </a:xfrm>
          <a:prstGeom prst="rect">
            <a:avLst/>
          </a:prstGeom>
        </p:spPr>
        <p:txBody>
          <a:bodyPr vert="horz" wrap="square" lIns="0" tIns="11430" rIns="0" bIns="0" rtlCol="0">
            <a:spAutoFit/>
          </a:bodyPr>
          <a:lstStyle/>
          <a:p>
            <a:pPr marL="12700" marR="2506345">
              <a:lnSpc>
                <a:spcPct val="100000"/>
              </a:lnSpc>
              <a:spcBef>
                <a:spcPts val="90"/>
              </a:spcBef>
              <a:buChar char="-"/>
              <a:tabLst>
                <a:tab pos="159385" algn="l"/>
              </a:tabLst>
            </a:pPr>
            <a:r>
              <a:rPr lang="en-US" sz="2000" spc="-20" dirty="0" smtClean="0">
                <a:solidFill>
                  <a:srgbClr val="232852"/>
                </a:solidFill>
                <a:latin typeface="Times New Roman"/>
                <a:cs typeface="Times New Roman"/>
              </a:rPr>
              <a:t>study of the structure of organic molecules (both natural and synthetic, </a:t>
            </a:r>
            <a:r>
              <a:rPr lang="en-US" sz="2000" spc="-20" dirty="0" err="1" smtClean="0">
                <a:solidFill>
                  <a:srgbClr val="232852"/>
                </a:solidFill>
                <a:latin typeface="Times New Roman"/>
                <a:cs typeface="Times New Roman"/>
              </a:rPr>
              <a:t>includingnumber</a:t>
            </a:r>
            <a:r>
              <a:rPr lang="en-US" sz="2000" spc="-20" dirty="0" smtClean="0">
                <a:solidFill>
                  <a:srgbClr val="232852"/>
                </a:solidFill>
                <a:latin typeface="Times New Roman"/>
                <a:cs typeface="Times New Roman"/>
              </a:rPr>
              <a:t> of medicinal substances, their metabolites </a:t>
            </a:r>
            <a:r>
              <a:rPr lang="en-US" sz="2000" spc="-20" dirty="0" err="1" smtClean="0">
                <a:solidFill>
                  <a:srgbClr val="232852"/>
                </a:solidFill>
                <a:latin typeface="Times New Roman"/>
                <a:cs typeface="Times New Roman"/>
              </a:rPr>
              <a:t>andendogenous</a:t>
            </a:r>
            <a:r>
              <a:rPr lang="en-US" sz="2000" spc="-20" dirty="0" smtClean="0">
                <a:solidFill>
                  <a:srgbClr val="232852"/>
                </a:solidFill>
                <a:latin typeface="Times New Roman"/>
                <a:cs typeface="Times New Roman"/>
              </a:rPr>
              <a:t> compounds)</a:t>
            </a:r>
          </a:p>
          <a:p>
            <a:pPr marL="12700" marR="2506345">
              <a:lnSpc>
                <a:spcPct val="100000"/>
              </a:lnSpc>
              <a:spcBef>
                <a:spcPts val="90"/>
              </a:spcBef>
              <a:buChar char="-"/>
              <a:tabLst>
                <a:tab pos="159385" algn="l"/>
              </a:tabLst>
            </a:pPr>
            <a:endParaRPr sz="2050" dirty="0">
              <a:latin typeface="Times New Roman"/>
              <a:cs typeface="Times New Roman"/>
            </a:endParaRPr>
          </a:p>
          <a:p>
            <a:pPr marL="158750" indent="-146685">
              <a:lnSpc>
                <a:spcPct val="100000"/>
              </a:lnSpc>
              <a:spcBef>
                <a:spcPts val="5"/>
              </a:spcBef>
              <a:buChar char="-"/>
              <a:tabLst>
                <a:tab pos="159385" algn="l"/>
              </a:tabLst>
            </a:pPr>
            <a:r>
              <a:rPr lang="en-US" sz="2000" spc="-20" dirty="0" smtClean="0">
                <a:solidFill>
                  <a:srgbClr val="232852"/>
                </a:solidFill>
                <a:latin typeface="Times New Roman"/>
                <a:cs typeface="Times New Roman"/>
              </a:rPr>
              <a:t>study of the nature of functional groups</a:t>
            </a:r>
            <a:endParaRPr sz="2000" dirty="0">
              <a:latin typeface="Times New Roman"/>
              <a:cs typeface="Times New Roman"/>
            </a:endParaRPr>
          </a:p>
          <a:p>
            <a:pPr>
              <a:lnSpc>
                <a:spcPct val="100000"/>
              </a:lnSpc>
              <a:buClr>
                <a:srgbClr val="232852"/>
              </a:buClr>
              <a:buFont typeface="Times New Roman"/>
              <a:buChar char="-"/>
            </a:pPr>
            <a:endParaRPr sz="2200" dirty="0">
              <a:latin typeface="Times New Roman"/>
              <a:cs typeface="Times New Roman"/>
            </a:endParaRPr>
          </a:p>
          <a:p>
            <a:pPr>
              <a:lnSpc>
                <a:spcPct val="100000"/>
              </a:lnSpc>
              <a:spcBef>
                <a:spcPts val="5"/>
              </a:spcBef>
              <a:buClr>
                <a:srgbClr val="232852"/>
              </a:buClr>
              <a:buFont typeface="Times New Roman"/>
              <a:buChar char="-"/>
            </a:pPr>
            <a:endParaRPr sz="2100" dirty="0">
              <a:latin typeface="Times New Roman"/>
              <a:cs typeface="Times New Roman"/>
            </a:endParaRPr>
          </a:p>
          <a:p>
            <a:pPr marL="3065145" lvl="1" indent="-287020">
              <a:lnSpc>
                <a:spcPct val="100000"/>
              </a:lnSpc>
              <a:buChar char="-"/>
              <a:tabLst>
                <a:tab pos="3065145" algn="l"/>
                <a:tab pos="3065780" algn="l"/>
              </a:tabLst>
            </a:pPr>
            <a:r>
              <a:rPr lang="en-US" sz="2000" spc="-15" dirty="0" smtClean="0">
                <a:solidFill>
                  <a:srgbClr val="232852"/>
                </a:solidFill>
                <a:latin typeface="Times New Roman"/>
                <a:cs typeface="Times New Roman"/>
              </a:rPr>
              <a:t>detection of the relationship between the structure of organic compounds and methods of analysis</a:t>
            </a:r>
            <a:endParaRPr sz="2000" dirty="0">
              <a:latin typeface="Times New Roman"/>
              <a:cs typeface="Times New Roman"/>
            </a:endParaRPr>
          </a:p>
          <a:p>
            <a:pPr>
              <a:lnSpc>
                <a:spcPct val="100000"/>
              </a:lnSpc>
              <a:spcBef>
                <a:spcPts val="45"/>
              </a:spcBef>
            </a:pPr>
            <a:endParaRPr sz="2050" dirty="0">
              <a:latin typeface="Times New Roman"/>
              <a:cs typeface="Times New Roman"/>
            </a:endParaRPr>
          </a:p>
          <a:p>
            <a:pPr marL="2778760" marR="854710" lvl="1">
              <a:lnSpc>
                <a:spcPct val="100000"/>
              </a:lnSpc>
              <a:buChar char="-"/>
              <a:tabLst>
                <a:tab pos="2925445" algn="l"/>
              </a:tabLst>
            </a:pPr>
            <a:r>
              <a:rPr lang="en-US" sz="2000" spc="-20" dirty="0" smtClean="0">
                <a:solidFill>
                  <a:srgbClr val="232852"/>
                </a:solidFill>
                <a:latin typeface="Times New Roman"/>
                <a:cs typeface="Times New Roman"/>
              </a:rPr>
              <a:t>study of aspects of separation, isolation, purification and analysis of organic compounds</a:t>
            </a:r>
            <a:endParaRPr sz="2000" dirty="0">
              <a:latin typeface="Times New Roman"/>
              <a:cs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5399659" y="2526728"/>
            <a:ext cx="3744341" cy="3747389"/>
          </a:xfrm>
          <a:prstGeom prst="rect">
            <a:avLst/>
          </a:prstGeom>
        </p:spPr>
      </p:pic>
      <p:sp>
        <p:nvSpPr>
          <p:cNvPr id="3" name="object 3"/>
          <p:cNvSpPr txBox="1"/>
          <p:nvPr/>
        </p:nvSpPr>
        <p:spPr>
          <a:xfrm>
            <a:off x="609600" y="625351"/>
            <a:ext cx="5503545" cy="4937249"/>
          </a:xfrm>
          <a:prstGeom prst="rect">
            <a:avLst/>
          </a:prstGeom>
        </p:spPr>
        <p:txBody>
          <a:bodyPr vert="horz" wrap="square" lIns="0" tIns="215900" rIns="0" bIns="0" rtlCol="0">
            <a:spAutoFit/>
          </a:bodyPr>
          <a:lstStyle/>
          <a:p>
            <a:pPr marL="12700" algn="r">
              <a:lnSpc>
                <a:spcPct val="100000"/>
              </a:lnSpc>
              <a:spcBef>
                <a:spcPts val="1700"/>
              </a:spcBef>
              <a:tabLst>
                <a:tab pos="4039235" algn="l"/>
              </a:tabLst>
            </a:pPr>
            <a:r>
              <a:rPr lang="en-US" sz="2400" b="1" spc="-5" dirty="0" smtClean="0">
                <a:solidFill>
                  <a:srgbClr val="0D57C4"/>
                </a:solidFill>
                <a:latin typeface="Times New Roman"/>
                <a:cs typeface="Times New Roman"/>
              </a:rPr>
              <a:t>SUBJECT OF STUDYING</a:t>
            </a:r>
            <a:r>
              <a:rPr sz="2400" b="1" spc="-5" dirty="0" smtClean="0">
                <a:solidFill>
                  <a:srgbClr val="0D57C4"/>
                </a:solidFill>
                <a:latin typeface="Times New Roman"/>
                <a:cs typeface="Times New Roman"/>
              </a:rPr>
              <a:t>:</a:t>
            </a:r>
            <a:endParaRPr sz="2400" dirty="0">
              <a:latin typeface="Times New Roman"/>
              <a:cs typeface="Times New Roman"/>
            </a:endParaRPr>
          </a:p>
          <a:p>
            <a:pPr marL="405130" indent="-177165">
              <a:lnSpc>
                <a:spcPct val="100000"/>
              </a:lnSpc>
              <a:spcBef>
                <a:spcPts val="1605"/>
              </a:spcBef>
              <a:buChar char="-"/>
              <a:tabLst>
                <a:tab pos="405765" algn="l"/>
              </a:tabLst>
            </a:pPr>
            <a:r>
              <a:rPr lang="en-US" sz="2400" spc="-55" dirty="0" smtClean="0">
                <a:solidFill>
                  <a:srgbClr val="232852"/>
                </a:solidFill>
                <a:latin typeface="Times New Roman"/>
                <a:cs typeface="Times New Roman"/>
              </a:rPr>
              <a:t>structure of organic </a:t>
            </a:r>
            <a:r>
              <a:rPr lang="en-US" sz="2400" spc="-55" dirty="0" err="1" smtClean="0">
                <a:solidFill>
                  <a:srgbClr val="232852"/>
                </a:solidFill>
                <a:latin typeface="Times New Roman"/>
                <a:cs typeface="Times New Roman"/>
              </a:rPr>
              <a:t>moleculescompound</a:t>
            </a:r>
            <a:endParaRPr lang="en-US" sz="2400" spc="-55" dirty="0" smtClean="0">
              <a:solidFill>
                <a:srgbClr val="232852"/>
              </a:solidFill>
              <a:latin typeface="Times New Roman"/>
              <a:cs typeface="Times New Roman"/>
            </a:endParaRPr>
          </a:p>
          <a:p>
            <a:pPr marL="405130" indent="-177165">
              <a:lnSpc>
                <a:spcPct val="100000"/>
              </a:lnSpc>
              <a:spcBef>
                <a:spcPts val="1605"/>
              </a:spcBef>
              <a:buChar char="-"/>
              <a:tabLst>
                <a:tab pos="405765" algn="l"/>
              </a:tabLst>
            </a:pPr>
            <a:r>
              <a:rPr lang="en-US" sz="2400" spc="-55" dirty="0" err="1" smtClean="0">
                <a:solidFill>
                  <a:srgbClr val="232852"/>
                </a:solidFill>
                <a:latin typeface="Times New Roman"/>
                <a:cs typeface="Times New Roman"/>
              </a:rPr>
              <a:t>sphysical</a:t>
            </a:r>
            <a:r>
              <a:rPr lang="en-US" sz="2400" spc="-55" dirty="0" smtClean="0">
                <a:solidFill>
                  <a:srgbClr val="232852"/>
                </a:solidFill>
                <a:latin typeface="Times New Roman"/>
                <a:cs typeface="Times New Roman"/>
              </a:rPr>
              <a:t> and chemical properties of organic compounds</a:t>
            </a:r>
          </a:p>
          <a:p>
            <a:pPr marL="405130" indent="-177165">
              <a:lnSpc>
                <a:spcPct val="100000"/>
              </a:lnSpc>
              <a:spcBef>
                <a:spcPts val="1605"/>
              </a:spcBef>
              <a:buChar char="-"/>
              <a:tabLst>
                <a:tab pos="405765" algn="l"/>
              </a:tabLst>
            </a:pPr>
            <a:r>
              <a:rPr lang="en-US" sz="2400" spc="-55" dirty="0" err="1" smtClean="0">
                <a:solidFill>
                  <a:srgbClr val="232852"/>
                </a:solidFill>
                <a:latin typeface="Times New Roman"/>
                <a:cs typeface="Times New Roman"/>
              </a:rPr>
              <a:t>reactivityfunctional</a:t>
            </a:r>
            <a:r>
              <a:rPr lang="en-US" sz="2400" spc="-55" dirty="0" smtClean="0">
                <a:solidFill>
                  <a:srgbClr val="232852"/>
                </a:solidFill>
                <a:latin typeface="Times New Roman"/>
                <a:cs typeface="Times New Roman"/>
              </a:rPr>
              <a:t> classes of organic compounds</a:t>
            </a:r>
          </a:p>
          <a:p>
            <a:pPr marL="405130" indent="-177165">
              <a:lnSpc>
                <a:spcPct val="100000"/>
              </a:lnSpc>
              <a:spcBef>
                <a:spcPts val="1605"/>
              </a:spcBef>
              <a:buChar char="-"/>
              <a:tabLst>
                <a:tab pos="405765" algn="l"/>
              </a:tabLst>
            </a:pPr>
            <a:r>
              <a:rPr lang="en-US" sz="2400" spc="-55" dirty="0" smtClean="0">
                <a:solidFill>
                  <a:srgbClr val="232852"/>
                </a:solidFill>
                <a:latin typeface="Times New Roman"/>
                <a:cs typeface="Times New Roman"/>
              </a:rPr>
              <a:t>methods of identification of organic compounds</a:t>
            </a:r>
          </a:p>
          <a:p>
            <a:pPr marL="405130" indent="-177165">
              <a:lnSpc>
                <a:spcPct val="100000"/>
              </a:lnSpc>
              <a:spcBef>
                <a:spcPts val="1605"/>
              </a:spcBef>
              <a:buChar char="-"/>
              <a:tabLst>
                <a:tab pos="405765" algn="l"/>
              </a:tabLst>
            </a:pPr>
            <a:r>
              <a:rPr lang="en-US" sz="2400" spc="-55" dirty="0" smtClean="0">
                <a:solidFill>
                  <a:srgbClr val="232852"/>
                </a:solidFill>
                <a:latin typeface="Times New Roman"/>
                <a:cs typeface="Times New Roman"/>
              </a:rPr>
              <a:t>methods of separation, selection and purification</a:t>
            </a:r>
            <a:endParaRPr sz="2400" dirty="0">
              <a:latin typeface="Times New Roman"/>
              <a:cs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38833" y="815162"/>
            <a:ext cx="6328410" cy="391795"/>
          </a:xfrm>
          <a:prstGeom prst="rect">
            <a:avLst/>
          </a:prstGeom>
        </p:spPr>
        <p:txBody>
          <a:bodyPr vert="horz" wrap="square" lIns="0" tIns="12700" rIns="0" bIns="0" rtlCol="0">
            <a:spAutoFit/>
          </a:bodyPr>
          <a:lstStyle/>
          <a:p>
            <a:pPr marL="12700">
              <a:lnSpc>
                <a:spcPct val="100000"/>
              </a:lnSpc>
              <a:spcBef>
                <a:spcPts val="100"/>
              </a:spcBef>
            </a:pPr>
            <a:r>
              <a:rPr lang="en-US" sz="2400" spc="-55" dirty="0" smtClean="0"/>
              <a:t>STRUCTURE OF THE COURSE</a:t>
            </a:r>
            <a:endParaRPr sz="2400" dirty="0"/>
          </a:p>
        </p:txBody>
      </p:sp>
      <p:sp>
        <p:nvSpPr>
          <p:cNvPr id="3" name="object 3"/>
          <p:cNvSpPr txBox="1"/>
          <p:nvPr/>
        </p:nvSpPr>
        <p:spPr>
          <a:xfrm>
            <a:off x="802334" y="1221791"/>
            <a:ext cx="7732065" cy="4742324"/>
          </a:xfrm>
          <a:prstGeom prst="rect">
            <a:avLst/>
          </a:prstGeom>
        </p:spPr>
        <p:txBody>
          <a:bodyPr vert="horz" wrap="square" lIns="0" tIns="73660" rIns="0" bIns="0" rtlCol="0">
            <a:spAutoFit/>
          </a:bodyPr>
          <a:lstStyle/>
          <a:p>
            <a:pPr marL="12700">
              <a:lnSpc>
                <a:spcPct val="100000"/>
              </a:lnSpc>
              <a:spcBef>
                <a:spcPts val="580"/>
              </a:spcBef>
            </a:pPr>
            <a:r>
              <a:rPr lang="en-US" sz="2000" spc="-45" dirty="0" smtClean="0">
                <a:solidFill>
                  <a:srgbClr val="232852"/>
                </a:solidFill>
                <a:latin typeface="Times New Roman"/>
                <a:cs typeface="Times New Roman"/>
              </a:rPr>
              <a:t>Structure of organic compounds</a:t>
            </a:r>
            <a:r>
              <a:rPr sz="2000" spc="-20" dirty="0" smtClean="0">
                <a:solidFill>
                  <a:srgbClr val="232852"/>
                </a:solidFill>
                <a:latin typeface="Times New Roman"/>
                <a:cs typeface="Times New Roman"/>
              </a:rPr>
              <a:t>.</a:t>
            </a:r>
            <a:endParaRPr sz="2000" dirty="0">
              <a:latin typeface="Times New Roman"/>
              <a:cs typeface="Times New Roman"/>
            </a:endParaRPr>
          </a:p>
          <a:p>
            <a:pPr marL="12700" marR="5080">
              <a:lnSpc>
                <a:spcPct val="100000"/>
              </a:lnSpc>
              <a:spcBef>
                <a:spcPts val="484"/>
              </a:spcBef>
            </a:pPr>
            <a:r>
              <a:rPr lang="en-US" sz="2000" spc="-15" dirty="0" smtClean="0">
                <a:solidFill>
                  <a:srgbClr val="232852"/>
                </a:solidFill>
                <a:latin typeface="Times New Roman"/>
                <a:cs typeface="Times New Roman"/>
              </a:rPr>
              <a:t>The most important classes of organic compounds are the basis for the identification of organic compounds</a:t>
            </a:r>
            <a:r>
              <a:rPr sz="2000" spc="-20" dirty="0" smtClean="0">
                <a:solidFill>
                  <a:srgbClr val="232852"/>
                </a:solidFill>
                <a:latin typeface="Times New Roman"/>
                <a:cs typeface="Times New Roman"/>
              </a:rPr>
              <a:t>.</a:t>
            </a:r>
            <a:endParaRPr sz="2000" dirty="0">
              <a:latin typeface="Times New Roman"/>
              <a:cs typeface="Times New Roman"/>
            </a:endParaRPr>
          </a:p>
          <a:p>
            <a:pPr marL="12700">
              <a:lnSpc>
                <a:spcPct val="100000"/>
              </a:lnSpc>
              <a:spcBef>
                <a:spcPts val="480"/>
              </a:spcBef>
            </a:pPr>
            <a:r>
              <a:rPr lang="en-US" sz="2000" spc="-5" dirty="0" smtClean="0">
                <a:solidFill>
                  <a:srgbClr val="232852"/>
                </a:solidFill>
                <a:latin typeface="Times New Roman"/>
                <a:cs typeface="Times New Roman"/>
              </a:rPr>
              <a:t>Relationship "structure - property (activity)"</a:t>
            </a:r>
            <a:r>
              <a:rPr sz="2000" spc="-15" dirty="0" smtClean="0">
                <a:solidFill>
                  <a:srgbClr val="232852"/>
                </a:solidFill>
                <a:latin typeface="Times New Roman"/>
                <a:cs typeface="Times New Roman"/>
              </a:rPr>
              <a:t>.</a:t>
            </a:r>
            <a:endParaRPr sz="2000" dirty="0">
              <a:latin typeface="Times New Roman"/>
              <a:cs typeface="Times New Roman"/>
            </a:endParaRPr>
          </a:p>
          <a:p>
            <a:pPr marL="12700">
              <a:lnSpc>
                <a:spcPct val="100000"/>
              </a:lnSpc>
              <a:spcBef>
                <a:spcPts val="480"/>
              </a:spcBef>
            </a:pPr>
            <a:r>
              <a:rPr lang="en-US" sz="2000" spc="-20" dirty="0" smtClean="0">
                <a:solidFill>
                  <a:srgbClr val="232852"/>
                </a:solidFill>
                <a:latin typeface="Times New Roman"/>
                <a:cs typeface="Times New Roman"/>
              </a:rPr>
              <a:t>Methods of separation, isolation and purification of organic compounds</a:t>
            </a:r>
            <a:r>
              <a:rPr sz="2000" spc="-15" dirty="0" smtClean="0">
                <a:solidFill>
                  <a:srgbClr val="232852"/>
                </a:solidFill>
                <a:latin typeface="Times New Roman"/>
                <a:cs typeface="Times New Roman"/>
              </a:rPr>
              <a:t>.</a:t>
            </a:r>
            <a:endParaRPr sz="2000" dirty="0">
              <a:latin typeface="Times New Roman"/>
              <a:cs typeface="Times New Roman"/>
            </a:endParaRPr>
          </a:p>
          <a:p>
            <a:pPr marL="12700">
              <a:lnSpc>
                <a:spcPct val="100000"/>
              </a:lnSpc>
              <a:spcBef>
                <a:spcPts val="484"/>
              </a:spcBef>
            </a:pPr>
            <a:r>
              <a:rPr lang="en-US" sz="2000" spc="-20" dirty="0" smtClean="0">
                <a:solidFill>
                  <a:srgbClr val="232852"/>
                </a:solidFill>
                <a:latin typeface="Times New Roman"/>
                <a:cs typeface="Times New Roman"/>
              </a:rPr>
              <a:t>Sensitivity and selectivity of chemical reactions</a:t>
            </a:r>
            <a:r>
              <a:rPr sz="2000" spc="-5" dirty="0" smtClean="0">
                <a:solidFill>
                  <a:srgbClr val="232852"/>
                </a:solidFill>
                <a:latin typeface="Times New Roman"/>
                <a:cs typeface="Times New Roman"/>
              </a:rPr>
              <a:t>.</a:t>
            </a:r>
            <a:endParaRPr sz="2000" dirty="0">
              <a:latin typeface="Times New Roman"/>
              <a:cs typeface="Times New Roman"/>
            </a:endParaRPr>
          </a:p>
          <a:p>
            <a:pPr marL="12700">
              <a:lnSpc>
                <a:spcPct val="100000"/>
              </a:lnSpc>
              <a:spcBef>
                <a:spcPts val="480"/>
              </a:spcBef>
            </a:pPr>
            <a:r>
              <a:rPr lang="en-US" sz="2000" spc="-25" dirty="0" smtClean="0">
                <a:solidFill>
                  <a:srgbClr val="232852"/>
                </a:solidFill>
                <a:latin typeface="Times New Roman"/>
                <a:cs typeface="Times New Roman"/>
              </a:rPr>
              <a:t>Approaches to the analysis of organic compounds </a:t>
            </a:r>
            <a:r>
              <a:rPr sz="2000" spc="-15" dirty="0" smtClean="0">
                <a:solidFill>
                  <a:srgbClr val="232852"/>
                </a:solidFill>
                <a:latin typeface="Times New Roman"/>
                <a:cs typeface="Times New Roman"/>
              </a:rPr>
              <a:t>:</a:t>
            </a:r>
            <a:endParaRPr sz="2000" dirty="0">
              <a:latin typeface="Times New Roman"/>
              <a:cs typeface="Times New Roman"/>
            </a:endParaRPr>
          </a:p>
          <a:p>
            <a:pPr marL="12700">
              <a:lnSpc>
                <a:spcPct val="100000"/>
              </a:lnSpc>
              <a:spcBef>
                <a:spcPts val="480"/>
              </a:spcBef>
            </a:pPr>
            <a:r>
              <a:rPr sz="2000" spc="-20" dirty="0" smtClean="0">
                <a:solidFill>
                  <a:srgbClr val="232852"/>
                </a:solidFill>
                <a:latin typeface="Times New Roman"/>
                <a:cs typeface="Times New Roman"/>
              </a:rPr>
              <a:t>-</a:t>
            </a:r>
            <a:r>
              <a:rPr lang="en-US" sz="2000" spc="-20" dirty="0" smtClean="0">
                <a:solidFill>
                  <a:srgbClr val="232852"/>
                </a:solidFill>
                <a:latin typeface="Times New Roman"/>
                <a:cs typeface="Times New Roman"/>
              </a:rPr>
              <a:t>determination of physical properties (boiling </a:t>
            </a:r>
            <a:r>
              <a:rPr lang="en-US" sz="2000" spc="-20" dirty="0" err="1" smtClean="0">
                <a:solidFill>
                  <a:srgbClr val="232852"/>
                </a:solidFill>
                <a:latin typeface="Times New Roman"/>
                <a:cs typeface="Times New Roman"/>
              </a:rPr>
              <a:t>point,melting</a:t>
            </a:r>
            <a:r>
              <a:rPr lang="en-US" sz="2000" spc="-20" dirty="0" smtClean="0">
                <a:solidFill>
                  <a:srgbClr val="232852"/>
                </a:solidFill>
                <a:latin typeface="Times New Roman"/>
                <a:cs typeface="Times New Roman"/>
              </a:rPr>
              <a:t> point, refractive index, specific rotation)</a:t>
            </a:r>
            <a:r>
              <a:rPr sz="2000" spc="-5" dirty="0" smtClean="0">
                <a:solidFill>
                  <a:srgbClr val="232852"/>
                </a:solidFill>
                <a:latin typeface="Times New Roman"/>
                <a:cs typeface="Times New Roman"/>
              </a:rPr>
              <a:t>;</a:t>
            </a:r>
            <a:endParaRPr sz="2000" dirty="0">
              <a:latin typeface="Times New Roman"/>
              <a:cs typeface="Times New Roman"/>
            </a:endParaRPr>
          </a:p>
          <a:p>
            <a:pPr marL="12700">
              <a:lnSpc>
                <a:spcPct val="100000"/>
              </a:lnSpc>
              <a:spcBef>
                <a:spcPts val="484"/>
              </a:spcBef>
            </a:pPr>
            <a:r>
              <a:rPr sz="2000" spc="-10" dirty="0" smtClean="0">
                <a:solidFill>
                  <a:srgbClr val="232852"/>
                </a:solidFill>
                <a:latin typeface="Times New Roman"/>
                <a:cs typeface="Times New Roman"/>
              </a:rPr>
              <a:t>-</a:t>
            </a:r>
            <a:r>
              <a:rPr lang="en-US" sz="2000" spc="-10" dirty="0" smtClean="0">
                <a:solidFill>
                  <a:srgbClr val="232852"/>
                </a:solidFill>
                <a:latin typeface="Times New Roman"/>
                <a:cs typeface="Times New Roman"/>
              </a:rPr>
              <a:t>elemental analysis (qualitative, quantitative)</a:t>
            </a:r>
            <a:r>
              <a:rPr sz="2000" spc="-15" dirty="0" smtClean="0">
                <a:solidFill>
                  <a:srgbClr val="232852"/>
                </a:solidFill>
                <a:latin typeface="Times New Roman"/>
                <a:cs typeface="Times New Roman"/>
              </a:rPr>
              <a:t>;</a:t>
            </a:r>
            <a:endParaRPr sz="2000" dirty="0">
              <a:latin typeface="Times New Roman"/>
              <a:cs typeface="Times New Roman"/>
            </a:endParaRPr>
          </a:p>
          <a:p>
            <a:pPr marL="12700" marR="3394075">
              <a:lnSpc>
                <a:spcPts val="2880"/>
              </a:lnSpc>
              <a:spcBef>
                <a:spcPts val="100"/>
              </a:spcBef>
            </a:pPr>
            <a:r>
              <a:rPr sz="2000" spc="-15" dirty="0" smtClean="0">
                <a:solidFill>
                  <a:srgbClr val="232852"/>
                </a:solidFill>
                <a:latin typeface="Times New Roman"/>
                <a:cs typeface="Times New Roman"/>
              </a:rPr>
              <a:t>-</a:t>
            </a:r>
            <a:r>
              <a:rPr lang="en-US" sz="2000" spc="-15" dirty="0" smtClean="0">
                <a:solidFill>
                  <a:srgbClr val="232852"/>
                </a:solidFill>
                <a:latin typeface="Times New Roman"/>
                <a:cs typeface="Times New Roman"/>
              </a:rPr>
              <a:t> structural analysis (chemical methods, physical and physical-chemical methods)</a:t>
            </a:r>
          </a:p>
          <a:p>
            <a:pPr marL="12700" marR="3394075">
              <a:lnSpc>
                <a:spcPts val="2880"/>
              </a:lnSpc>
              <a:spcBef>
                <a:spcPts val="100"/>
              </a:spcBef>
            </a:pPr>
            <a:r>
              <a:rPr sz="2000" spc="-15" dirty="0" smtClean="0">
                <a:solidFill>
                  <a:srgbClr val="232852"/>
                </a:solidFill>
                <a:latin typeface="Times New Roman"/>
                <a:cs typeface="Times New Roman"/>
              </a:rPr>
              <a:t> </a:t>
            </a:r>
            <a:r>
              <a:rPr lang="en-US" sz="2000" spc="-10" dirty="0" smtClean="0">
                <a:solidFill>
                  <a:srgbClr val="232852"/>
                </a:solidFill>
                <a:latin typeface="Times New Roman"/>
                <a:cs typeface="Times New Roman"/>
              </a:rPr>
              <a:t>Analysis of classes of organic compounds</a:t>
            </a:r>
            <a:r>
              <a:rPr sz="2000" spc="-15" dirty="0" smtClean="0">
                <a:solidFill>
                  <a:srgbClr val="232852"/>
                </a:solidFill>
                <a:latin typeface="Times New Roman"/>
                <a:cs typeface="Times New Roman"/>
              </a:rPr>
              <a:t>.</a:t>
            </a:r>
            <a:endParaRPr sz="2000" dirty="0">
              <a:latin typeface="Times New Roman"/>
              <a:cs typeface="Times New Roman"/>
            </a:endParaRPr>
          </a:p>
        </p:txBody>
      </p:sp>
      <p:pic>
        <p:nvPicPr>
          <p:cNvPr id="4" name="object 4"/>
          <p:cNvPicPr/>
          <p:nvPr/>
        </p:nvPicPr>
        <p:blipFill>
          <a:blip r:embed="rId2" cstate="print"/>
          <a:stretch>
            <a:fillRect/>
          </a:stretch>
        </p:blipFill>
        <p:spPr>
          <a:xfrm>
            <a:off x="5794247" y="4361637"/>
            <a:ext cx="2881629" cy="2162429"/>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687824" y="853439"/>
            <a:ext cx="3331464" cy="3407664"/>
          </a:xfrm>
          <a:prstGeom prst="rect">
            <a:avLst/>
          </a:prstGeom>
        </p:spPr>
      </p:pic>
      <p:sp>
        <p:nvSpPr>
          <p:cNvPr id="3" name="object 3"/>
          <p:cNvSpPr txBox="1">
            <a:spLocks noGrp="1"/>
          </p:cNvSpPr>
          <p:nvPr>
            <p:ph type="title"/>
          </p:nvPr>
        </p:nvSpPr>
        <p:spPr>
          <a:xfrm>
            <a:off x="1252219" y="429006"/>
            <a:ext cx="4234181" cy="319318"/>
          </a:xfrm>
          <a:prstGeom prst="rect">
            <a:avLst/>
          </a:prstGeom>
        </p:spPr>
        <p:txBody>
          <a:bodyPr vert="horz" wrap="square" lIns="0" tIns="11430" rIns="0" bIns="0" rtlCol="0">
            <a:spAutoFit/>
          </a:bodyPr>
          <a:lstStyle/>
          <a:p>
            <a:pPr marL="12700">
              <a:lnSpc>
                <a:spcPct val="100000"/>
              </a:lnSpc>
              <a:spcBef>
                <a:spcPts val="90"/>
              </a:spcBef>
            </a:pPr>
            <a:r>
              <a:rPr lang="en-US" sz="2000" spc="-5" dirty="0" smtClean="0"/>
              <a:t>PHYSICAL</a:t>
            </a:r>
            <a:r>
              <a:rPr sz="2000" spc="-35" dirty="0" smtClean="0"/>
              <a:t> </a:t>
            </a:r>
            <a:r>
              <a:rPr lang="en-US" sz="2000" spc="-65" dirty="0" smtClean="0"/>
              <a:t>and PHYSICAL</a:t>
            </a:r>
            <a:endParaRPr sz="2000" dirty="0"/>
          </a:p>
        </p:txBody>
      </p:sp>
      <p:sp>
        <p:nvSpPr>
          <p:cNvPr id="4" name="object 4"/>
          <p:cNvSpPr txBox="1"/>
          <p:nvPr/>
        </p:nvSpPr>
        <p:spPr>
          <a:xfrm>
            <a:off x="838200" y="685800"/>
            <a:ext cx="6762115" cy="5388013"/>
          </a:xfrm>
          <a:prstGeom prst="rect">
            <a:avLst/>
          </a:prstGeom>
        </p:spPr>
        <p:txBody>
          <a:bodyPr vert="horz" wrap="square" lIns="0" tIns="12065" rIns="0" bIns="0" rtlCol="0">
            <a:spAutoFit/>
          </a:bodyPr>
          <a:lstStyle/>
          <a:p>
            <a:pPr marR="3278504" algn="ctr">
              <a:lnSpc>
                <a:spcPct val="100000"/>
              </a:lnSpc>
              <a:spcBef>
                <a:spcPts val="95"/>
              </a:spcBef>
            </a:pPr>
            <a:r>
              <a:rPr lang="en-US" sz="2000" b="1" spc="-5" dirty="0" smtClean="0">
                <a:solidFill>
                  <a:srgbClr val="0D57C4"/>
                </a:solidFill>
                <a:latin typeface="Times New Roman"/>
                <a:cs typeface="Times New Roman"/>
              </a:rPr>
              <a:t>CHEMICAL METHODSANALYSIS</a:t>
            </a:r>
          </a:p>
          <a:p>
            <a:pPr marR="3278504" algn="ctr">
              <a:lnSpc>
                <a:spcPct val="100000"/>
              </a:lnSpc>
              <a:spcBef>
                <a:spcPts val="95"/>
              </a:spcBef>
            </a:pPr>
            <a:r>
              <a:rPr lang="en-US" sz="2000" spc="-15" dirty="0" smtClean="0">
                <a:solidFill>
                  <a:srgbClr val="232852"/>
                </a:solidFill>
                <a:latin typeface="Times New Roman"/>
                <a:cs typeface="Times New Roman"/>
              </a:rPr>
              <a:t>NMR spectroscopy </a:t>
            </a:r>
          </a:p>
          <a:p>
            <a:pPr marR="3278504" algn="ctr">
              <a:lnSpc>
                <a:spcPct val="100000"/>
              </a:lnSpc>
              <a:spcBef>
                <a:spcPts val="95"/>
              </a:spcBef>
            </a:pPr>
            <a:r>
              <a:rPr lang="en-US" sz="2000" spc="-15" dirty="0" smtClean="0">
                <a:solidFill>
                  <a:srgbClr val="232852"/>
                </a:solidFill>
                <a:latin typeface="Times New Roman"/>
                <a:cs typeface="Times New Roman"/>
              </a:rPr>
              <a:t>IR spectroscopy</a:t>
            </a:r>
          </a:p>
          <a:p>
            <a:pPr marR="3278504" algn="ctr">
              <a:lnSpc>
                <a:spcPct val="100000"/>
              </a:lnSpc>
              <a:spcBef>
                <a:spcPts val="95"/>
              </a:spcBef>
            </a:pPr>
            <a:r>
              <a:rPr lang="en-US" sz="2000" spc="-15" dirty="0" smtClean="0">
                <a:solidFill>
                  <a:srgbClr val="232852"/>
                </a:solidFill>
                <a:latin typeface="Times New Roman"/>
                <a:cs typeface="Times New Roman"/>
              </a:rPr>
              <a:t> UV spectroscopy</a:t>
            </a:r>
          </a:p>
          <a:p>
            <a:pPr marR="3278504" algn="ctr">
              <a:lnSpc>
                <a:spcPct val="100000"/>
              </a:lnSpc>
              <a:spcBef>
                <a:spcPts val="95"/>
              </a:spcBef>
            </a:pPr>
            <a:r>
              <a:rPr lang="en-US" sz="2000" spc="-15" dirty="0" smtClean="0">
                <a:solidFill>
                  <a:srgbClr val="232852"/>
                </a:solidFill>
                <a:latin typeface="Times New Roman"/>
                <a:cs typeface="Times New Roman"/>
              </a:rPr>
              <a:t>Mass spectroscopy Chromatographic methods </a:t>
            </a:r>
            <a:r>
              <a:rPr lang="en-US" sz="2000" spc="-15" dirty="0" err="1" smtClean="0">
                <a:solidFill>
                  <a:srgbClr val="232852"/>
                </a:solidFill>
                <a:latin typeface="Times New Roman"/>
                <a:cs typeface="Times New Roman"/>
              </a:rPr>
              <a:t>Diffractometry</a:t>
            </a:r>
            <a:endParaRPr sz="2150" dirty="0">
              <a:latin typeface="Times New Roman"/>
              <a:cs typeface="Times New Roman"/>
            </a:endParaRPr>
          </a:p>
          <a:p>
            <a:pPr marR="3205480" algn="ctr">
              <a:lnSpc>
                <a:spcPct val="100000"/>
              </a:lnSpc>
            </a:pPr>
            <a:r>
              <a:rPr lang="en-US" sz="2000" b="1" spc="-5" dirty="0" smtClean="0">
                <a:solidFill>
                  <a:srgbClr val="0D57C4"/>
                </a:solidFill>
                <a:latin typeface="Times New Roman"/>
                <a:cs typeface="Times New Roman"/>
              </a:rPr>
              <a:t>CHEMICAL METHODS OF ANALYSISORGANIC COMPOUNDS</a:t>
            </a:r>
          </a:p>
          <a:p>
            <a:pPr marR="3205480" algn="ctr">
              <a:lnSpc>
                <a:spcPct val="100000"/>
              </a:lnSpc>
            </a:pPr>
            <a:r>
              <a:rPr lang="en-US" spc="-10" dirty="0" smtClean="0">
                <a:solidFill>
                  <a:srgbClr val="232852"/>
                </a:solidFill>
                <a:latin typeface="Times New Roman"/>
                <a:cs typeface="Times New Roman"/>
              </a:rPr>
              <a:t>Identification </a:t>
            </a:r>
            <a:r>
              <a:rPr lang="en-US" spc="-10" dirty="0">
                <a:solidFill>
                  <a:srgbClr val="232852"/>
                </a:solidFill>
                <a:latin typeface="Times New Roman"/>
                <a:cs typeface="Times New Roman"/>
              </a:rPr>
              <a:t>of the structure of the carbon skeleton (heterocyclic nucleus</a:t>
            </a:r>
            <a:r>
              <a:rPr lang="en-US" spc="-10" dirty="0" smtClean="0">
                <a:solidFill>
                  <a:srgbClr val="232852"/>
                </a:solidFill>
                <a:latin typeface="Times New Roman"/>
                <a:cs typeface="Times New Roman"/>
              </a:rPr>
              <a:t>)</a:t>
            </a:r>
          </a:p>
          <a:p>
            <a:pPr marR="3205480" algn="ctr">
              <a:lnSpc>
                <a:spcPct val="100000"/>
              </a:lnSpc>
            </a:pPr>
            <a:r>
              <a:rPr lang="en-US" spc="-10" dirty="0" smtClean="0">
                <a:solidFill>
                  <a:srgbClr val="232852"/>
                </a:solidFill>
                <a:latin typeface="Times New Roman"/>
                <a:cs typeface="Times New Roman"/>
              </a:rPr>
              <a:t>Identification</a:t>
            </a:r>
            <a:r>
              <a:rPr lang="en-US" spc="-10" dirty="0" smtClean="0">
                <a:solidFill>
                  <a:srgbClr val="232852"/>
                </a:solidFill>
                <a:latin typeface="Times New Roman"/>
                <a:cs typeface="Times New Roman"/>
              </a:rPr>
              <a:t> </a:t>
            </a:r>
            <a:r>
              <a:rPr lang="en-US" spc="-10" dirty="0">
                <a:solidFill>
                  <a:srgbClr val="232852"/>
                </a:solidFill>
                <a:latin typeface="Times New Roman"/>
                <a:cs typeface="Times New Roman"/>
              </a:rPr>
              <a:t>and position of functional </a:t>
            </a:r>
            <a:r>
              <a:rPr lang="en-US" spc="-10" dirty="0" smtClean="0">
                <a:solidFill>
                  <a:srgbClr val="232852"/>
                </a:solidFill>
                <a:latin typeface="Times New Roman"/>
                <a:cs typeface="Times New Roman"/>
              </a:rPr>
              <a:t>groups</a:t>
            </a:r>
          </a:p>
          <a:p>
            <a:pPr marR="3205480" algn="ctr">
              <a:lnSpc>
                <a:spcPct val="100000"/>
              </a:lnSpc>
            </a:pPr>
            <a:r>
              <a:rPr lang="en-US" spc="-10" dirty="0" smtClean="0">
                <a:solidFill>
                  <a:srgbClr val="232852"/>
                </a:solidFill>
                <a:latin typeface="Times New Roman"/>
                <a:cs typeface="Times New Roman"/>
              </a:rPr>
              <a:t>Destructive oxidation</a:t>
            </a:r>
          </a:p>
          <a:p>
            <a:pPr marR="3205480" algn="ctr">
              <a:lnSpc>
                <a:spcPct val="100000"/>
              </a:lnSpc>
            </a:pPr>
            <a:r>
              <a:rPr lang="en-US" spc="-10" dirty="0" err="1" smtClean="0">
                <a:solidFill>
                  <a:srgbClr val="232852"/>
                </a:solidFill>
                <a:latin typeface="Times New Roman"/>
                <a:cs typeface="Times New Roman"/>
              </a:rPr>
              <a:t>Ozonolysis</a:t>
            </a:r>
            <a:r>
              <a:rPr lang="en-US" spc="-10" dirty="0" smtClean="0">
                <a:solidFill>
                  <a:srgbClr val="232852"/>
                </a:solidFill>
                <a:latin typeface="Times New Roman"/>
                <a:cs typeface="Times New Roman"/>
              </a:rPr>
              <a:t> Hydrogenation Aromatization</a:t>
            </a:r>
            <a:endParaRPr sz="1800" dirty="0">
              <a:latin typeface="Times New Roman"/>
              <a:cs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4191000" y="2438400"/>
            <a:ext cx="4383024" cy="2438400"/>
          </a:xfrm>
          <a:prstGeom prst="rect">
            <a:avLst/>
          </a:prstGeom>
        </p:spPr>
      </p:pic>
      <p:sp>
        <p:nvSpPr>
          <p:cNvPr id="3" name="object 3"/>
          <p:cNvSpPr txBox="1"/>
          <p:nvPr/>
        </p:nvSpPr>
        <p:spPr>
          <a:xfrm>
            <a:off x="618540" y="512887"/>
            <a:ext cx="7805420" cy="5759910"/>
          </a:xfrm>
          <a:prstGeom prst="rect">
            <a:avLst/>
          </a:prstGeom>
        </p:spPr>
        <p:txBody>
          <a:bodyPr vert="horz" wrap="square" lIns="0" tIns="73025" rIns="0" bIns="0" rtlCol="0">
            <a:spAutoFit/>
          </a:bodyPr>
          <a:lstStyle/>
          <a:p>
            <a:pPr marL="396240">
              <a:lnSpc>
                <a:spcPct val="100000"/>
              </a:lnSpc>
              <a:spcBef>
                <a:spcPts val="575"/>
              </a:spcBef>
            </a:pPr>
            <a:r>
              <a:rPr lang="en-US" sz="2400" b="1" spc="-25" dirty="0" smtClean="0">
                <a:solidFill>
                  <a:srgbClr val="0D57C4"/>
                </a:solidFill>
                <a:latin typeface="Times New Roman"/>
                <a:cs typeface="Times New Roman"/>
              </a:rPr>
              <a:t>TEACHING METHODS</a:t>
            </a:r>
          </a:p>
          <a:p>
            <a:pPr marL="396240">
              <a:lnSpc>
                <a:spcPct val="100000"/>
              </a:lnSpc>
              <a:spcBef>
                <a:spcPts val="575"/>
              </a:spcBef>
            </a:pPr>
            <a:r>
              <a:rPr lang="en-US" sz="2400" spc="-20" dirty="0" smtClean="0">
                <a:solidFill>
                  <a:srgbClr val="232852"/>
                </a:solidFill>
                <a:latin typeface="Times New Roman"/>
                <a:cs typeface="Times New Roman"/>
              </a:rPr>
              <a:t>Methods of organization and implementation of educational activities  are</a:t>
            </a:r>
            <a:r>
              <a:rPr sz="2400" spc="-5" dirty="0" smtClean="0">
                <a:solidFill>
                  <a:srgbClr val="232852"/>
                </a:solidFill>
                <a:latin typeface="Times New Roman"/>
                <a:cs typeface="Times New Roman"/>
              </a:rPr>
              <a:t>:</a:t>
            </a:r>
            <a:endParaRPr sz="2400" dirty="0">
              <a:latin typeface="Times New Roman"/>
              <a:cs typeface="Times New Roman"/>
            </a:endParaRPr>
          </a:p>
          <a:p>
            <a:pPr marL="577215" indent="-421005">
              <a:lnSpc>
                <a:spcPct val="100000"/>
              </a:lnSpc>
              <a:buFont typeface="Wingdings"/>
              <a:buChar char=""/>
              <a:tabLst>
                <a:tab pos="577215" algn="l"/>
                <a:tab pos="577850" algn="l"/>
              </a:tabLst>
            </a:pPr>
            <a:r>
              <a:rPr lang="en-US" sz="2400" spc="-5" dirty="0" smtClean="0">
                <a:solidFill>
                  <a:srgbClr val="232852"/>
                </a:solidFill>
                <a:latin typeface="Times New Roman"/>
                <a:cs typeface="Times New Roman"/>
              </a:rPr>
              <a:t>lectures</a:t>
            </a:r>
            <a:endParaRPr sz="2400" dirty="0">
              <a:latin typeface="Times New Roman"/>
              <a:cs typeface="Times New Roman"/>
            </a:endParaRPr>
          </a:p>
          <a:p>
            <a:pPr marL="577215" indent="-421005">
              <a:lnSpc>
                <a:spcPct val="100000"/>
              </a:lnSpc>
              <a:spcBef>
                <a:spcPts val="5"/>
              </a:spcBef>
              <a:buFont typeface="Wingdings"/>
              <a:buChar char=""/>
              <a:tabLst>
                <a:tab pos="577215" algn="l"/>
                <a:tab pos="577850" algn="l"/>
              </a:tabLst>
            </a:pPr>
            <a:r>
              <a:rPr lang="en-US" sz="2400" spc="-5" dirty="0" smtClean="0">
                <a:solidFill>
                  <a:srgbClr val="232852"/>
                </a:solidFill>
                <a:latin typeface="Times New Roman"/>
                <a:cs typeface="Times New Roman"/>
              </a:rPr>
              <a:t>seminars and laboratory classes</a:t>
            </a:r>
          </a:p>
          <a:p>
            <a:pPr marL="577215" indent="-421005">
              <a:lnSpc>
                <a:spcPct val="100000"/>
              </a:lnSpc>
              <a:spcBef>
                <a:spcPts val="5"/>
              </a:spcBef>
              <a:buFont typeface="Wingdings"/>
              <a:buChar char=""/>
              <a:tabLst>
                <a:tab pos="577215" algn="l"/>
                <a:tab pos="577850" algn="l"/>
              </a:tabLst>
            </a:pPr>
            <a:r>
              <a:rPr lang="en-US" sz="2400" spc="5" dirty="0" smtClean="0">
                <a:solidFill>
                  <a:srgbClr val="232852"/>
                </a:solidFill>
                <a:latin typeface="Times New Roman"/>
                <a:cs typeface="Times New Roman"/>
              </a:rPr>
              <a:t>independent work of</a:t>
            </a:r>
            <a:endParaRPr lang="uk-UA" sz="2400" spc="5" dirty="0" smtClean="0">
              <a:solidFill>
                <a:srgbClr val="232852"/>
              </a:solidFill>
              <a:latin typeface="Times New Roman"/>
              <a:cs typeface="Times New Roman"/>
            </a:endParaRPr>
          </a:p>
          <a:p>
            <a:pPr marL="577215" indent="-421005">
              <a:lnSpc>
                <a:spcPct val="100000"/>
              </a:lnSpc>
              <a:spcBef>
                <a:spcPts val="5"/>
              </a:spcBef>
              <a:tabLst>
                <a:tab pos="577215" algn="l"/>
                <a:tab pos="577850" algn="l"/>
              </a:tabLst>
            </a:pPr>
            <a:r>
              <a:rPr lang="uk-UA" sz="2400" spc="5" dirty="0" smtClean="0">
                <a:solidFill>
                  <a:srgbClr val="232852"/>
                </a:solidFill>
                <a:latin typeface="Times New Roman"/>
                <a:cs typeface="Times New Roman"/>
              </a:rPr>
              <a:t>				</a:t>
            </a:r>
            <a:r>
              <a:rPr lang="en-US" sz="2400" spc="5" dirty="0" smtClean="0">
                <a:solidFill>
                  <a:srgbClr val="232852"/>
                </a:solidFill>
                <a:latin typeface="Times New Roman"/>
                <a:cs typeface="Times New Roman"/>
              </a:rPr>
              <a:t>students</a:t>
            </a:r>
            <a:endParaRPr sz="2400" dirty="0" smtClean="0">
              <a:latin typeface="Times New Roman"/>
              <a:cs typeface="Times New Roman"/>
            </a:endParaRPr>
          </a:p>
          <a:p>
            <a:pPr marL="12700" marR="5080">
              <a:lnSpc>
                <a:spcPct val="100000"/>
              </a:lnSpc>
              <a:spcBef>
                <a:spcPts val="2135"/>
              </a:spcBef>
              <a:tabLst>
                <a:tab pos="1652905" algn="l"/>
                <a:tab pos="1884680" algn="l"/>
                <a:tab pos="3192780" algn="l"/>
                <a:tab pos="3674110" algn="l"/>
                <a:tab pos="5113655" algn="l"/>
                <a:tab pos="5332730" algn="l"/>
                <a:tab pos="6122670" algn="l"/>
                <a:tab pos="6232525" algn="l"/>
                <a:tab pos="6430645" algn="l"/>
              </a:tabLst>
            </a:pPr>
            <a:endParaRPr lang="uk-UA" sz="2400" spc="-25" dirty="0" smtClean="0">
              <a:solidFill>
                <a:srgbClr val="232852"/>
              </a:solidFill>
              <a:latin typeface="Times New Roman"/>
              <a:cs typeface="Times New Roman"/>
            </a:endParaRPr>
          </a:p>
          <a:p>
            <a:pPr marL="12700" marR="5080">
              <a:lnSpc>
                <a:spcPct val="100000"/>
              </a:lnSpc>
              <a:spcBef>
                <a:spcPts val="2135"/>
              </a:spcBef>
              <a:tabLst>
                <a:tab pos="1652905" algn="l"/>
                <a:tab pos="1884680" algn="l"/>
                <a:tab pos="3192780" algn="l"/>
                <a:tab pos="3674110" algn="l"/>
                <a:tab pos="5113655" algn="l"/>
                <a:tab pos="5332730" algn="l"/>
                <a:tab pos="6122670" algn="l"/>
                <a:tab pos="6232525" algn="l"/>
                <a:tab pos="6430645" algn="l"/>
              </a:tabLst>
            </a:pPr>
            <a:endParaRPr lang="uk-UA" sz="2400" spc="-25" dirty="0" smtClean="0">
              <a:solidFill>
                <a:srgbClr val="232852"/>
              </a:solidFill>
              <a:latin typeface="Times New Roman"/>
              <a:cs typeface="Times New Roman"/>
            </a:endParaRPr>
          </a:p>
          <a:p>
            <a:pPr marL="12700" marR="5080">
              <a:lnSpc>
                <a:spcPct val="100000"/>
              </a:lnSpc>
              <a:spcBef>
                <a:spcPts val="2135"/>
              </a:spcBef>
              <a:tabLst>
                <a:tab pos="1652905" algn="l"/>
                <a:tab pos="1884680" algn="l"/>
                <a:tab pos="3192780" algn="l"/>
                <a:tab pos="3674110" algn="l"/>
                <a:tab pos="5113655" algn="l"/>
                <a:tab pos="5332730" algn="l"/>
                <a:tab pos="6122670" algn="l"/>
                <a:tab pos="6232525" algn="l"/>
                <a:tab pos="6430645" algn="l"/>
              </a:tabLst>
            </a:pPr>
            <a:r>
              <a:rPr lang="en-US" sz="2400" spc="-25" dirty="0" smtClean="0">
                <a:solidFill>
                  <a:srgbClr val="232852"/>
                </a:solidFill>
                <a:latin typeface="Times New Roman"/>
                <a:cs typeface="Times New Roman"/>
              </a:rPr>
              <a:t>The methodological basis of seminars is the performance by students of various educational exercises of a search nature, solving situational problems, analysis of literature data, use of chemical programs necessary for experiments</a:t>
            </a:r>
            <a:r>
              <a:rPr sz="2400" spc="5" dirty="0" smtClean="0">
                <a:solidFill>
                  <a:srgbClr val="232852"/>
                </a:solidFill>
                <a:latin typeface="Times New Roman"/>
                <a:cs typeface="Times New Roman"/>
              </a:rPr>
              <a:t>.</a:t>
            </a:r>
            <a:endParaRPr sz="2400" dirty="0">
              <a:latin typeface="Times New Roman"/>
              <a:cs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762000" y="4038600"/>
            <a:ext cx="7543800" cy="2228815"/>
          </a:xfrm>
          <a:prstGeom prst="rect">
            <a:avLst/>
          </a:prstGeom>
        </p:spPr>
        <p:txBody>
          <a:bodyPr vert="horz" wrap="square" lIns="0" tIns="12700" rIns="0" bIns="0" rtlCol="0">
            <a:spAutoFit/>
          </a:bodyPr>
          <a:lstStyle/>
          <a:p>
            <a:pPr marL="12700" marR="5080" algn="just">
              <a:spcBef>
                <a:spcPts val="100"/>
              </a:spcBef>
            </a:pPr>
            <a:r>
              <a:rPr lang="en-US" sz="2400" dirty="0" smtClean="0">
                <a:latin typeface="Times New Roman"/>
                <a:cs typeface="Times New Roman"/>
              </a:rPr>
              <a:t>Laboratory classes include discussion and performance of laboratory studies to study certain classes of organic compounds on the properties of their functional groups, conducting qualitative reactions, isolation and purification of organic compounds, the establishment of physicochemical constants.</a:t>
            </a:r>
            <a:endParaRPr sz="2400" dirty="0">
              <a:latin typeface="Times New Roman"/>
              <a:cs typeface="Times New Roman"/>
            </a:endParaRPr>
          </a:p>
        </p:txBody>
      </p:sp>
      <p:pic>
        <p:nvPicPr>
          <p:cNvPr id="7" name="object 7"/>
          <p:cNvPicPr/>
          <p:nvPr/>
        </p:nvPicPr>
        <p:blipFill>
          <a:blip r:embed="rId2" cstate="print"/>
          <a:stretch>
            <a:fillRect/>
          </a:stretch>
        </p:blipFill>
        <p:spPr>
          <a:xfrm>
            <a:off x="755904" y="765048"/>
            <a:ext cx="5318760" cy="293827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838200" y="762000"/>
            <a:ext cx="7538084" cy="1181734"/>
          </a:xfrm>
          <a:prstGeom prst="rect">
            <a:avLst/>
          </a:prstGeom>
        </p:spPr>
        <p:txBody>
          <a:bodyPr vert="horz" wrap="square" lIns="0" tIns="12065" rIns="0" bIns="0" rtlCol="0">
            <a:spAutoFit/>
          </a:bodyPr>
          <a:lstStyle/>
          <a:p>
            <a:pPr marL="12700">
              <a:lnSpc>
                <a:spcPct val="100000"/>
              </a:lnSpc>
              <a:spcBef>
                <a:spcPts val="95"/>
              </a:spcBef>
            </a:pPr>
            <a:r>
              <a:rPr lang="en-US" sz="1900" dirty="0" smtClean="0">
                <a:latin typeface="Times New Roman"/>
                <a:cs typeface="Times New Roman"/>
              </a:rPr>
              <a:t>In 2017, with the assistance of the university administration at the Department of Pharmaceutical Chemistry, an educational and scientific laboratory was </a:t>
            </a:r>
            <a:r>
              <a:rPr lang="en-US" sz="1900" dirty="0" err="1" smtClean="0">
                <a:latin typeface="Times New Roman"/>
                <a:cs typeface="Times New Roman"/>
              </a:rPr>
              <a:t>establishedchemical</a:t>
            </a:r>
            <a:r>
              <a:rPr lang="en-US" sz="1900" dirty="0" smtClean="0">
                <a:latin typeface="Times New Roman"/>
                <a:cs typeface="Times New Roman"/>
              </a:rPr>
              <a:t> and </a:t>
            </a:r>
            <a:r>
              <a:rPr lang="en-US" sz="1900" dirty="0" err="1" smtClean="0">
                <a:latin typeface="Times New Roman"/>
                <a:cs typeface="Times New Roman"/>
              </a:rPr>
              <a:t>pharmacognostic</a:t>
            </a:r>
            <a:r>
              <a:rPr lang="en-US" sz="1900" dirty="0" smtClean="0">
                <a:latin typeface="Times New Roman"/>
                <a:cs typeface="Times New Roman"/>
              </a:rPr>
              <a:t> research, equipped with modern</a:t>
            </a:r>
            <a:r>
              <a:rPr lang="uk-UA" sz="1900" dirty="0" smtClean="0">
                <a:latin typeface="Times New Roman"/>
                <a:cs typeface="Times New Roman"/>
              </a:rPr>
              <a:t> </a:t>
            </a:r>
            <a:r>
              <a:rPr lang="en-US" sz="1900" dirty="0" smtClean="0">
                <a:latin typeface="Times New Roman"/>
                <a:cs typeface="Times New Roman"/>
              </a:rPr>
              <a:t>equipment</a:t>
            </a:r>
            <a:endParaRPr sz="1900" dirty="0">
              <a:latin typeface="Times New Roman"/>
              <a:cs typeface="Times New Roman"/>
            </a:endParaRPr>
          </a:p>
        </p:txBody>
      </p:sp>
      <p:grpSp>
        <p:nvGrpSpPr>
          <p:cNvPr id="4" name="object 4"/>
          <p:cNvGrpSpPr/>
          <p:nvPr/>
        </p:nvGrpSpPr>
        <p:grpSpPr>
          <a:xfrm>
            <a:off x="829055" y="1594103"/>
            <a:ext cx="7567930" cy="3758565"/>
            <a:chOff x="829055" y="1594103"/>
            <a:chExt cx="7567930" cy="3758565"/>
          </a:xfrm>
        </p:grpSpPr>
        <p:pic>
          <p:nvPicPr>
            <p:cNvPr id="5" name="object 5"/>
            <p:cNvPicPr/>
            <p:nvPr/>
          </p:nvPicPr>
          <p:blipFill>
            <a:blip r:embed="rId2" cstate="print"/>
            <a:stretch>
              <a:fillRect/>
            </a:stretch>
          </p:blipFill>
          <p:spPr>
            <a:xfrm>
              <a:off x="829055" y="1990343"/>
              <a:ext cx="3738118" cy="2872485"/>
            </a:xfrm>
            <a:prstGeom prst="rect">
              <a:avLst/>
            </a:prstGeom>
          </p:spPr>
        </p:pic>
        <p:pic>
          <p:nvPicPr>
            <p:cNvPr id="6" name="object 6"/>
            <p:cNvPicPr/>
            <p:nvPr/>
          </p:nvPicPr>
          <p:blipFill>
            <a:blip r:embed="rId3" cstate="print"/>
            <a:stretch>
              <a:fillRect/>
            </a:stretch>
          </p:blipFill>
          <p:spPr>
            <a:xfrm>
              <a:off x="972311" y="2133599"/>
              <a:ext cx="3456432" cy="2590800"/>
            </a:xfrm>
            <a:prstGeom prst="rect">
              <a:avLst/>
            </a:prstGeom>
          </p:spPr>
        </p:pic>
        <p:pic>
          <p:nvPicPr>
            <p:cNvPr id="7" name="object 7"/>
            <p:cNvPicPr/>
            <p:nvPr/>
          </p:nvPicPr>
          <p:blipFill>
            <a:blip r:embed="rId4" cstate="print"/>
            <a:stretch>
              <a:fillRect/>
            </a:stretch>
          </p:blipFill>
          <p:spPr>
            <a:xfrm>
              <a:off x="4410455" y="1594103"/>
              <a:ext cx="3986403" cy="2093595"/>
            </a:xfrm>
            <a:prstGeom prst="rect">
              <a:avLst/>
            </a:prstGeom>
          </p:spPr>
        </p:pic>
        <p:pic>
          <p:nvPicPr>
            <p:cNvPr id="8" name="object 8"/>
            <p:cNvPicPr/>
            <p:nvPr/>
          </p:nvPicPr>
          <p:blipFill>
            <a:blip r:embed="rId5" cstate="print"/>
            <a:stretch>
              <a:fillRect/>
            </a:stretch>
          </p:blipFill>
          <p:spPr>
            <a:xfrm>
              <a:off x="4645152" y="1828799"/>
              <a:ext cx="3526536" cy="1633727"/>
            </a:xfrm>
            <a:prstGeom prst="rect">
              <a:avLst/>
            </a:prstGeom>
          </p:spPr>
        </p:pic>
        <p:pic>
          <p:nvPicPr>
            <p:cNvPr id="9" name="object 9"/>
            <p:cNvPicPr/>
            <p:nvPr/>
          </p:nvPicPr>
          <p:blipFill>
            <a:blip r:embed="rId6" cstate="print"/>
            <a:stretch>
              <a:fillRect/>
            </a:stretch>
          </p:blipFill>
          <p:spPr>
            <a:xfrm>
              <a:off x="4742688" y="3705352"/>
              <a:ext cx="3425952" cy="1646936"/>
            </a:xfrm>
            <a:prstGeom prst="rect">
              <a:avLst/>
            </a:prstGeom>
          </p:spPr>
        </p:pic>
      </p:grpSp>
      <p:sp>
        <p:nvSpPr>
          <p:cNvPr id="10" name="object 10"/>
          <p:cNvSpPr txBox="1"/>
          <p:nvPr/>
        </p:nvSpPr>
        <p:spPr>
          <a:xfrm>
            <a:off x="834644" y="5443829"/>
            <a:ext cx="7476490" cy="794385"/>
          </a:xfrm>
          <a:prstGeom prst="rect">
            <a:avLst/>
          </a:prstGeom>
        </p:spPr>
        <p:txBody>
          <a:bodyPr vert="horz" wrap="square" lIns="0" tIns="40005" rIns="0" bIns="0" rtlCol="0">
            <a:spAutoFit/>
          </a:bodyPr>
          <a:lstStyle/>
          <a:p>
            <a:pPr marL="12700" marR="5080" algn="just">
              <a:lnSpc>
                <a:spcPct val="90100"/>
              </a:lnSpc>
              <a:spcBef>
                <a:spcPts val="315"/>
              </a:spcBef>
            </a:pPr>
            <a:r>
              <a:rPr lang="en-US" b="1" spc="-5" dirty="0">
                <a:solidFill>
                  <a:srgbClr val="232852"/>
                </a:solidFill>
                <a:latin typeface="Times New Roman"/>
                <a:cs typeface="Times New Roman"/>
              </a:rPr>
              <a:t>During laboratory classes, students have the opportunity to work in this laboratory, gaining practical skills in chemical and instrumental methods of analysis of organic compounds</a:t>
            </a:r>
            <a:endParaRPr sz="1800" dirty="0">
              <a:latin typeface="Times New Roman"/>
              <a:cs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14400" y="3124200"/>
            <a:ext cx="6172200" cy="566822"/>
          </a:xfrm>
          <a:prstGeom prst="rect">
            <a:avLst/>
          </a:prstGeom>
        </p:spPr>
        <p:txBody>
          <a:bodyPr vert="horz" wrap="square" lIns="0" tIns="12700" rIns="0" bIns="0" rtlCol="0">
            <a:spAutoFit/>
          </a:bodyPr>
          <a:lstStyle/>
          <a:p>
            <a:pPr marL="12700">
              <a:lnSpc>
                <a:spcPct val="100000"/>
              </a:lnSpc>
              <a:spcBef>
                <a:spcPts val="100"/>
              </a:spcBef>
            </a:pPr>
            <a:r>
              <a:rPr lang="en-US" spc="-15" dirty="0" smtClean="0"/>
              <a:t>Looking forward to seeing You</a:t>
            </a:r>
            <a:endParaRPr spc="-20" dirty="0"/>
          </a:p>
        </p:txBody>
      </p:sp>
      <p:sp>
        <p:nvSpPr>
          <p:cNvPr id="3" name="object 3"/>
          <p:cNvSpPr txBox="1"/>
          <p:nvPr/>
        </p:nvSpPr>
        <p:spPr>
          <a:xfrm>
            <a:off x="914400" y="3663137"/>
            <a:ext cx="5486400" cy="1120820"/>
          </a:xfrm>
          <a:prstGeom prst="rect">
            <a:avLst/>
          </a:prstGeom>
        </p:spPr>
        <p:txBody>
          <a:bodyPr vert="horz" wrap="square" lIns="0" tIns="12700" rIns="0" bIns="0" rtlCol="0">
            <a:spAutoFit/>
          </a:bodyPr>
          <a:lstStyle/>
          <a:p>
            <a:pPr marL="12700">
              <a:lnSpc>
                <a:spcPct val="100000"/>
              </a:lnSpc>
              <a:spcBef>
                <a:spcPts val="100"/>
              </a:spcBef>
            </a:pPr>
            <a:r>
              <a:rPr lang="en-US" sz="3600" b="1" spc="-20" dirty="0" smtClean="0">
                <a:solidFill>
                  <a:srgbClr val="0D57C4"/>
                </a:solidFill>
                <a:latin typeface="Times New Roman"/>
                <a:cs typeface="Times New Roman"/>
              </a:rPr>
              <a:t>at the Department of Pharmaceutical Chemistry</a:t>
            </a:r>
            <a:r>
              <a:rPr sz="3600" b="1" dirty="0" smtClean="0">
                <a:solidFill>
                  <a:srgbClr val="0D57C4"/>
                </a:solidFill>
                <a:latin typeface="Times New Roman"/>
                <a:cs typeface="Times New Roman"/>
              </a:rPr>
              <a:t>!</a:t>
            </a:r>
            <a:endParaRPr sz="3600" dirty="0">
              <a:latin typeface="Times New Roman"/>
              <a:cs typeface="Times New Roman"/>
            </a:endParaRPr>
          </a:p>
        </p:txBody>
      </p:sp>
      <p:grpSp>
        <p:nvGrpSpPr>
          <p:cNvPr id="4" name="object 4"/>
          <p:cNvGrpSpPr/>
          <p:nvPr/>
        </p:nvGrpSpPr>
        <p:grpSpPr>
          <a:xfrm>
            <a:off x="728472" y="405384"/>
            <a:ext cx="7802880" cy="6014085"/>
            <a:chOff x="728472" y="405384"/>
            <a:chExt cx="7802880" cy="6014085"/>
          </a:xfrm>
        </p:grpSpPr>
        <p:pic>
          <p:nvPicPr>
            <p:cNvPr id="5" name="object 5"/>
            <p:cNvPicPr/>
            <p:nvPr/>
          </p:nvPicPr>
          <p:blipFill>
            <a:blip r:embed="rId2" cstate="print"/>
            <a:stretch>
              <a:fillRect/>
            </a:stretch>
          </p:blipFill>
          <p:spPr>
            <a:xfrm>
              <a:off x="728472" y="405384"/>
              <a:ext cx="3816096" cy="2414016"/>
            </a:xfrm>
            <a:prstGeom prst="rect">
              <a:avLst/>
            </a:prstGeom>
          </p:spPr>
        </p:pic>
        <p:pic>
          <p:nvPicPr>
            <p:cNvPr id="6" name="object 6"/>
            <p:cNvPicPr/>
            <p:nvPr/>
          </p:nvPicPr>
          <p:blipFill>
            <a:blip r:embed="rId3" cstate="print"/>
            <a:stretch>
              <a:fillRect/>
            </a:stretch>
          </p:blipFill>
          <p:spPr>
            <a:xfrm>
              <a:off x="6373368" y="3788663"/>
              <a:ext cx="2157984" cy="2630424"/>
            </a:xfrm>
            <a:prstGeom prst="rect">
              <a:avLst/>
            </a:prstGeom>
          </p:spPr>
        </p:pic>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TotalTime>
  <Words>573</Words>
  <Application>Microsoft Office PowerPoint</Application>
  <PresentationFormat>Экран (4:3)</PresentationFormat>
  <Paragraphs>63</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Office Theme</vt:lpstr>
      <vt:lpstr>IDENTIFICATION OF ORGANIC COMPOUNDS</vt:lpstr>
      <vt:lpstr>DESCRIPTION OF THE COURSE</vt:lpstr>
      <vt:lpstr>COURSE OBJECTIVE</vt:lpstr>
      <vt:lpstr>COURSE TASKS</vt:lpstr>
      <vt:lpstr>Слайд 5</vt:lpstr>
      <vt:lpstr>STRUCTURE OF THE COURSE</vt:lpstr>
      <vt:lpstr>PHYSICAL and PHYSICAL</vt:lpstr>
      <vt:lpstr>Слайд 8</vt:lpstr>
      <vt:lpstr>Слайд 9</vt:lpstr>
      <vt:lpstr>Слайд 10</vt:lpstr>
      <vt:lpstr>Looking forward to seeing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IDENTIFICATION OF ORGANIC COMPOUNDS</dc:title>
  <cp:lastModifiedBy>farmchem2</cp:lastModifiedBy>
  <cp:revision>3</cp:revision>
  <dcterms:created xsi:type="dcterms:W3CDTF">2021-05-05T13:50:25Z</dcterms:created>
  <dcterms:modified xsi:type="dcterms:W3CDTF">2021-05-06T06:33:56Z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2021-03-17T00:00:00Z</vt:filetime>
  </property>
  <property fmtid="{D5CDD505-2E9C-101B-9397-08002B2CF9AE}" pid="3" name="Creator">
    <vt:lpwstr>Microsoft® PowerPoint® 2016</vt:lpwstr>
  </property>
  <property fmtid="{D5CDD505-2E9C-101B-9397-08002B2CF9AE}" pid="4" name="LastSaved">
    <vt:filetime>2021-05-05T00:00:00Z</vt:filetime>
  </property>
</Properties>
</file>