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4630400" cy="8229600"/>
  <p:notesSz cx="8229600" cy="146304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DM Sans" panose="020B0604020202020204" charset="0"/>
      <p:regular r:id="rId18"/>
    </p:embeddedFont>
    <p:embeddedFont>
      <p:font typeface="PT Serif" panose="020B0604020202020204" charset="-52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6" d="100"/>
          <a:sy n="56" d="100"/>
        </p:scale>
        <p:origin x="62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348B5E-B524-4F1C-B403-BA6FC121B2A8}" type="doc">
      <dgm:prSet loTypeId="urn:microsoft.com/office/officeart/2005/8/layout/vList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uk-UA"/>
        </a:p>
      </dgm:t>
    </dgm:pt>
    <dgm:pt modelId="{890F4380-E30C-454A-B5DA-E944A07EF4DC}">
      <dgm:prSet phldrT="[Текст]"/>
      <dgm:spPr/>
      <dgm:t>
        <a:bodyPr/>
        <a:lstStyle/>
        <a:p>
          <a:r>
            <a:rPr lang="uk-UA" dirty="0" smtClean="0"/>
            <a:t>Оксана </a:t>
          </a:r>
          <a:r>
            <a:rPr lang="uk-UA" dirty="0" err="1" smtClean="0"/>
            <a:t>Семененко</a:t>
          </a:r>
          <a:endParaRPr lang="uk-UA" dirty="0"/>
        </a:p>
      </dgm:t>
    </dgm:pt>
    <dgm:pt modelId="{B02E8A84-BCF1-49B3-AC71-EBC24A0CC78C}" type="parTrans" cxnId="{EFB22775-0B42-4691-8939-CCCE99D11B31}">
      <dgm:prSet/>
      <dgm:spPr/>
      <dgm:t>
        <a:bodyPr/>
        <a:lstStyle/>
        <a:p>
          <a:endParaRPr lang="uk-UA"/>
        </a:p>
      </dgm:t>
    </dgm:pt>
    <dgm:pt modelId="{627748BE-CECB-4F2D-BF7E-8045C0036EB1}" type="sibTrans" cxnId="{EFB22775-0B42-4691-8939-CCCE99D11B31}">
      <dgm:prSet/>
      <dgm:spPr/>
      <dgm:t>
        <a:bodyPr/>
        <a:lstStyle/>
        <a:p>
          <a:endParaRPr lang="uk-UA"/>
        </a:p>
      </dgm:t>
    </dgm:pt>
    <dgm:pt modelId="{A93D813D-56B5-46E8-BC5B-C6DCD630DB16}">
      <dgm:prSet phldrT="[Текст]"/>
      <dgm:spPr/>
      <dgm:t>
        <a:bodyPr/>
        <a:lstStyle/>
        <a:p>
          <a:r>
            <a:rPr lang="uk-UA" dirty="0" smtClean="0"/>
            <a:t>кандидат медичних наук</a:t>
          </a:r>
          <a:endParaRPr lang="uk-UA" dirty="0"/>
        </a:p>
      </dgm:t>
    </dgm:pt>
    <dgm:pt modelId="{53872462-F5EF-457E-9D94-EBAA3D695841}" type="parTrans" cxnId="{1A5CA7AA-2FE7-45A0-956B-F639FD4707F5}">
      <dgm:prSet/>
      <dgm:spPr/>
      <dgm:t>
        <a:bodyPr/>
        <a:lstStyle/>
        <a:p>
          <a:endParaRPr lang="uk-UA"/>
        </a:p>
      </dgm:t>
    </dgm:pt>
    <dgm:pt modelId="{EC067ED2-BE5B-4A44-B8C7-7A97406E2D0D}" type="sibTrans" cxnId="{1A5CA7AA-2FE7-45A0-956B-F639FD4707F5}">
      <dgm:prSet/>
      <dgm:spPr/>
      <dgm:t>
        <a:bodyPr/>
        <a:lstStyle/>
        <a:p>
          <a:endParaRPr lang="uk-UA"/>
        </a:p>
      </dgm:t>
    </dgm:pt>
    <dgm:pt modelId="{B496767A-6D5A-4F8E-8FBD-ADA5B9A37E00}">
      <dgm:prSet phldrT="[Текст]"/>
      <dgm:spPr/>
      <dgm:t>
        <a:bodyPr/>
        <a:lstStyle/>
        <a:p>
          <a:r>
            <a:rPr lang="uk-UA" dirty="0" smtClean="0"/>
            <a:t>Альона </a:t>
          </a:r>
          <a:r>
            <a:rPr lang="uk-UA" dirty="0" err="1" smtClean="0"/>
            <a:t>Воронкіна</a:t>
          </a:r>
          <a:endParaRPr lang="uk-UA" dirty="0" smtClean="0"/>
        </a:p>
      </dgm:t>
    </dgm:pt>
    <dgm:pt modelId="{1FADC56B-D9F5-476F-96B0-96718D548C2B}" type="parTrans" cxnId="{97E4A570-4D9E-4083-BF2F-96705DE89ECA}">
      <dgm:prSet/>
      <dgm:spPr/>
      <dgm:t>
        <a:bodyPr/>
        <a:lstStyle/>
        <a:p>
          <a:endParaRPr lang="uk-UA"/>
        </a:p>
      </dgm:t>
    </dgm:pt>
    <dgm:pt modelId="{3989A150-E1A4-4AC3-9F88-D65D5B449C80}" type="sibTrans" cxnId="{97E4A570-4D9E-4083-BF2F-96705DE89ECA}">
      <dgm:prSet/>
      <dgm:spPr/>
      <dgm:t>
        <a:bodyPr/>
        <a:lstStyle/>
        <a:p>
          <a:endParaRPr lang="uk-UA"/>
        </a:p>
      </dgm:t>
    </dgm:pt>
    <dgm:pt modelId="{0EF38E67-C4DB-42B4-9B17-E342EA9619A0}">
      <dgm:prSet phldrT="[Текст]"/>
      <dgm:spPr/>
      <dgm:t>
        <a:bodyPr/>
        <a:lstStyle/>
        <a:p>
          <a:r>
            <a:rPr lang="uk-UA" dirty="0" smtClean="0"/>
            <a:t>кандидат фармацевтичних наук</a:t>
          </a:r>
          <a:endParaRPr lang="uk-UA" dirty="0"/>
        </a:p>
      </dgm:t>
    </dgm:pt>
    <dgm:pt modelId="{D08C3635-C66A-4F61-90AA-722E229B0870}" type="parTrans" cxnId="{23D7405F-1C63-41A2-9A4C-471925B77B48}">
      <dgm:prSet/>
      <dgm:spPr/>
      <dgm:t>
        <a:bodyPr/>
        <a:lstStyle/>
        <a:p>
          <a:endParaRPr lang="uk-UA"/>
        </a:p>
      </dgm:t>
    </dgm:pt>
    <dgm:pt modelId="{AB8FEDF3-7C7C-4726-8489-A211A4DDCFC5}" type="sibTrans" cxnId="{23D7405F-1C63-41A2-9A4C-471925B77B48}">
      <dgm:prSet/>
      <dgm:spPr/>
      <dgm:t>
        <a:bodyPr/>
        <a:lstStyle/>
        <a:p>
          <a:endParaRPr lang="uk-UA"/>
        </a:p>
      </dgm:t>
    </dgm:pt>
    <dgm:pt modelId="{243FE417-51E2-4C26-8B5A-24ED8C97D830}">
      <dgm:prSet phldrT="[Текст]"/>
      <dgm:spPr/>
      <dgm:t>
        <a:bodyPr/>
        <a:lstStyle/>
        <a:p>
          <a:r>
            <a:rPr lang="uk-UA" dirty="0" smtClean="0"/>
            <a:t>доцент ЗВО</a:t>
          </a:r>
          <a:endParaRPr lang="uk-UA" dirty="0"/>
        </a:p>
      </dgm:t>
    </dgm:pt>
    <dgm:pt modelId="{7C226EF0-1D01-40E7-96A6-5D3CA9C37E0E}" type="parTrans" cxnId="{DF51A7ED-82F8-4530-A0EE-E43B5A99BC81}">
      <dgm:prSet/>
      <dgm:spPr/>
      <dgm:t>
        <a:bodyPr/>
        <a:lstStyle/>
        <a:p>
          <a:endParaRPr lang="uk-UA"/>
        </a:p>
      </dgm:t>
    </dgm:pt>
    <dgm:pt modelId="{60042076-4B0B-4A4E-A3BD-CE844F37A8A2}" type="sibTrans" cxnId="{DF51A7ED-82F8-4530-A0EE-E43B5A99BC81}">
      <dgm:prSet/>
      <dgm:spPr/>
      <dgm:t>
        <a:bodyPr/>
        <a:lstStyle/>
        <a:p>
          <a:endParaRPr lang="uk-UA"/>
        </a:p>
      </dgm:t>
    </dgm:pt>
    <dgm:pt modelId="{752AB82B-242E-46C9-9A10-FAC09E60D490}">
      <dgm:prSet phldrT="[Текст]"/>
      <dgm:spPr/>
      <dgm:t>
        <a:bodyPr/>
        <a:lstStyle/>
        <a:p>
          <a:r>
            <a:rPr lang="uk-UA" dirty="0" smtClean="0"/>
            <a:t>доцент ЗВО</a:t>
          </a:r>
          <a:endParaRPr lang="uk-UA" dirty="0"/>
        </a:p>
      </dgm:t>
    </dgm:pt>
    <dgm:pt modelId="{0B1C2F26-0AB4-4B9A-A661-BEE3C9B3C292}" type="parTrans" cxnId="{B635A608-466B-4A68-A216-7A23A7FA22B6}">
      <dgm:prSet/>
      <dgm:spPr/>
      <dgm:t>
        <a:bodyPr/>
        <a:lstStyle/>
        <a:p>
          <a:endParaRPr lang="uk-UA"/>
        </a:p>
      </dgm:t>
    </dgm:pt>
    <dgm:pt modelId="{5F66F52B-3312-4BD9-A968-454F7DAE3C1B}" type="sibTrans" cxnId="{B635A608-466B-4A68-A216-7A23A7FA22B6}">
      <dgm:prSet/>
      <dgm:spPr/>
      <dgm:t>
        <a:bodyPr/>
        <a:lstStyle/>
        <a:p>
          <a:endParaRPr lang="uk-UA"/>
        </a:p>
      </dgm:t>
    </dgm:pt>
    <dgm:pt modelId="{D0DFF21B-D954-481F-9FAE-85932FDD545B}" type="pres">
      <dgm:prSet presAssocID="{9A348B5E-B524-4F1C-B403-BA6FC121B2A8}" presName="linear" presStyleCnt="0">
        <dgm:presLayoutVars>
          <dgm:dir/>
          <dgm:resizeHandles val="exact"/>
        </dgm:presLayoutVars>
      </dgm:prSet>
      <dgm:spPr/>
    </dgm:pt>
    <dgm:pt modelId="{533B4ED8-AC8E-4303-9750-FCD16385A4B7}" type="pres">
      <dgm:prSet presAssocID="{890F4380-E30C-454A-B5DA-E944A07EF4DC}" presName="comp" presStyleCnt="0"/>
      <dgm:spPr/>
    </dgm:pt>
    <dgm:pt modelId="{EA315470-08B6-484F-9D6F-5D3AF94F6EDC}" type="pres">
      <dgm:prSet presAssocID="{890F4380-E30C-454A-B5DA-E944A07EF4DC}" presName="box" presStyleLbl="node1" presStyleIdx="0" presStyleCnt="2" custLinFactNeighborX="-116" custLinFactNeighborY="1191"/>
      <dgm:spPr/>
      <dgm:t>
        <a:bodyPr/>
        <a:lstStyle/>
        <a:p>
          <a:endParaRPr lang="uk-UA"/>
        </a:p>
      </dgm:t>
    </dgm:pt>
    <dgm:pt modelId="{AEC0A6F7-51E0-46A3-8245-B99DC1875A00}" type="pres">
      <dgm:prSet presAssocID="{890F4380-E30C-454A-B5DA-E944A07EF4DC}" presName="img" presStyleLbl="fgImgPlace1" presStyleIdx="0" presStyleCnt="2" custScaleY="8264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F59F2553-2AF6-48EC-8840-7593F66184DB}" type="pres">
      <dgm:prSet presAssocID="{890F4380-E30C-454A-B5DA-E944A07EF4DC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FF797D7-183C-455B-91D9-199B5C3E53F3}" type="pres">
      <dgm:prSet presAssocID="{627748BE-CECB-4F2D-BF7E-8045C0036EB1}" presName="spacer" presStyleCnt="0"/>
      <dgm:spPr/>
    </dgm:pt>
    <dgm:pt modelId="{D7ADF59A-F089-4CCF-A2E2-06C055DB990A}" type="pres">
      <dgm:prSet presAssocID="{B496767A-6D5A-4F8E-8FBD-ADA5B9A37E00}" presName="comp" presStyleCnt="0"/>
      <dgm:spPr/>
    </dgm:pt>
    <dgm:pt modelId="{C0D45ABB-14E3-41C3-8134-0B142C04FF23}" type="pres">
      <dgm:prSet presAssocID="{B496767A-6D5A-4F8E-8FBD-ADA5B9A37E00}" presName="box" presStyleLbl="node1" presStyleIdx="1" presStyleCnt="2"/>
      <dgm:spPr/>
      <dgm:t>
        <a:bodyPr/>
        <a:lstStyle/>
        <a:p>
          <a:endParaRPr lang="uk-UA"/>
        </a:p>
      </dgm:t>
    </dgm:pt>
    <dgm:pt modelId="{CBD1C294-663F-4995-815D-5280996ADBED}" type="pres">
      <dgm:prSet presAssocID="{B496767A-6D5A-4F8E-8FBD-ADA5B9A37E00}" presName="img" presStyleLbl="fgImgPlace1" presStyleIdx="1" presStyleCnt="2" custScaleY="8264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E72B0FA-D14B-478D-9716-BDA01A6477F6}" type="pres">
      <dgm:prSet presAssocID="{B496767A-6D5A-4F8E-8FBD-ADA5B9A37E00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7E4A570-4D9E-4083-BF2F-96705DE89ECA}" srcId="{9A348B5E-B524-4F1C-B403-BA6FC121B2A8}" destId="{B496767A-6D5A-4F8E-8FBD-ADA5B9A37E00}" srcOrd="1" destOrd="0" parTransId="{1FADC56B-D9F5-476F-96B0-96718D548C2B}" sibTransId="{3989A150-E1A4-4AC3-9F88-D65D5B449C80}"/>
    <dgm:cxn modelId="{DF51A7ED-82F8-4530-A0EE-E43B5A99BC81}" srcId="{B496767A-6D5A-4F8E-8FBD-ADA5B9A37E00}" destId="{243FE417-51E2-4C26-8B5A-24ED8C97D830}" srcOrd="0" destOrd="0" parTransId="{7C226EF0-1D01-40E7-96A6-5D3CA9C37E0E}" sibTransId="{60042076-4B0B-4A4E-A3BD-CE844F37A8A2}"/>
    <dgm:cxn modelId="{0798961D-F4BB-42CB-82DA-58536F3198C6}" type="presOf" srcId="{B496767A-6D5A-4F8E-8FBD-ADA5B9A37E00}" destId="{1E72B0FA-D14B-478D-9716-BDA01A6477F6}" srcOrd="1" destOrd="0" presId="urn:microsoft.com/office/officeart/2005/8/layout/vList4"/>
    <dgm:cxn modelId="{D3D16B20-52B6-448D-B265-EB418FAE4637}" type="presOf" srcId="{890F4380-E30C-454A-B5DA-E944A07EF4DC}" destId="{EA315470-08B6-484F-9D6F-5D3AF94F6EDC}" srcOrd="0" destOrd="0" presId="urn:microsoft.com/office/officeart/2005/8/layout/vList4"/>
    <dgm:cxn modelId="{EFB22775-0B42-4691-8939-CCCE99D11B31}" srcId="{9A348B5E-B524-4F1C-B403-BA6FC121B2A8}" destId="{890F4380-E30C-454A-B5DA-E944A07EF4DC}" srcOrd="0" destOrd="0" parTransId="{B02E8A84-BCF1-49B3-AC71-EBC24A0CC78C}" sibTransId="{627748BE-CECB-4F2D-BF7E-8045C0036EB1}"/>
    <dgm:cxn modelId="{23D7405F-1C63-41A2-9A4C-471925B77B48}" srcId="{B496767A-6D5A-4F8E-8FBD-ADA5B9A37E00}" destId="{0EF38E67-C4DB-42B4-9B17-E342EA9619A0}" srcOrd="1" destOrd="0" parTransId="{D08C3635-C66A-4F61-90AA-722E229B0870}" sibTransId="{AB8FEDF3-7C7C-4726-8489-A211A4DDCFC5}"/>
    <dgm:cxn modelId="{EF1151E6-9C04-4210-A37E-629423817A2B}" type="presOf" srcId="{A93D813D-56B5-46E8-BC5B-C6DCD630DB16}" destId="{EA315470-08B6-484F-9D6F-5D3AF94F6EDC}" srcOrd="0" destOrd="2" presId="urn:microsoft.com/office/officeart/2005/8/layout/vList4"/>
    <dgm:cxn modelId="{C6447A2F-D211-4C96-AE84-4B503810BCD3}" type="presOf" srcId="{890F4380-E30C-454A-B5DA-E944A07EF4DC}" destId="{F59F2553-2AF6-48EC-8840-7593F66184DB}" srcOrd="1" destOrd="0" presId="urn:microsoft.com/office/officeart/2005/8/layout/vList4"/>
    <dgm:cxn modelId="{562AE389-46CE-4625-B767-7D9FEF75DA0C}" type="presOf" srcId="{0EF38E67-C4DB-42B4-9B17-E342EA9619A0}" destId="{1E72B0FA-D14B-478D-9716-BDA01A6477F6}" srcOrd="1" destOrd="2" presId="urn:microsoft.com/office/officeart/2005/8/layout/vList4"/>
    <dgm:cxn modelId="{97770071-E9B0-4693-8C04-815F7616FC78}" type="presOf" srcId="{B496767A-6D5A-4F8E-8FBD-ADA5B9A37E00}" destId="{C0D45ABB-14E3-41C3-8134-0B142C04FF23}" srcOrd="0" destOrd="0" presId="urn:microsoft.com/office/officeart/2005/8/layout/vList4"/>
    <dgm:cxn modelId="{1A5CA7AA-2FE7-45A0-956B-F639FD4707F5}" srcId="{890F4380-E30C-454A-B5DA-E944A07EF4DC}" destId="{A93D813D-56B5-46E8-BC5B-C6DCD630DB16}" srcOrd="1" destOrd="0" parTransId="{53872462-F5EF-457E-9D94-EBAA3D695841}" sibTransId="{EC067ED2-BE5B-4A44-B8C7-7A97406E2D0D}"/>
    <dgm:cxn modelId="{4EC55727-D008-45D4-8467-3E8BAF22CA0D}" type="presOf" srcId="{243FE417-51E2-4C26-8B5A-24ED8C97D830}" destId="{C0D45ABB-14E3-41C3-8134-0B142C04FF23}" srcOrd="0" destOrd="1" presId="urn:microsoft.com/office/officeart/2005/8/layout/vList4"/>
    <dgm:cxn modelId="{5AC93577-8EFA-42F9-9FD6-D15E0BF1B69A}" type="presOf" srcId="{0EF38E67-C4DB-42B4-9B17-E342EA9619A0}" destId="{C0D45ABB-14E3-41C3-8134-0B142C04FF23}" srcOrd="0" destOrd="2" presId="urn:microsoft.com/office/officeart/2005/8/layout/vList4"/>
    <dgm:cxn modelId="{C6DB2869-A8E7-4479-94A0-63ABC6E78122}" type="presOf" srcId="{9A348B5E-B524-4F1C-B403-BA6FC121B2A8}" destId="{D0DFF21B-D954-481F-9FAE-85932FDD545B}" srcOrd="0" destOrd="0" presId="urn:microsoft.com/office/officeart/2005/8/layout/vList4"/>
    <dgm:cxn modelId="{8811345E-64BA-4A21-A400-B32C77521046}" type="presOf" srcId="{752AB82B-242E-46C9-9A10-FAC09E60D490}" destId="{F59F2553-2AF6-48EC-8840-7593F66184DB}" srcOrd="1" destOrd="1" presId="urn:microsoft.com/office/officeart/2005/8/layout/vList4"/>
    <dgm:cxn modelId="{B635A608-466B-4A68-A216-7A23A7FA22B6}" srcId="{890F4380-E30C-454A-B5DA-E944A07EF4DC}" destId="{752AB82B-242E-46C9-9A10-FAC09E60D490}" srcOrd="0" destOrd="0" parTransId="{0B1C2F26-0AB4-4B9A-A661-BEE3C9B3C292}" sibTransId="{5F66F52B-3312-4BD9-A968-454F7DAE3C1B}"/>
    <dgm:cxn modelId="{0144BACB-05FE-4F05-B498-8007A577B30D}" type="presOf" srcId="{752AB82B-242E-46C9-9A10-FAC09E60D490}" destId="{EA315470-08B6-484F-9D6F-5D3AF94F6EDC}" srcOrd="0" destOrd="1" presId="urn:microsoft.com/office/officeart/2005/8/layout/vList4"/>
    <dgm:cxn modelId="{44F5DBF9-4E46-4D39-BA99-1559968BABF0}" type="presOf" srcId="{A93D813D-56B5-46E8-BC5B-C6DCD630DB16}" destId="{F59F2553-2AF6-48EC-8840-7593F66184DB}" srcOrd="1" destOrd="2" presId="urn:microsoft.com/office/officeart/2005/8/layout/vList4"/>
    <dgm:cxn modelId="{718A5EA0-4EF5-4CE3-BD1A-59477DE726A9}" type="presOf" srcId="{243FE417-51E2-4C26-8B5A-24ED8C97D830}" destId="{1E72B0FA-D14B-478D-9716-BDA01A6477F6}" srcOrd="1" destOrd="1" presId="urn:microsoft.com/office/officeart/2005/8/layout/vList4"/>
    <dgm:cxn modelId="{77361DCE-92BC-44CB-9841-7C150AF29032}" type="presParOf" srcId="{D0DFF21B-D954-481F-9FAE-85932FDD545B}" destId="{533B4ED8-AC8E-4303-9750-FCD16385A4B7}" srcOrd="0" destOrd="0" presId="urn:microsoft.com/office/officeart/2005/8/layout/vList4"/>
    <dgm:cxn modelId="{0E954077-10A9-44DC-A074-6F8145464F1B}" type="presParOf" srcId="{533B4ED8-AC8E-4303-9750-FCD16385A4B7}" destId="{EA315470-08B6-484F-9D6F-5D3AF94F6EDC}" srcOrd="0" destOrd="0" presId="urn:microsoft.com/office/officeart/2005/8/layout/vList4"/>
    <dgm:cxn modelId="{169CC228-4DEE-413B-AD97-53DD70011215}" type="presParOf" srcId="{533B4ED8-AC8E-4303-9750-FCD16385A4B7}" destId="{AEC0A6F7-51E0-46A3-8245-B99DC1875A00}" srcOrd="1" destOrd="0" presId="urn:microsoft.com/office/officeart/2005/8/layout/vList4"/>
    <dgm:cxn modelId="{B9763A66-6AA4-4B16-9C2D-331E986C5022}" type="presParOf" srcId="{533B4ED8-AC8E-4303-9750-FCD16385A4B7}" destId="{F59F2553-2AF6-48EC-8840-7593F66184DB}" srcOrd="2" destOrd="0" presId="urn:microsoft.com/office/officeart/2005/8/layout/vList4"/>
    <dgm:cxn modelId="{4B726330-F054-49C1-ADDB-059F09D5752F}" type="presParOf" srcId="{D0DFF21B-D954-481F-9FAE-85932FDD545B}" destId="{CFF797D7-183C-455B-91D9-199B5C3E53F3}" srcOrd="1" destOrd="0" presId="urn:microsoft.com/office/officeart/2005/8/layout/vList4"/>
    <dgm:cxn modelId="{31D86266-623E-4DC6-A09D-EC922C1A469F}" type="presParOf" srcId="{D0DFF21B-D954-481F-9FAE-85932FDD545B}" destId="{D7ADF59A-F089-4CCF-A2E2-06C055DB990A}" srcOrd="2" destOrd="0" presId="urn:microsoft.com/office/officeart/2005/8/layout/vList4"/>
    <dgm:cxn modelId="{1CCD366C-63E0-4420-9D91-147D60A25D73}" type="presParOf" srcId="{D7ADF59A-F089-4CCF-A2E2-06C055DB990A}" destId="{C0D45ABB-14E3-41C3-8134-0B142C04FF23}" srcOrd="0" destOrd="0" presId="urn:microsoft.com/office/officeart/2005/8/layout/vList4"/>
    <dgm:cxn modelId="{2757BC46-D218-4560-9C99-1598238F6F7B}" type="presParOf" srcId="{D7ADF59A-F089-4CCF-A2E2-06C055DB990A}" destId="{CBD1C294-663F-4995-815D-5280996ADBED}" srcOrd="1" destOrd="0" presId="urn:microsoft.com/office/officeart/2005/8/layout/vList4"/>
    <dgm:cxn modelId="{9412A4DC-7F8B-42A3-AC6D-D5A55E709FB7}" type="presParOf" srcId="{D7ADF59A-F089-4CCF-A2E2-06C055DB990A}" destId="{1E72B0FA-D14B-478D-9716-BDA01A6477F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15C345-FEDF-463A-80B3-7A3325C6CD67}" type="doc">
      <dgm:prSet loTypeId="urn:microsoft.com/office/officeart/2005/8/layout/gear1" loCatId="cycle" qsTypeId="urn:microsoft.com/office/officeart/2005/8/quickstyle/simple1" qsCatId="simple" csTypeId="urn:microsoft.com/office/officeart/2005/8/colors/colorful1" csCatId="colorful" phldr="1"/>
      <dgm:spPr/>
    </dgm:pt>
    <dgm:pt modelId="{A92E86D5-F83B-49AE-8010-8D05AD3923C3}">
      <dgm:prSet phldrT="[Текст]"/>
      <dgm:spPr/>
      <dgm:t>
        <a:bodyPr/>
        <a:lstStyle/>
        <a:p>
          <a:r>
            <a:rPr lang="uk-UA" dirty="0" smtClean="0"/>
            <a:t>Заняття у </a:t>
          </a:r>
          <a:r>
            <a:rPr lang="uk-UA" dirty="0" err="1" smtClean="0"/>
            <a:t>симуляційному</a:t>
          </a:r>
          <a:r>
            <a:rPr lang="uk-UA" dirty="0" smtClean="0"/>
            <a:t> центрі</a:t>
          </a:r>
          <a:endParaRPr lang="uk-UA" dirty="0"/>
        </a:p>
      </dgm:t>
    </dgm:pt>
    <dgm:pt modelId="{E90E1516-6700-40FA-A676-7075109FE95E}" type="parTrans" cxnId="{7CDDC698-16CB-453A-871F-5841F1133BCF}">
      <dgm:prSet/>
      <dgm:spPr/>
      <dgm:t>
        <a:bodyPr/>
        <a:lstStyle/>
        <a:p>
          <a:endParaRPr lang="uk-UA"/>
        </a:p>
      </dgm:t>
    </dgm:pt>
    <dgm:pt modelId="{A95637C1-4501-4BC1-BEF0-0E1405F65B31}" type="sibTrans" cxnId="{7CDDC698-16CB-453A-871F-5841F1133BCF}">
      <dgm:prSet/>
      <dgm:spPr/>
      <dgm:t>
        <a:bodyPr/>
        <a:lstStyle/>
        <a:p>
          <a:endParaRPr lang="uk-UA"/>
        </a:p>
      </dgm:t>
    </dgm:pt>
    <dgm:pt modelId="{0BAC540B-9597-43A9-A8F3-BA3DC4979729}">
      <dgm:prSet phldrT="[Текст]"/>
      <dgm:spPr/>
      <dgm:t>
        <a:bodyPr/>
        <a:lstStyle/>
        <a:p>
          <a:r>
            <a:rPr lang="uk-UA" dirty="0" smtClean="0"/>
            <a:t>Робота з онлайн-ресурсами</a:t>
          </a:r>
          <a:endParaRPr lang="uk-UA" dirty="0"/>
        </a:p>
      </dgm:t>
    </dgm:pt>
    <dgm:pt modelId="{99F861CB-7B91-4412-89BE-790AADDDE79F}" type="parTrans" cxnId="{4A04E217-1CCA-4928-B1A7-D071D6B5F23D}">
      <dgm:prSet/>
      <dgm:spPr/>
      <dgm:t>
        <a:bodyPr/>
        <a:lstStyle/>
        <a:p>
          <a:endParaRPr lang="uk-UA"/>
        </a:p>
      </dgm:t>
    </dgm:pt>
    <dgm:pt modelId="{1FF2FB09-9F1D-472C-846F-FE7E0E65F060}" type="sibTrans" cxnId="{4A04E217-1CCA-4928-B1A7-D071D6B5F23D}">
      <dgm:prSet/>
      <dgm:spPr/>
      <dgm:t>
        <a:bodyPr/>
        <a:lstStyle/>
        <a:p>
          <a:endParaRPr lang="uk-UA"/>
        </a:p>
      </dgm:t>
    </dgm:pt>
    <dgm:pt modelId="{8E969D0D-AD53-46B8-B46F-58FA43200ECF}">
      <dgm:prSet phldrT="[Текст]"/>
      <dgm:spPr/>
      <dgm:t>
        <a:bodyPr/>
        <a:lstStyle/>
        <a:p>
          <a:r>
            <a:rPr lang="uk-UA" dirty="0" smtClean="0"/>
            <a:t>Лекційні та практичні заняття</a:t>
          </a:r>
          <a:endParaRPr lang="uk-UA" dirty="0"/>
        </a:p>
      </dgm:t>
    </dgm:pt>
    <dgm:pt modelId="{88659E47-9530-40F1-A155-898F65E67AAA}" type="parTrans" cxnId="{C2E7A7D9-6966-4692-AF77-81FA9E171371}">
      <dgm:prSet/>
      <dgm:spPr/>
      <dgm:t>
        <a:bodyPr/>
        <a:lstStyle/>
        <a:p>
          <a:endParaRPr lang="uk-UA"/>
        </a:p>
      </dgm:t>
    </dgm:pt>
    <dgm:pt modelId="{7EA28EB1-A6CC-4DC5-9261-2516DCE431EB}" type="sibTrans" cxnId="{C2E7A7D9-6966-4692-AF77-81FA9E171371}">
      <dgm:prSet/>
      <dgm:spPr/>
      <dgm:t>
        <a:bodyPr/>
        <a:lstStyle/>
        <a:p>
          <a:endParaRPr lang="uk-UA"/>
        </a:p>
      </dgm:t>
    </dgm:pt>
    <dgm:pt modelId="{024AC494-9575-4776-BA7D-D2D8EAC42A4F}" type="pres">
      <dgm:prSet presAssocID="{E615C345-FEDF-463A-80B3-7A3325C6CD6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38BA462-E497-4230-938E-04A49F0FE3CB}" type="pres">
      <dgm:prSet presAssocID="{A92E86D5-F83B-49AE-8010-8D05AD3923C3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9CB16AA-B588-412D-913A-F5BEECBA0B4D}" type="pres">
      <dgm:prSet presAssocID="{A92E86D5-F83B-49AE-8010-8D05AD3923C3}" presName="gear1srcNode" presStyleLbl="node1" presStyleIdx="0" presStyleCnt="3"/>
      <dgm:spPr/>
    </dgm:pt>
    <dgm:pt modelId="{92D5CB63-0553-416A-BD5E-FCECA1C7218B}" type="pres">
      <dgm:prSet presAssocID="{A92E86D5-F83B-49AE-8010-8D05AD3923C3}" presName="gear1dstNode" presStyleLbl="node1" presStyleIdx="0" presStyleCnt="3"/>
      <dgm:spPr/>
    </dgm:pt>
    <dgm:pt modelId="{9E0D72D4-0104-417A-BA34-EB4CF3F31956}" type="pres">
      <dgm:prSet presAssocID="{0BAC540B-9597-43A9-A8F3-BA3DC4979729}" presName="gear2" presStyleLbl="node1" presStyleIdx="1" presStyleCnt="3">
        <dgm:presLayoutVars>
          <dgm:chMax val="1"/>
          <dgm:bulletEnabled val="1"/>
        </dgm:presLayoutVars>
      </dgm:prSet>
      <dgm:spPr/>
    </dgm:pt>
    <dgm:pt modelId="{753D8237-0823-4D9A-ACE0-0AB68EB66293}" type="pres">
      <dgm:prSet presAssocID="{0BAC540B-9597-43A9-A8F3-BA3DC4979729}" presName="gear2srcNode" presStyleLbl="node1" presStyleIdx="1" presStyleCnt="3"/>
      <dgm:spPr/>
    </dgm:pt>
    <dgm:pt modelId="{3AA03E7F-0091-4E25-8DEA-0A170581BA42}" type="pres">
      <dgm:prSet presAssocID="{0BAC540B-9597-43A9-A8F3-BA3DC4979729}" presName="gear2dstNode" presStyleLbl="node1" presStyleIdx="1" presStyleCnt="3"/>
      <dgm:spPr/>
    </dgm:pt>
    <dgm:pt modelId="{4611ACCB-69D2-4952-A637-A7164DE34232}" type="pres">
      <dgm:prSet presAssocID="{8E969D0D-AD53-46B8-B46F-58FA43200ECF}" presName="gear3" presStyleLbl="node1" presStyleIdx="2" presStyleCnt="3"/>
      <dgm:spPr/>
    </dgm:pt>
    <dgm:pt modelId="{EEFD217D-3769-4B53-85D8-4862B62172C2}" type="pres">
      <dgm:prSet presAssocID="{8E969D0D-AD53-46B8-B46F-58FA43200ECF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B79745D1-6700-4A9E-AB77-F81926740434}" type="pres">
      <dgm:prSet presAssocID="{8E969D0D-AD53-46B8-B46F-58FA43200ECF}" presName="gear3srcNode" presStyleLbl="node1" presStyleIdx="2" presStyleCnt="3"/>
      <dgm:spPr/>
    </dgm:pt>
    <dgm:pt modelId="{14112953-2B2C-401B-8CCF-DC1033E9CD6C}" type="pres">
      <dgm:prSet presAssocID="{8E969D0D-AD53-46B8-B46F-58FA43200ECF}" presName="gear3dstNode" presStyleLbl="node1" presStyleIdx="2" presStyleCnt="3"/>
      <dgm:spPr/>
    </dgm:pt>
    <dgm:pt modelId="{E5F7275C-A75C-4387-8861-8847360A3945}" type="pres">
      <dgm:prSet presAssocID="{A95637C1-4501-4BC1-BEF0-0E1405F65B31}" presName="connector1" presStyleLbl="sibTrans2D1" presStyleIdx="0" presStyleCnt="3"/>
      <dgm:spPr/>
    </dgm:pt>
    <dgm:pt modelId="{7DC80DDA-93E2-4458-A77E-4490F092F2D5}" type="pres">
      <dgm:prSet presAssocID="{1FF2FB09-9F1D-472C-846F-FE7E0E65F060}" presName="connector2" presStyleLbl="sibTrans2D1" presStyleIdx="1" presStyleCnt="3"/>
      <dgm:spPr/>
    </dgm:pt>
    <dgm:pt modelId="{018DEBAB-7EA7-4A00-8C23-3DB51B7E02BC}" type="pres">
      <dgm:prSet presAssocID="{7EA28EB1-A6CC-4DC5-9261-2516DCE431EB}" presName="connector3" presStyleLbl="sibTrans2D1" presStyleIdx="2" presStyleCnt="3"/>
      <dgm:spPr/>
    </dgm:pt>
  </dgm:ptLst>
  <dgm:cxnLst>
    <dgm:cxn modelId="{F85D166F-4F14-43EB-B73C-8FEA2D4F239A}" type="presOf" srcId="{E615C345-FEDF-463A-80B3-7A3325C6CD67}" destId="{024AC494-9575-4776-BA7D-D2D8EAC42A4F}" srcOrd="0" destOrd="0" presId="urn:microsoft.com/office/officeart/2005/8/layout/gear1"/>
    <dgm:cxn modelId="{9190C55C-DEE4-40C6-8A36-668DCDCC8293}" type="presOf" srcId="{A92E86D5-F83B-49AE-8010-8D05AD3923C3}" destId="{038BA462-E497-4230-938E-04A49F0FE3CB}" srcOrd="0" destOrd="0" presId="urn:microsoft.com/office/officeart/2005/8/layout/gear1"/>
    <dgm:cxn modelId="{EC5A2E59-4A4D-4900-8526-F5F5EB6EF125}" type="presOf" srcId="{A92E86D5-F83B-49AE-8010-8D05AD3923C3}" destId="{B9CB16AA-B588-412D-913A-F5BEECBA0B4D}" srcOrd="1" destOrd="0" presId="urn:microsoft.com/office/officeart/2005/8/layout/gear1"/>
    <dgm:cxn modelId="{421D914B-50E9-45B8-899E-B0FFD9480011}" type="presOf" srcId="{8E969D0D-AD53-46B8-B46F-58FA43200ECF}" destId="{4611ACCB-69D2-4952-A637-A7164DE34232}" srcOrd="0" destOrd="0" presId="urn:microsoft.com/office/officeart/2005/8/layout/gear1"/>
    <dgm:cxn modelId="{2E07C08E-14CD-4F78-8EAB-01055EADD687}" type="presOf" srcId="{7EA28EB1-A6CC-4DC5-9261-2516DCE431EB}" destId="{018DEBAB-7EA7-4A00-8C23-3DB51B7E02BC}" srcOrd="0" destOrd="0" presId="urn:microsoft.com/office/officeart/2005/8/layout/gear1"/>
    <dgm:cxn modelId="{C17357FA-C9C0-4F16-BA85-7FC8395E1982}" type="presOf" srcId="{A92E86D5-F83B-49AE-8010-8D05AD3923C3}" destId="{92D5CB63-0553-416A-BD5E-FCECA1C7218B}" srcOrd="2" destOrd="0" presId="urn:microsoft.com/office/officeart/2005/8/layout/gear1"/>
    <dgm:cxn modelId="{2E08A025-13FD-482E-9FD0-2680B14BEB6E}" type="presOf" srcId="{0BAC540B-9597-43A9-A8F3-BA3DC4979729}" destId="{3AA03E7F-0091-4E25-8DEA-0A170581BA42}" srcOrd="2" destOrd="0" presId="urn:microsoft.com/office/officeart/2005/8/layout/gear1"/>
    <dgm:cxn modelId="{4A04E217-1CCA-4928-B1A7-D071D6B5F23D}" srcId="{E615C345-FEDF-463A-80B3-7A3325C6CD67}" destId="{0BAC540B-9597-43A9-A8F3-BA3DC4979729}" srcOrd="1" destOrd="0" parTransId="{99F861CB-7B91-4412-89BE-790AADDDE79F}" sibTransId="{1FF2FB09-9F1D-472C-846F-FE7E0E65F060}"/>
    <dgm:cxn modelId="{C2E7A7D9-6966-4692-AF77-81FA9E171371}" srcId="{E615C345-FEDF-463A-80B3-7A3325C6CD67}" destId="{8E969D0D-AD53-46B8-B46F-58FA43200ECF}" srcOrd="2" destOrd="0" parTransId="{88659E47-9530-40F1-A155-898F65E67AAA}" sibTransId="{7EA28EB1-A6CC-4DC5-9261-2516DCE431EB}"/>
    <dgm:cxn modelId="{7E6F99D7-5A5C-429F-832A-118CD8508F6E}" type="presOf" srcId="{A95637C1-4501-4BC1-BEF0-0E1405F65B31}" destId="{E5F7275C-A75C-4387-8861-8847360A3945}" srcOrd="0" destOrd="0" presId="urn:microsoft.com/office/officeart/2005/8/layout/gear1"/>
    <dgm:cxn modelId="{7CDDC698-16CB-453A-871F-5841F1133BCF}" srcId="{E615C345-FEDF-463A-80B3-7A3325C6CD67}" destId="{A92E86D5-F83B-49AE-8010-8D05AD3923C3}" srcOrd="0" destOrd="0" parTransId="{E90E1516-6700-40FA-A676-7075109FE95E}" sibTransId="{A95637C1-4501-4BC1-BEF0-0E1405F65B31}"/>
    <dgm:cxn modelId="{9EBB0301-2574-4479-BBA3-BFA490D31C84}" type="presOf" srcId="{8E969D0D-AD53-46B8-B46F-58FA43200ECF}" destId="{EEFD217D-3769-4B53-85D8-4862B62172C2}" srcOrd="1" destOrd="0" presId="urn:microsoft.com/office/officeart/2005/8/layout/gear1"/>
    <dgm:cxn modelId="{087FB1A3-10F4-409E-834C-F910FD1FEA12}" type="presOf" srcId="{8E969D0D-AD53-46B8-B46F-58FA43200ECF}" destId="{14112953-2B2C-401B-8CCF-DC1033E9CD6C}" srcOrd="3" destOrd="0" presId="urn:microsoft.com/office/officeart/2005/8/layout/gear1"/>
    <dgm:cxn modelId="{33DFE2B3-FCEE-4917-A393-4FC3C65B071D}" type="presOf" srcId="{0BAC540B-9597-43A9-A8F3-BA3DC4979729}" destId="{753D8237-0823-4D9A-ACE0-0AB68EB66293}" srcOrd="1" destOrd="0" presId="urn:microsoft.com/office/officeart/2005/8/layout/gear1"/>
    <dgm:cxn modelId="{F1CBC603-42B0-4363-A0F1-611D021F322C}" type="presOf" srcId="{1FF2FB09-9F1D-472C-846F-FE7E0E65F060}" destId="{7DC80DDA-93E2-4458-A77E-4490F092F2D5}" srcOrd="0" destOrd="0" presId="urn:microsoft.com/office/officeart/2005/8/layout/gear1"/>
    <dgm:cxn modelId="{25E5FF92-5ACF-4C92-8424-07F74E9F2590}" type="presOf" srcId="{8E969D0D-AD53-46B8-B46F-58FA43200ECF}" destId="{B79745D1-6700-4A9E-AB77-F81926740434}" srcOrd="2" destOrd="0" presId="urn:microsoft.com/office/officeart/2005/8/layout/gear1"/>
    <dgm:cxn modelId="{DAA3690B-8C0D-41F2-8330-0F6A7519E356}" type="presOf" srcId="{0BAC540B-9597-43A9-A8F3-BA3DC4979729}" destId="{9E0D72D4-0104-417A-BA34-EB4CF3F31956}" srcOrd="0" destOrd="0" presId="urn:microsoft.com/office/officeart/2005/8/layout/gear1"/>
    <dgm:cxn modelId="{094817C9-A3B8-4B1D-91A1-90718B99D9A9}" type="presParOf" srcId="{024AC494-9575-4776-BA7D-D2D8EAC42A4F}" destId="{038BA462-E497-4230-938E-04A49F0FE3CB}" srcOrd="0" destOrd="0" presId="urn:microsoft.com/office/officeart/2005/8/layout/gear1"/>
    <dgm:cxn modelId="{A9FC1874-CD7B-40FA-8607-E39FB7E5E2C9}" type="presParOf" srcId="{024AC494-9575-4776-BA7D-D2D8EAC42A4F}" destId="{B9CB16AA-B588-412D-913A-F5BEECBA0B4D}" srcOrd="1" destOrd="0" presId="urn:microsoft.com/office/officeart/2005/8/layout/gear1"/>
    <dgm:cxn modelId="{DCD2C250-58D2-4FEB-8FE7-05E82AEFD495}" type="presParOf" srcId="{024AC494-9575-4776-BA7D-D2D8EAC42A4F}" destId="{92D5CB63-0553-416A-BD5E-FCECA1C7218B}" srcOrd="2" destOrd="0" presId="urn:microsoft.com/office/officeart/2005/8/layout/gear1"/>
    <dgm:cxn modelId="{E3BDBD1C-E8FE-4390-ABF1-547E1A395B47}" type="presParOf" srcId="{024AC494-9575-4776-BA7D-D2D8EAC42A4F}" destId="{9E0D72D4-0104-417A-BA34-EB4CF3F31956}" srcOrd="3" destOrd="0" presId="urn:microsoft.com/office/officeart/2005/8/layout/gear1"/>
    <dgm:cxn modelId="{29A6F300-85C7-45DB-AC51-E386B1579640}" type="presParOf" srcId="{024AC494-9575-4776-BA7D-D2D8EAC42A4F}" destId="{753D8237-0823-4D9A-ACE0-0AB68EB66293}" srcOrd="4" destOrd="0" presId="urn:microsoft.com/office/officeart/2005/8/layout/gear1"/>
    <dgm:cxn modelId="{7578BE92-3113-4752-8326-CF33E9B9406B}" type="presParOf" srcId="{024AC494-9575-4776-BA7D-D2D8EAC42A4F}" destId="{3AA03E7F-0091-4E25-8DEA-0A170581BA42}" srcOrd="5" destOrd="0" presId="urn:microsoft.com/office/officeart/2005/8/layout/gear1"/>
    <dgm:cxn modelId="{E3E932B1-1140-4C11-A6DB-CEDD0AC28253}" type="presParOf" srcId="{024AC494-9575-4776-BA7D-D2D8EAC42A4F}" destId="{4611ACCB-69D2-4952-A637-A7164DE34232}" srcOrd="6" destOrd="0" presId="urn:microsoft.com/office/officeart/2005/8/layout/gear1"/>
    <dgm:cxn modelId="{83B33781-D801-4AF2-8F41-763D0CC10E62}" type="presParOf" srcId="{024AC494-9575-4776-BA7D-D2D8EAC42A4F}" destId="{EEFD217D-3769-4B53-85D8-4862B62172C2}" srcOrd="7" destOrd="0" presId="urn:microsoft.com/office/officeart/2005/8/layout/gear1"/>
    <dgm:cxn modelId="{19B73CDF-FF8B-44DD-B69C-9632248AE0AA}" type="presParOf" srcId="{024AC494-9575-4776-BA7D-D2D8EAC42A4F}" destId="{B79745D1-6700-4A9E-AB77-F81926740434}" srcOrd="8" destOrd="0" presId="urn:microsoft.com/office/officeart/2005/8/layout/gear1"/>
    <dgm:cxn modelId="{9A826C6F-0C9F-4C1A-AAE9-7C91349ECC30}" type="presParOf" srcId="{024AC494-9575-4776-BA7D-D2D8EAC42A4F}" destId="{14112953-2B2C-401B-8CCF-DC1033E9CD6C}" srcOrd="9" destOrd="0" presId="urn:microsoft.com/office/officeart/2005/8/layout/gear1"/>
    <dgm:cxn modelId="{0C712A4C-59D5-451B-B168-A3A7312A1A1A}" type="presParOf" srcId="{024AC494-9575-4776-BA7D-D2D8EAC42A4F}" destId="{E5F7275C-A75C-4387-8861-8847360A3945}" srcOrd="10" destOrd="0" presId="urn:microsoft.com/office/officeart/2005/8/layout/gear1"/>
    <dgm:cxn modelId="{463104D0-93DD-4FAA-8B8F-A5588DBD56CF}" type="presParOf" srcId="{024AC494-9575-4776-BA7D-D2D8EAC42A4F}" destId="{7DC80DDA-93E2-4458-A77E-4490F092F2D5}" srcOrd="11" destOrd="0" presId="urn:microsoft.com/office/officeart/2005/8/layout/gear1"/>
    <dgm:cxn modelId="{BDD04E68-4BAF-4E93-AC19-7BEB17D81E7F}" type="presParOf" srcId="{024AC494-9575-4776-BA7D-D2D8EAC42A4F}" destId="{018DEBAB-7EA7-4A00-8C23-3DB51B7E02B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0564AC-A2BC-47E7-87C8-DBC7DBF86EE8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AAE74FFC-8033-478C-A843-C8EF750B1D94}">
      <dgm:prSet/>
      <dgm:spPr/>
      <dgm:t>
        <a:bodyPr/>
        <a:lstStyle/>
        <a:p>
          <a:pPr rtl="0"/>
          <a:r>
            <a:rPr lang="uk-UA" smtClean="0"/>
            <a:t>Чекаємо на вас!</a:t>
          </a:r>
          <a:endParaRPr lang="en-US"/>
        </a:p>
      </dgm:t>
    </dgm:pt>
    <dgm:pt modelId="{EFE2ECB1-9600-428C-B37F-D04F497A7409}" type="parTrans" cxnId="{DC12E747-9659-4B1F-B062-83D8E38C080B}">
      <dgm:prSet/>
      <dgm:spPr/>
      <dgm:t>
        <a:bodyPr/>
        <a:lstStyle/>
        <a:p>
          <a:endParaRPr lang="uk-UA"/>
        </a:p>
      </dgm:t>
    </dgm:pt>
    <dgm:pt modelId="{D4D9D488-F3F8-4955-A0A8-03657D479BAE}" type="sibTrans" cxnId="{DC12E747-9659-4B1F-B062-83D8E38C080B}">
      <dgm:prSet/>
      <dgm:spPr/>
      <dgm:t>
        <a:bodyPr/>
        <a:lstStyle/>
        <a:p>
          <a:endParaRPr lang="uk-UA"/>
        </a:p>
      </dgm:t>
    </dgm:pt>
    <dgm:pt modelId="{3ED48E4A-25FC-4144-BECC-39B393A83B9D}" type="pres">
      <dgm:prSet presAssocID="{500564AC-A2BC-47E7-87C8-DBC7DBF86EE8}" presName="cycle" presStyleCnt="0">
        <dgm:presLayoutVars>
          <dgm:dir/>
          <dgm:resizeHandles val="exact"/>
        </dgm:presLayoutVars>
      </dgm:prSet>
      <dgm:spPr/>
    </dgm:pt>
    <dgm:pt modelId="{155BC4FB-3C55-480F-AB45-A1D8ABFD5F48}" type="pres">
      <dgm:prSet presAssocID="{AAE74FFC-8033-478C-A843-C8EF750B1D94}" presName="node" presStyleLbl="node1" presStyleIdx="0" presStyleCnt="1" custRadScaleRad="99596" custRadScaleInc="141">
        <dgm:presLayoutVars>
          <dgm:bulletEnabled val="1"/>
        </dgm:presLayoutVars>
      </dgm:prSet>
      <dgm:spPr/>
    </dgm:pt>
  </dgm:ptLst>
  <dgm:cxnLst>
    <dgm:cxn modelId="{DE123C24-B361-468C-90C8-7857D37A460E}" type="presOf" srcId="{500564AC-A2BC-47E7-87C8-DBC7DBF86EE8}" destId="{3ED48E4A-25FC-4144-BECC-39B393A83B9D}" srcOrd="0" destOrd="0" presId="urn:microsoft.com/office/officeart/2005/8/layout/cycle2"/>
    <dgm:cxn modelId="{DD313646-46C9-4D83-A4BC-04E404ABCB7A}" type="presOf" srcId="{AAE74FFC-8033-478C-A843-C8EF750B1D94}" destId="{155BC4FB-3C55-480F-AB45-A1D8ABFD5F48}" srcOrd="0" destOrd="0" presId="urn:microsoft.com/office/officeart/2005/8/layout/cycle2"/>
    <dgm:cxn modelId="{DC12E747-9659-4B1F-B062-83D8E38C080B}" srcId="{500564AC-A2BC-47E7-87C8-DBC7DBF86EE8}" destId="{AAE74FFC-8033-478C-A843-C8EF750B1D94}" srcOrd="0" destOrd="0" parTransId="{EFE2ECB1-9600-428C-B37F-D04F497A7409}" sibTransId="{D4D9D488-F3F8-4955-A0A8-03657D479BAE}"/>
    <dgm:cxn modelId="{558E2196-2549-4553-9BAF-BE1055F44C29}" type="presParOf" srcId="{3ED48E4A-25FC-4144-BECC-39B393A83B9D}" destId="{155BC4FB-3C55-480F-AB45-A1D8ABFD5F4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15470-08B6-484F-9D6F-5D3AF94F6EDC}">
      <dsp:nvSpPr>
        <dsp:cNvPr id="0" name=""/>
        <dsp:cNvSpPr/>
      </dsp:nvSpPr>
      <dsp:spPr>
        <a:xfrm>
          <a:off x="0" y="34312"/>
          <a:ext cx="9829800" cy="28809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lvl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Оксана </a:t>
          </a:r>
          <a:r>
            <a:rPr lang="uk-UA" sz="5100" kern="1200" dirty="0" err="1" smtClean="0"/>
            <a:t>Семененко</a:t>
          </a:r>
          <a:endParaRPr lang="uk-UA" sz="51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4000" kern="1200" dirty="0" smtClean="0"/>
            <a:t>доцент ЗВО</a:t>
          </a:r>
          <a:endParaRPr lang="uk-UA" sz="40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4000" kern="1200" dirty="0" smtClean="0"/>
            <a:t>кандидат медичних наук</a:t>
          </a:r>
          <a:endParaRPr lang="uk-UA" sz="4000" kern="1200" dirty="0"/>
        </a:p>
      </dsp:txBody>
      <dsp:txXfrm>
        <a:off x="2254058" y="34312"/>
        <a:ext cx="7575741" cy="2880986"/>
      </dsp:txXfrm>
    </dsp:sp>
    <dsp:sp modelId="{AEC0A6F7-51E0-46A3-8245-B99DC1875A00}">
      <dsp:nvSpPr>
        <dsp:cNvPr id="0" name=""/>
        <dsp:cNvSpPr/>
      </dsp:nvSpPr>
      <dsp:spPr>
        <a:xfrm>
          <a:off x="288098" y="488096"/>
          <a:ext cx="1965960" cy="190479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D45ABB-14E3-41C3-8134-0B142C04FF23}">
      <dsp:nvSpPr>
        <dsp:cNvPr id="0" name=""/>
        <dsp:cNvSpPr/>
      </dsp:nvSpPr>
      <dsp:spPr>
        <a:xfrm>
          <a:off x="0" y="3169085"/>
          <a:ext cx="9829800" cy="28809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t" anchorCtr="0">
          <a:noAutofit/>
        </a:bodyPr>
        <a:lstStyle/>
        <a:p>
          <a:pPr lvl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100" kern="1200" dirty="0" smtClean="0"/>
            <a:t>Альона </a:t>
          </a:r>
          <a:r>
            <a:rPr lang="uk-UA" sz="5100" kern="1200" dirty="0" err="1" smtClean="0"/>
            <a:t>Воронкіна</a:t>
          </a:r>
          <a:endParaRPr lang="uk-UA" sz="5100" kern="1200" dirty="0" smtClean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4000" kern="1200" dirty="0" smtClean="0"/>
            <a:t>доцент ЗВО</a:t>
          </a:r>
          <a:endParaRPr lang="uk-UA" sz="40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4000" kern="1200" dirty="0" smtClean="0"/>
            <a:t>кандидат фармацевтичних наук</a:t>
          </a:r>
          <a:endParaRPr lang="uk-UA" sz="4000" kern="1200" dirty="0"/>
        </a:p>
      </dsp:txBody>
      <dsp:txXfrm>
        <a:off x="2254058" y="3169085"/>
        <a:ext cx="7575741" cy="2880986"/>
      </dsp:txXfrm>
    </dsp:sp>
    <dsp:sp modelId="{CBD1C294-663F-4995-815D-5280996ADBED}">
      <dsp:nvSpPr>
        <dsp:cNvPr id="0" name=""/>
        <dsp:cNvSpPr/>
      </dsp:nvSpPr>
      <dsp:spPr>
        <a:xfrm>
          <a:off x="288098" y="3657182"/>
          <a:ext cx="1965960" cy="190479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8BA462-E497-4230-938E-04A49F0FE3CB}">
      <dsp:nvSpPr>
        <dsp:cNvPr id="0" name=""/>
        <dsp:cNvSpPr/>
      </dsp:nvSpPr>
      <dsp:spPr>
        <a:xfrm>
          <a:off x="4551680" y="2926080"/>
          <a:ext cx="3576320" cy="3576320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Заняття у </a:t>
          </a:r>
          <a:r>
            <a:rPr lang="uk-UA" sz="2100" kern="1200" dirty="0" err="1" smtClean="0"/>
            <a:t>симуляційному</a:t>
          </a:r>
          <a:r>
            <a:rPr lang="uk-UA" sz="2100" kern="1200" dirty="0" smtClean="0"/>
            <a:t> центрі</a:t>
          </a:r>
          <a:endParaRPr lang="uk-UA" sz="2100" kern="1200" dirty="0"/>
        </a:p>
      </dsp:txBody>
      <dsp:txXfrm>
        <a:off x="5270679" y="3763816"/>
        <a:ext cx="2138322" cy="1838302"/>
      </dsp:txXfrm>
    </dsp:sp>
    <dsp:sp modelId="{9E0D72D4-0104-417A-BA34-EB4CF3F31956}">
      <dsp:nvSpPr>
        <dsp:cNvPr id="0" name=""/>
        <dsp:cNvSpPr/>
      </dsp:nvSpPr>
      <dsp:spPr>
        <a:xfrm>
          <a:off x="2470911" y="2080768"/>
          <a:ext cx="2600960" cy="2600960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Робота з онлайн-ресурсами</a:t>
          </a:r>
          <a:endParaRPr lang="uk-UA" sz="2100" kern="1200" dirty="0"/>
        </a:p>
      </dsp:txBody>
      <dsp:txXfrm>
        <a:off x="3125711" y="2739525"/>
        <a:ext cx="1291360" cy="1283446"/>
      </dsp:txXfrm>
    </dsp:sp>
    <dsp:sp modelId="{4611ACCB-69D2-4952-A637-A7164DE34232}">
      <dsp:nvSpPr>
        <dsp:cNvPr id="0" name=""/>
        <dsp:cNvSpPr/>
      </dsp:nvSpPr>
      <dsp:spPr>
        <a:xfrm rot="20700000">
          <a:off x="3927715" y="286371"/>
          <a:ext cx="2548409" cy="2548409"/>
        </a:xfrm>
        <a:prstGeom prst="gear6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Лекційні та практичні заняття</a:t>
          </a:r>
          <a:endParaRPr lang="uk-UA" sz="2100" kern="1200" dirty="0"/>
        </a:p>
      </dsp:txBody>
      <dsp:txXfrm rot="-20700000">
        <a:off x="4486656" y="845312"/>
        <a:ext cx="1430528" cy="1430528"/>
      </dsp:txXfrm>
    </dsp:sp>
    <dsp:sp modelId="{E5F7275C-A75C-4387-8861-8847360A3945}">
      <dsp:nvSpPr>
        <dsp:cNvPr id="0" name=""/>
        <dsp:cNvSpPr/>
      </dsp:nvSpPr>
      <dsp:spPr>
        <a:xfrm>
          <a:off x="4302767" y="2371455"/>
          <a:ext cx="4577689" cy="4577689"/>
        </a:xfrm>
        <a:prstGeom prst="circularArrow">
          <a:avLst>
            <a:gd name="adj1" fmla="val 4688"/>
            <a:gd name="adj2" fmla="val 299029"/>
            <a:gd name="adj3" fmla="val 2553086"/>
            <a:gd name="adj4" fmla="val 15783918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80DDA-93E2-4458-A77E-4490F092F2D5}">
      <dsp:nvSpPr>
        <dsp:cNvPr id="0" name=""/>
        <dsp:cNvSpPr/>
      </dsp:nvSpPr>
      <dsp:spPr>
        <a:xfrm>
          <a:off x="2010286" y="1495368"/>
          <a:ext cx="3325977" cy="332597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DEBAB-7EA7-4A00-8C23-3DB51B7E02BC}">
      <dsp:nvSpPr>
        <dsp:cNvPr id="0" name=""/>
        <dsp:cNvSpPr/>
      </dsp:nvSpPr>
      <dsp:spPr>
        <a:xfrm>
          <a:off x="3338241" y="-281731"/>
          <a:ext cx="3586073" cy="358607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BC4FB-3C55-480F-AB45-A1D8ABFD5F48}">
      <dsp:nvSpPr>
        <dsp:cNvPr id="0" name=""/>
        <dsp:cNvSpPr/>
      </dsp:nvSpPr>
      <dsp:spPr>
        <a:xfrm>
          <a:off x="3465894" y="0"/>
          <a:ext cx="5058321" cy="50583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smtClean="0"/>
            <a:t>Чекаємо на вас!</a:t>
          </a:r>
          <a:endParaRPr lang="en-US" sz="6500" kern="1200"/>
        </a:p>
      </dsp:txBody>
      <dsp:txXfrm>
        <a:off x="4206668" y="740774"/>
        <a:ext cx="3576773" cy="3576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466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8" Type="http://schemas.openxmlformats.org/officeDocument/2006/relationships/image" Target="../media/image60.svg"/><Relationship Id="rId3" Type="http://schemas.openxmlformats.org/officeDocument/2006/relationships/image" Target="../media/image8.png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58.sv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10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7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26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35.svg"/><Relationship Id="rId7" Type="http://schemas.openxmlformats.org/officeDocument/2006/relationships/diagramColors" Target="../diagrams/colors3.xml"/><Relationship Id="rId12" Type="http://schemas.openxmlformats.org/officeDocument/2006/relationships/image" Target="../media/image1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882973"/>
            <a:ext cx="7556421" cy="2977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Резистентність до лікарських засобів: механізми, профілактика, шляхи подолання</a:t>
            </a:r>
            <a:endParaRPr lang="en-US" sz="4650" dirty="0"/>
          </a:p>
        </p:txBody>
      </p:sp>
      <p:sp>
        <p:nvSpPr>
          <p:cNvPr id="4" name="Text 1"/>
          <p:cNvSpPr/>
          <p:nvPr/>
        </p:nvSpPr>
        <p:spPr>
          <a:xfrm>
            <a:off x="6280190" y="5040154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Цей курс за вибором розглядає актуальну проблему резистентності до лікарських засобів, яка є серйозною загрозою для здоров'я людини.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26375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1F89151-6BA6-4380-9DAA-6A3612B8C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2245" y="200191"/>
            <a:ext cx="1360843" cy="20908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6861" y="5799896"/>
            <a:ext cx="3306659" cy="2390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80190" y="459461"/>
            <a:ext cx="64871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400" dirty="0" smtClean="0"/>
              <a:t>ВІННИЦЬКИЙ НАЦІОНАЛЬНИЙ МЕДИЧНИЙ УНІВЕРСИТЕТ ім. М.І. ПИРОГОВА</a:t>
            </a:r>
          </a:p>
          <a:p>
            <a:pPr algn="r"/>
            <a:r>
              <a:rPr lang="uk-UA" dirty="0" smtClean="0"/>
              <a:t>КАФЕДРА ФАРМАЦІЇ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6994" y="433745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Викладачі курсу</a:t>
            </a:r>
            <a:endParaRPr lang="en-US" sz="465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361369582"/>
              </p:ext>
            </p:extLst>
          </p:nvPr>
        </p:nvGraphicFramePr>
        <p:xfrm>
          <a:off x="3943350" y="1314450"/>
          <a:ext cx="9829800" cy="6051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35" b="99065" l="1940" r="9827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2811249"/>
            <a:ext cx="4420217" cy="30579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01660"/>
            <a:ext cx="6902053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Основні цілі дисципліни</a:t>
            </a:r>
            <a:endParaRPr lang="en-US" sz="4650" dirty="0"/>
          </a:p>
        </p:txBody>
      </p:sp>
      <p:sp>
        <p:nvSpPr>
          <p:cNvPr id="3" name="Text 1"/>
          <p:cNvSpPr/>
          <p:nvPr/>
        </p:nvSpPr>
        <p:spPr>
          <a:xfrm>
            <a:off x="793790" y="2291415"/>
            <a:ext cx="364581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 err="1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Розуміння</a:t>
            </a:r>
            <a:r>
              <a:rPr lang="en-US" sz="230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uk-UA" sz="230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поняття </a:t>
            </a:r>
            <a:r>
              <a:rPr lang="en-US" sz="230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резистентності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281305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Формування у здобувачів вищої освіти поняття про “резистентність” до лікарських засобів(ЛЗ), резистентних збудників.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5497769"/>
            <a:ext cx="459366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uk-UA" sz="230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Усвідомлення </a:t>
            </a:r>
            <a:r>
              <a:rPr lang="uk-UA" sz="230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п</a:t>
            </a:r>
            <a:r>
              <a:rPr lang="en-US" sz="230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ричин</a:t>
            </a:r>
            <a:r>
              <a:rPr lang="en-US" sz="230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2300" dirty="0" err="1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та</a:t>
            </a:r>
            <a:r>
              <a:rPr lang="en-US" sz="230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230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вид</a:t>
            </a:r>
            <a:r>
              <a:rPr lang="uk-UA" sz="230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ів</a:t>
            </a:r>
            <a:r>
              <a:rPr lang="en-US" sz="230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230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резистентності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7599521" y="6012299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Поглиблення і систематизація знань про основні причини розвитку та види резистентності до ЛЗ.</a:t>
            </a:r>
            <a:endParaRPr lang="en-US" sz="1750" dirty="0"/>
          </a:p>
        </p:txBody>
      </p:sp>
      <p:sp>
        <p:nvSpPr>
          <p:cNvPr id="8" name="Freeform 21"/>
          <p:cNvSpPr/>
          <p:nvPr/>
        </p:nvSpPr>
        <p:spPr>
          <a:xfrm>
            <a:off x="1846879" y="4423410"/>
            <a:ext cx="2069265" cy="2948435"/>
          </a:xfrm>
          <a:custGeom>
            <a:avLst/>
            <a:gdLst/>
            <a:ahLst/>
            <a:cxnLst/>
            <a:rect l="l" t="t" r="r" b="b"/>
            <a:pathLst>
              <a:path w="2069265" h="2948435">
                <a:moveTo>
                  <a:pt x="0" y="0"/>
                </a:moveTo>
                <a:lnTo>
                  <a:pt x="2069265" y="0"/>
                </a:lnTo>
                <a:lnTo>
                  <a:pt x="2069265" y="2948434"/>
                </a:lnTo>
                <a:lnTo>
                  <a:pt x="0" y="29484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22"/>
          <p:cNvSpPr/>
          <p:nvPr/>
        </p:nvSpPr>
        <p:spPr>
          <a:xfrm rot="1639368">
            <a:off x="9698020" y="1627142"/>
            <a:ext cx="1147854" cy="3035192"/>
          </a:xfrm>
          <a:custGeom>
            <a:avLst/>
            <a:gdLst/>
            <a:ahLst/>
            <a:cxnLst/>
            <a:rect l="l" t="t" r="r" b="b"/>
            <a:pathLst>
              <a:path w="1147854" h="3035192">
                <a:moveTo>
                  <a:pt x="0" y="0"/>
                </a:moveTo>
                <a:lnTo>
                  <a:pt x="1147855" y="0"/>
                </a:lnTo>
                <a:lnTo>
                  <a:pt x="1147855" y="3035192"/>
                </a:lnTo>
                <a:lnTo>
                  <a:pt x="0" y="303519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44416"/>
            <a:ext cx="7927300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uk-UA" sz="465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Вивчення </a:t>
            </a:r>
            <a:r>
              <a:rPr lang="uk-UA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м</a:t>
            </a:r>
            <a:r>
              <a:rPr lang="en-US" sz="465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еханізм</a:t>
            </a:r>
            <a:r>
              <a:rPr lang="uk-UA" sz="4650" dirty="0" err="1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ів</a:t>
            </a:r>
            <a:r>
              <a:rPr lang="en-US" sz="4650" dirty="0" smtClean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формування стійкості до ЛЗ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793790" y="312824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5" name="Text 2"/>
          <p:cNvSpPr/>
          <p:nvPr/>
        </p:nvSpPr>
        <p:spPr>
          <a:xfrm>
            <a:off x="953691" y="3204686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1530906" y="3128248"/>
            <a:ext cx="2927747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Механізми резистентності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530906" y="4008477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Розширення знань щодо механізмів формування стійкості до ЛЗ.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312824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9" name="Text 6"/>
          <p:cNvSpPr/>
          <p:nvPr/>
        </p:nvSpPr>
        <p:spPr>
          <a:xfrm>
            <a:off x="4845368" y="3204686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en-US" sz="2800" dirty="0"/>
          </a:p>
        </p:txBody>
      </p:sp>
      <p:sp>
        <p:nvSpPr>
          <p:cNvPr id="10" name="Text 7"/>
          <p:cNvSpPr/>
          <p:nvPr/>
        </p:nvSpPr>
        <p:spPr>
          <a:xfrm>
            <a:off x="5422583" y="3128248"/>
            <a:ext cx="2927747" cy="11162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Стримування розвитку резистентності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5422583" y="4380547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Розробка заходів щодо стримування розвитку резистентності до ЛЗ.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951220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3" name="Text 10"/>
          <p:cNvSpPr/>
          <p:nvPr/>
        </p:nvSpPr>
        <p:spPr>
          <a:xfrm>
            <a:off x="953691" y="6027658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en-US" sz="2800" dirty="0"/>
          </a:p>
        </p:txBody>
      </p:sp>
      <p:sp>
        <p:nvSpPr>
          <p:cNvPr id="14" name="Text 11"/>
          <p:cNvSpPr/>
          <p:nvPr/>
        </p:nvSpPr>
        <p:spPr>
          <a:xfrm>
            <a:off x="1530906" y="5951220"/>
            <a:ext cx="3896320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Подолання та профілактика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1530906" y="6459379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Вироблення шляхів подолання та профілактики резистентності до ЛЗ.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54085"/>
            <a:ext cx="7556421" cy="22327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Мінімізація ризиків невиправданого використання ЛЗ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793790" y="3827026"/>
            <a:ext cx="3664863" cy="3148370"/>
          </a:xfrm>
          <a:prstGeom prst="roundRect">
            <a:avLst>
              <a:gd name="adj" fmla="val 1081"/>
            </a:avLst>
          </a:prstGeom>
          <a:solidFill>
            <a:srgbClr val="F2EEEE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4053840"/>
            <a:ext cx="3211235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Раціональне застосування ЛЗ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1020604" y="4934069"/>
            <a:ext cx="321123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Формування заходів щодо мінімізації ризиків невиправданого використання ЛЗ в медицині та інших галузях.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827026"/>
            <a:ext cx="3664863" cy="3148370"/>
          </a:xfrm>
          <a:prstGeom prst="roundRect">
            <a:avLst>
              <a:gd name="adj" fmla="val 1081"/>
            </a:avLst>
          </a:prstGeom>
          <a:solidFill>
            <a:srgbClr val="F2EEEE"/>
          </a:solidFill>
          <a:ln/>
        </p:spPr>
      </p:sp>
      <p:sp>
        <p:nvSpPr>
          <p:cNvPr id="8" name="Text 5"/>
          <p:cNvSpPr/>
          <p:nvPr/>
        </p:nvSpPr>
        <p:spPr>
          <a:xfrm>
            <a:off x="4912281" y="4053840"/>
            <a:ext cx="3211235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Інформаційна підтримка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4912281" y="4934069"/>
            <a:ext cx="321123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Надання інформації про раціональне використання ЛЗ, профілактику резистентності та шляхи її подолання.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70159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Резистентність до антимікробних ЛЗ</a:t>
            </a:r>
            <a:endParaRPr lang="en-US" sz="4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098840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3892629"/>
            <a:ext cx="3608070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 err="1" smtClean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Антибіотико</a:t>
            </a:r>
            <a:r>
              <a:rPr lang="uk-UA" sz="2300" dirty="0" smtClean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-</a:t>
            </a:r>
            <a:r>
              <a:rPr lang="en-US" sz="2300" dirty="0" err="1" smtClean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резистентність</a:t>
            </a:r>
            <a:endParaRPr lang="en-US" sz="2300" dirty="0"/>
          </a:p>
        </p:txBody>
      </p:sp>
      <p:sp>
        <p:nvSpPr>
          <p:cNvPr id="6" name="Text 2"/>
          <p:cNvSpPr/>
          <p:nvPr/>
        </p:nvSpPr>
        <p:spPr>
          <a:xfrm>
            <a:off x="6280190" y="4772858"/>
            <a:ext cx="36080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Ознайомлення здобувачів вищої освіти з поняттям резистентності до антимікробних ЛЗ.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098840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1" y="3892629"/>
            <a:ext cx="3608189" cy="11162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Резистентність до гіпотензивних та антиангінальних ЛЗ</a:t>
            </a:r>
            <a:endParaRPr lang="en-US" sz="2300" dirty="0"/>
          </a:p>
        </p:txBody>
      </p:sp>
      <p:sp>
        <p:nvSpPr>
          <p:cNvPr id="9" name="Text 4"/>
          <p:cNvSpPr/>
          <p:nvPr/>
        </p:nvSpPr>
        <p:spPr>
          <a:xfrm>
            <a:off x="10228421" y="5144929"/>
            <a:ext cx="360818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Ознайомлення здобувачів вищої освіти з поняттям резистентності до гіпотензивних та антиангінальних ЛЗ.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4248" y="631865"/>
            <a:ext cx="7835503" cy="18398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800"/>
              </a:lnSpc>
              <a:buNone/>
            </a:pPr>
            <a:r>
              <a:rPr lang="en-US" sz="38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Інсулінорезистентність та стійкість до пероральних цукрознижуючих препаратів</a:t>
            </a:r>
            <a:endParaRPr lang="en-US" sz="3850" dirty="0"/>
          </a:p>
        </p:txBody>
      </p:sp>
      <p:sp>
        <p:nvSpPr>
          <p:cNvPr id="4" name="Shape 1"/>
          <p:cNvSpPr/>
          <p:nvPr/>
        </p:nvSpPr>
        <p:spPr>
          <a:xfrm>
            <a:off x="923211" y="2752130"/>
            <a:ext cx="22860" cy="4845606"/>
          </a:xfrm>
          <a:prstGeom prst="roundRect">
            <a:avLst>
              <a:gd name="adj" fmla="val 122661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1122045" y="3161228"/>
            <a:ext cx="654248" cy="22860"/>
          </a:xfrm>
          <a:prstGeom prst="roundRect">
            <a:avLst>
              <a:gd name="adj" fmla="val 122661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724376" y="2962394"/>
            <a:ext cx="420529" cy="420529"/>
          </a:xfrm>
          <a:prstGeom prst="roundRect">
            <a:avLst>
              <a:gd name="adj" fmla="val 6668"/>
            </a:avLst>
          </a:prstGeom>
          <a:solidFill>
            <a:srgbClr val="F2EEEE"/>
          </a:solidFill>
          <a:ln/>
        </p:spPr>
      </p:sp>
      <p:sp>
        <p:nvSpPr>
          <p:cNvPr id="7" name="Text 4"/>
          <p:cNvSpPr/>
          <p:nvPr/>
        </p:nvSpPr>
        <p:spPr>
          <a:xfrm>
            <a:off x="856178" y="3025378"/>
            <a:ext cx="156924" cy="2944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1962745" y="2939058"/>
            <a:ext cx="2697956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Інсулінорезистентність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1962745" y="3357920"/>
            <a:ext cx="6527006" cy="5981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Ознайомлення здобувачів вищої освіти з поняттям інсулінорезистентності.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1122045" y="4739045"/>
            <a:ext cx="654248" cy="22860"/>
          </a:xfrm>
          <a:prstGeom prst="roundRect">
            <a:avLst>
              <a:gd name="adj" fmla="val 122661"/>
            </a:avLst>
          </a:prstGeom>
          <a:solidFill>
            <a:srgbClr val="D8D4D4"/>
          </a:solidFill>
          <a:ln/>
        </p:spPr>
      </p:sp>
      <p:sp>
        <p:nvSpPr>
          <p:cNvPr id="11" name="Shape 8"/>
          <p:cNvSpPr/>
          <p:nvPr/>
        </p:nvSpPr>
        <p:spPr>
          <a:xfrm>
            <a:off x="724376" y="4540210"/>
            <a:ext cx="420529" cy="420529"/>
          </a:xfrm>
          <a:prstGeom prst="roundRect">
            <a:avLst>
              <a:gd name="adj" fmla="val 6668"/>
            </a:avLst>
          </a:prstGeom>
          <a:solidFill>
            <a:srgbClr val="F2EEEE"/>
          </a:solidFill>
          <a:ln/>
        </p:spPr>
      </p:sp>
      <p:sp>
        <p:nvSpPr>
          <p:cNvPr id="12" name="Text 9"/>
          <p:cNvSpPr/>
          <p:nvPr/>
        </p:nvSpPr>
        <p:spPr>
          <a:xfrm>
            <a:off x="856178" y="4603194"/>
            <a:ext cx="156924" cy="2944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en-US" sz="2300" dirty="0"/>
          </a:p>
        </p:txBody>
      </p:sp>
      <p:sp>
        <p:nvSpPr>
          <p:cNvPr id="13" name="Text 10"/>
          <p:cNvSpPr/>
          <p:nvPr/>
        </p:nvSpPr>
        <p:spPr>
          <a:xfrm>
            <a:off x="1962745" y="4516874"/>
            <a:ext cx="6335792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Стійкість до пероральних цукрознижуючих препаратів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1962745" y="4935736"/>
            <a:ext cx="6527006" cy="5981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Ознайомлення здобувачів вищої освіти з поняттям стійкості до пероральних цукрознижуючих препаратів.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122045" y="6316861"/>
            <a:ext cx="654248" cy="22860"/>
          </a:xfrm>
          <a:prstGeom prst="roundRect">
            <a:avLst>
              <a:gd name="adj" fmla="val 122661"/>
            </a:avLst>
          </a:prstGeom>
          <a:solidFill>
            <a:srgbClr val="D8D4D4"/>
          </a:solidFill>
          <a:ln/>
        </p:spPr>
      </p:sp>
      <p:sp>
        <p:nvSpPr>
          <p:cNvPr id="16" name="Shape 13"/>
          <p:cNvSpPr/>
          <p:nvPr/>
        </p:nvSpPr>
        <p:spPr>
          <a:xfrm>
            <a:off x="724376" y="6118027"/>
            <a:ext cx="420529" cy="420529"/>
          </a:xfrm>
          <a:prstGeom prst="roundRect">
            <a:avLst>
              <a:gd name="adj" fmla="val 6668"/>
            </a:avLst>
          </a:prstGeom>
          <a:solidFill>
            <a:srgbClr val="F2EEEE"/>
          </a:solidFill>
          <a:ln/>
        </p:spPr>
      </p:sp>
      <p:sp>
        <p:nvSpPr>
          <p:cNvPr id="17" name="Text 14"/>
          <p:cNvSpPr/>
          <p:nvPr/>
        </p:nvSpPr>
        <p:spPr>
          <a:xfrm>
            <a:off x="856178" y="6181011"/>
            <a:ext cx="156924" cy="2944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en-US" sz="2300" dirty="0"/>
          </a:p>
        </p:txBody>
      </p:sp>
      <p:sp>
        <p:nvSpPr>
          <p:cNvPr id="18" name="Text 15"/>
          <p:cNvSpPr/>
          <p:nvPr/>
        </p:nvSpPr>
        <p:spPr>
          <a:xfrm>
            <a:off x="1962745" y="6094690"/>
            <a:ext cx="3117175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Профілактика та лікування</a:t>
            </a:r>
            <a:endParaRPr lang="en-US" sz="1900" dirty="0"/>
          </a:p>
        </p:txBody>
      </p:sp>
      <p:sp>
        <p:nvSpPr>
          <p:cNvPr id="19" name="Text 16"/>
          <p:cNvSpPr/>
          <p:nvPr/>
        </p:nvSpPr>
        <p:spPr>
          <a:xfrm>
            <a:off x="1962745" y="6513552"/>
            <a:ext cx="6527006" cy="8972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Обговорення методів профілактики та лікування інсулінорезистентності та стійкості до пероральних цукрознижуючих препаратів.</a:t>
            </a:r>
            <a:endParaRPr lang="en-US" sz="14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22095"/>
            <a:ext cx="6132909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Резистентні збудники</a:t>
            </a:r>
            <a:endParaRPr lang="en-US" sz="4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606516"/>
            <a:ext cx="1134070" cy="205049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2833330"/>
            <a:ext cx="331612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Небезпека для пацієнта</a:t>
            </a:r>
            <a:endParaRPr lang="en-US" sz="2300" dirty="0"/>
          </a:p>
        </p:txBody>
      </p:sp>
      <p:sp>
        <p:nvSpPr>
          <p:cNvPr id="6" name="Text 2"/>
          <p:cNvSpPr/>
          <p:nvPr/>
        </p:nvSpPr>
        <p:spPr>
          <a:xfrm>
            <a:off x="2268022" y="3341489"/>
            <a:ext cx="6082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Ознайомлення здобувачів вищої освіти з поняттям резистентних збудників, які небезпечні не лише для пацієнта.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657011"/>
            <a:ext cx="1134070" cy="205049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4883825"/>
            <a:ext cx="350984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Загроза для інших людей</a:t>
            </a:r>
            <a:endParaRPr lang="en-US" sz="2300" dirty="0"/>
          </a:p>
        </p:txBody>
      </p:sp>
      <p:sp>
        <p:nvSpPr>
          <p:cNvPr id="9" name="Text 4"/>
          <p:cNvSpPr/>
          <p:nvPr/>
        </p:nvSpPr>
        <p:spPr>
          <a:xfrm>
            <a:off x="2268022" y="5391983"/>
            <a:ext cx="6082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Резистентні збудники можуть передаватися від людини до людини, що створює загрозу для інших людей.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6294" y="673834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Результати навчання</a:t>
            </a:r>
            <a:endParaRPr lang="en-US" sz="4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1773555"/>
            <a:ext cx="2152055" cy="8256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78831" y="2049423"/>
            <a:ext cx="15109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2000369"/>
            <a:ext cx="1019175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Знання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187077" y="2612350"/>
            <a:ext cx="8592860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2655927"/>
            <a:ext cx="4304109" cy="82569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78831" y="2842022"/>
            <a:ext cx="15109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33304" y="2882741"/>
            <a:ext cx="1012865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Вміння</a:t>
            </a:r>
            <a:endParaRPr lang="en-US" sz="2300" dirty="0"/>
          </a:p>
        </p:txBody>
      </p:sp>
      <p:sp>
        <p:nvSpPr>
          <p:cNvPr id="10" name="Shape 6"/>
          <p:cNvSpPr/>
          <p:nvPr/>
        </p:nvSpPr>
        <p:spPr>
          <a:xfrm>
            <a:off x="6263164" y="3494723"/>
            <a:ext cx="7516773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3538299"/>
            <a:ext cx="6456164" cy="82569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78712" y="3724394"/>
            <a:ext cx="15109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7509272" y="3765113"/>
            <a:ext cx="1215152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Навички</a:t>
            </a:r>
            <a:endParaRPr lang="en-US" sz="2300" dirty="0"/>
          </a:p>
        </p:txBody>
      </p:sp>
      <p:sp>
        <p:nvSpPr>
          <p:cNvPr id="14" name="Text 9"/>
          <p:cNvSpPr/>
          <p:nvPr/>
        </p:nvSpPr>
        <p:spPr>
          <a:xfrm>
            <a:off x="793790" y="4719458"/>
            <a:ext cx="13042821" cy="34187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b="1" dirty="0" err="1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Студенти</a:t>
            </a:r>
            <a:r>
              <a:rPr lang="en-US" sz="2400" b="1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uk-UA" sz="2400" b="1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у результаті вивчення курсу будуть:</a:t>
            </a:r>
            <a:r>
              <a:rPr lang="en-US" sz="2400" b="1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endParaRPr lang="uk-UA" sz="2400" b="1" dirty="0" smtClean="0">
              <a:solidFill>
                <a:srgbClr val="383838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uk-UA" sz="2000" b="1" dirty="0" smtClean="0">
              <a:solidFill>
                <a:srgbClr val="383838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2000" b="1" dirty="0" err="1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знати</a:t>
            </a:r>
            <a:r>
              <a:rPr lang="en-US" sz="2000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механізми розвитку резистентності, причини та види стійкості до ЛЗ, шляхи подолання резистентності та її профілактику, заходи щодо мінімізації ризиків невиправданого </a:t>
            </a:r>
            <a:r>
              <a:rPr lang="en-US" sz="2000" dirty="0" err="1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використання</a:t>
            </a:r>
            <a:r>
              <a:rPr lang="en-US" sz="2000" dirty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ЛЗ</a:t>
            </a:r>
            <a:endParaRPr lang="uk-UA" sz="2000" dirty="0">
              <a:solidFill>
                <a:srgbClr val="383838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uk-UA" sz="2000" b="1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вміти </a:t>
            </a:r>
            <a:r>
              <a:rPr lang="uk-UA" sz="2000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визначати та прогнозувати резистентність до ЛЗ, коригувати фармацевтичні прописи, знаходити інформацію про резистентність до ЛЗ у джерелах наукової інформації</a:t>
            </a:r>
          </a:p>
          <a:p>
            <a:pPr marL="0" indent="0">
              <a:lnSpc>
                <a:spcPts val="2850"/>
              </a:lnSpc>
              <a:buNone/>
            </a:pPr>
            <a:r>
              <a:rPr lang="uk-UA" sz="2000" b="1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володіти </a:t>
            </a:r>
            <a:r>
              <a:rPr lang="uk-UA" sz="2000" dirty="0" smtClean="0">
                <a:solidFill>
                  <a:srgbClr val="383838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фармацевтичною термінологією, методами аналізу профілів безпеки та ефективності ЛЗ, техніками фармацевтичної опіки у випадку виникнення резистентності</a:t>
            </a:r>
            <a:endParaRPr lang="uk-UA" sz="2000" b="1" dirty="0" smtClean="0">
              <a:solidFill>
                <a:srgbClr val="383838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</p:txBody>
      </p:sp>
      <p:sp>
        <p:nvSpPr>
          <p:cNvPr id="15" name="Freeform 2"/>
          <p:cNvSpPr/>
          <p:nvPr/>
        </p:nvSpPr>
        <p:spPr>
          <a:xfrm>
            <a:off x="9787177" y="293370"/>
            <a:ext cx="4499284" cy="4114800"/>
          </a:xfrm>
          <a:custGeom>
            <a:avLst/>
            <a:gdLst/>
            <a:ahLst/>
            <a:cxnLst/>
            <a:rect l="l" t="t" r="r" b="b"/>
            <a:pathLst>
              <a:path w="4499284" h="4114800">
                <a:moveTo>
                  <a:pt x="0" y="0"/>
                </a:moveTo>
                <a:lnTo>
                  <a:pt x="4499284" y="0"/>
                </a:lnTo>
                <a:lnTo>
                  <a:pt x="44992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1580" y="605790"/>
            <a:ext cx="9098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Форми та методи навчання</a:t>
            </a:r>
            <a:endParaRPr lang="en-US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0013" t="11274" r="151" b="13232"/>
          <a:stretch/>
        </p:blipFill>
        <p:spPr>
          <a:xfrm>
            <a:off x="8435340" y="2411730"/>
            <a:ext cx="6055776" cy="5726430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22225411"/>
              </p:ext>
            </p:extLst>
          </p:nvPr>
        </p:nvGraphicFramePr>
        <p:xfrm>
          <a:off x="-1184910" y="1435100"/>
          <a:ext cx="9753600" cy="650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reeform 23"/>
          <p:cNvSpPr/>
          <p:nvPr/>
        </p:nvSpPr>
        <p:spPr>
          <a:xfrm>
            <a:off x="451710" y="5274945"/>
            <a:ext cx="880198" cy="880197"/>
          </a:xfrm>
          <a:custGeom>
            <a:avLst/>
            <a:gdLst/>
            <a:ahLst/>
            <a:cxnLst/>
            <a:rect l="l" t="t" r="r" b="b"/>
            <a:pathLst>
              <a:path w="880198" h="880197">
                <a:moveTo>
                  <a:pt x="0" y="0"/>
                </a:moveTo>
                <a:lnTo>
                  <a:pt x="880198" y="0"/>
                </a:lnTo>
                <a:lnTo>
                  <a:pt x="880198" y="880197"/>
                </a:lnTo>
                <a:lnTo>
                  <a:pt x="0" y="88019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24"/>
          <p:cNvSpPr/>
          <p:nvPr/>
        </p:nvSpPr>
        <p:spPr>
          <a:xfrm>
            <a:off x="635694" y="2411730"/>
            <a:ext cx="798057" cy="954198"/>
          </a:xfrm>
          <a:custGeom>
            <a:avLst/>
            <a:gdLst/>
            <a:ahLst/>
            <a:cxnLst/>
            <a:rect l="l" t="t" r="r" b="b"/>
            <a:pathLst>
              <a:path w="798057" h="954198">
                <a:moveTo>
                  <a:pt x="0" y="0"/>
                </a:moveTo>
                <a:lnTo>
                  <a:pt x="798056" y="0"/>
                </a:lnTo>
                <a:lnTo>
                  <a:pt x="798056" y="954198"/>
                </a:lnTo>
                <a:lnTo>
                  <a:pt x="0" y="95419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8" name="Freeform 25"/>
          <p:cNvSpPr/>
          <p:nvPr/>
        </p:nvSpPr>
        <p:spPr>
          <a:xfrm>
            <a:off x="-6959" y="3736569"/>
            <a:ext cx="917338" cy="917338"/>
          </a:xfrm>
          <a:custGeom>
            <a:avLst/>
            <a:gdLst/>
            <a:ahLst/>
            <a:cxnLst/>
            <a:rect l="l" t="t" r="r" b="b"/>
            <a:pathLst>
              <a:path w="917338" h="917338">
                <a:moveTo>
                  <a:pt x="0" y="0"/>
                </a:moveTo>
                <a:lnTo>
                  <a:pt x="917338" y="0"/>
                </a:lnTo>
                <a:lnTo>
                  <a:pt x="917338" y="917338"/>
                </a:lnTo>
                <a:lnTo>
                  <a:pt x="0" y="91733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9" name="Freeform 26"/>
          <p:cNvSpPr/>
          <p:nvPr/>
        </p:nvSpPr>
        <p:spPr>
          <a:xfrm>
            <a:off x="1883629" y="6272659"/>
            <a:ext cx="965662" cy="935949"/>
          </a:xfrm>
          <a:custGeom>
            <a:avLst/>
            <a:gdLst/>
            <a:ahLst/>
            <a:cxnLst/>
            <a:rect l="l" t="t" r="r" b="b"/>
            <a:pathLst>
              <a:path w="965662" h="935949">
                <a:moveTo>
                  <a:pt x="0" y="0"/>
                </a:moveTo>
                <a:lnTo>
                  <a:pt x="965661" y="0"/>
                </a:lnTo>
                <a:lnTo>
                  <a:pt x="965661" y="935949"/>
                </a:lnTo>
                <a:lnTo>
                  <a:pt x="0" y="93594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44177" t="-47819" r="-44998" b="-47362"/>
            </a:stretch>
          </a:blipFill>
        </p:spPr>
      </p:sp>
    </p:spTree>
    <p:extLst>
      <p:ext uri="{BB962C8B-B14F-4D97-AF65-F5344CB8AC3E}">
        <p14:creationId xmlns:p14="http://schemas.microsoft.com/office/powerpoint/2010/main" val="67327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>
          <a:xfrm rot="20033438">
            <a:off x="1316528" y="2680335"/>
            <a:ext cx="2581102" cy="4114800"/>
          </a:xfrm>
          <a:custGeom>
            <a:avLst/>
            <a:gdLst/>
            <a:ahLst/>
            <a:cxnLst/>
            <a:rect l="l" t="t" r="r" b="b"/>
            <a:pathLst>
              <a:path w="2581102" h="4114800">
                <a:moveTo>
                  <a:pt x="0" y="0"/>
                </a:moveTo>
                <a:lnTo>
                  <a:pt x="2581102" y="0"/>
                </a:lnTo>
                <a:lnTo>
                  <a:pt x="25811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19780772"/>
              </p:ext>
            </p:extLst>
          </p:nvPr>
        </p:nvGraphicFramePr>
        <p:xfrm>
          <a:off x="1691640" y="982980"/>
          <a:ext cx="11852910" cy="5063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Freeform 7"/>
          <p:cNvSpPr/>
          <p:nvPr/>
        </p:nvSpPr>
        <p:spPr>
          <a:xfrm rot="1507396">
            <a:off x="11448680" y="2802340"/>
            <a:ext cx="2034506" cy="3464759"/>
          </a:xfrm>
          <a:custGeom>
            <a:avLst/>
            <a:gdLst/>
            <a:ahLst/>
            <a:cxnLst/>
            <a:rect l="l" t="t" r="r" b="b"/>
            <a:pathLst>
              <a:path w="2034506" h="3464759">
                <a:moveTo>
                  <a:pt x="0" y="0"/>
                </a:moveTo>
                <a:lnTo>
                  <a:pt x="2034506" y="0"/>
                </a:lnTo>
                <a:lnTo>
                  <a:pt x="2034506" y="3464759"/>
                </a:lnTo>
                <a:lnTo>
                  <a:pt x="0" y="346475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68284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426</Words>
  <Application>Microsoft Office PowerPoint</Application>
  <PresentationFormat>Довільний</PresentationFormat>
  <Paragraphs>77</Paragraphs>
  <Slides>11</Slides>
  <Notes>9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Calibri</vt:lpstr>
      <vt:lpstr>DM Sans</vt:lpstr>
      <vt:lpstr>PT Serif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7</cp:revision>
  <dcterms:created xsi:type="dcterms:W3CDTF">2025-01-09T10:20:07Z</dcterms:created>
  <dcterms:modified xsi:type="dcterms:W3CDTF">2025-01-09T11:17:24Z</dcterms:modified>
</cp:coreProperties>
</file>