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59" r:id="rId3"/>
    <p:sldId id="260" r:id="rId4"/>
    <p:sldId id="261" r:id="rId5"/>
    <p:sldId id="262" r:id="rId6"/>
    <p:sldId id="263" r:id="rId7"/>
    <p:sldId id="264" r:id="rId8"/>
    <p:sldId id="257" r:id="rId9"/>
    <p:sldId id="25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50302A-ECAB-476F-8017-1E12A014C30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uk-UA"/>
        </a:p>
      </dgm:t>
    </dgm:pt>
    <dgm:pt modelId="{8B715CEE-7C2B-4C87-A62F-6CA3B25D214C}">
      <dgm:prSet/>
      <dgm:spPr/>
      <dgm:t>
        <a:bodyPr/>
        <a:lstStyle/>
        <a:p>
          <a:r>
            <a:rPr lang="en-US" dirty="0">
              <a:solidFill>
                <a:srgbClr val="002060"/>
              </a:solidFill>
            </a:rPr>
            <a:t>Do you know that no matter what specialty you choose, you will face diseases of microbial origin?</a:t>
          </a:r>
          <a:endParaRPr lang="uk-UA" dirty="0">
            <a:solidFill>
              <a:srgbClr val="002060"/>
            </a:solidFill>
          </a:endParaRPr>
        </a:p>
      </dgm:t>
    </dgm:pt>
    <dgm:pt modelId="{7FDE66AD-FB3C-46C6-A3AD-3BC2141E3CE5}" type="parTrans" cxnId="{BB87FD53-4CC6-4E60-BAD6-45D2BBCDBE57}">
      <dgm:prSet/>
      <dgm:spPr/>
      <dgm:t>
        <a:bodyPr/>
        <a:lstStyle/>
        <a:p>
          <a:endParaRPr lang="uk-UA"/>
        </a:p>
      </dgm:t>
    </dgm:pt>
    <dgm:pt modelId="{486617DE-1425-4276-BEE4-9AA02E87C1D2}" type="sibTrans" cxnId="{BB87FD53-4CC6-4E60-BAD6-45D2BBCDBE57}">
      <dgm:prSet/>
      <dgm:spPr/>
      <dgm:t>
        <a:bodyPr/>
        <a:lstStyle/>
        <a:p>
          <a:endParaRPr lang="uk-UA"/>
        </a:p>
      </dgm:t>
    </dgm:pt>
    <dgm:pt modelId="{79AA1EAC-DE44-4E57-97EF-D8E659258C97}">
      <dgm:prSet/>
      <dgm:spPr/>
      <dgm:t>
        <a:bodyPr/>
        <a:lstStyle/>
        <a:p>
          <a:r>
            <a:rPr lang="en-US" dirty="0">
              <a:solidFill>
                <a:srgbClr val="002060"/>
              </a:solidFill>
            </a:rPr>
            <a:t>Do you know that 7-10% of hospitalized patients develop healthcare associated infections?</a:t>
          </a:r>
          <a:endParaRPr lang="uk-UA" dirty="0">
            <a:solidFill>
              <a:srgbClr val="002060"/>
            </a:solidFill>
          </a:endParaRPr>
        </a:p>
      </dgm:t>
    </dgm:pt>
    <dgm:pt modelId="{EB77F62B-C6E7-40BB-90C3-D238993CADFD}" type="parTrans" cxnId="{4D1B7918-34AC-4032-AFF1-F576E78ECDFD}">
      <dgm:prSet/>
      <dgm:spPr/>
      <dgm:t>
        <a:bodyPr/>
        <a:lstStyle/>
        <a:p>
          <a:endParaRPr lang="uk-UA"/>
        </a:p>
      </dgm:t>
    </dgm:pt>
    <dgm:pt modelId="{0806DF28-0F5A-4700-B35B-06A7005C837C}" type="sibTrans" cxnId="{4D1B7918-34AC-4032-AFF1-F576E78ECDFD}">
      <dgm:prSet/>
      <dgm:spPr/>
      <dgm:t>
        <a:bodyPr/>
        <a:lstStyle/>
        <a:p>
          <a:endParaRPr lang="uk-UA"/>
        </a:p>
      </dgm:t>
    </dgm:pt>
    <dgm:pt modelId="{AAB1E671-2AAE-4394-9B50-BC866FF99AD0}">
      <dgm:prSet/>
      <dgm:spPr/>
      <dgm:t>
        <a:bodyPr/>
        <a:lstStyle/>
        <a:p>
          <a:r>
            <a:rPr lang="en-US" dirty="0">
              <a:solidFill>
                <a:srgbClr val="002060"/>
              </a:solidFill>
            </a:rPr>
            <a:t>And that even after a proper-made surgery, you can lose a patient because of an infectious complication?</a:t>
          </a:r>
          <a:endParaRPr lang="uk-UA" dirty="0">
            <a:solidFill>
              <a:srgbClr val="002060"/>
            </a:solidFill>
          </a:endParaRPr>
        </a:p>
      </dgm:t>
    </dgm:pt>
    <dgm:pt modelId="{F6D8BDE3-B0BA-46DF-8E7B-F6454CF7F0C9}" type="parTrans" cxnId="{5C2516DD-C5C4-43CB-A476-CC77BDF12B55}">
      <dgm:prSet/>
      <dgm:spPr/>
      <dgm:t>
        <a:bodyPr/>
        <a:lstStyle/>
        <a:p>
          <a:endParaRPr lang="uk-UA"/>
        </a:p>
      </dgm:t>
    </dgm:pt>
    <dgm:pt modelId="{7A4915C3-D6E7-423B-A84D-E8FE4561D79A}" type="sibTrans" cxnId="{5C2516DD-C5C4-43CB-A476-CC77BDF12B55}">
      <dgm:prSet/>
      <dgm:spPr/>
      <dgm:t>
        <a:bodyPr/>
        <a:lstStyle/>
        <a:p>
          <a:endParaRPr lang="uk-UA"/>
        </a:p>
      </dgm:t>
    </dgm:pt>
    <dgm:pt modelId="{B3898246-B260-4F19-B009-ACC7EA7845FA}">
      <dgm:prSet custT="1"/>
      <dgm:spPr/>
      <dgm:t>
        <a:bodyPr/>
        <a:lstStyle/>
        <a:p>
          <a:r>
            <a:rPr lang="en-US" sz="2000" dirty="0">
              <a:solidFill>
                <a:srgbClr val="002060"/>
              </a:solidFill>
            </a:rPr>
            <a:t>If you want to know everything about infectious safety in hospitals, pathogens causing infectious complications and why they are noted as real danger to your patient life, as well as communicate professionally with clinical microbiologists, so, you just need our course "Clinical Microbiology"</a:t>
          </a:r>
          <a:endParaRPr lang="uk-UA" sz="2000" dirty="0">
            <a:solidFill>
              <a:srgbClr val="002060"/>
            </a:solidFill>
          </a:endParaRPr>
        </a:p>
      </dgm:t>
    </dgm:pt>
    <dgm:pt modelId="{ABB0A10D-16BA-4BD9-9AD1-1A7BB89559FD}" type="parTrans" cxnId="{27E0C4FB-AD5C-4AAF-981D-8EE043EC0992}">
      <dgm:prSet/>
      <dgm:spPr/>
      <dgm:t>
        <a:bodyPr/>
        <a:lstStyle/>
        <a:p>
          <a:endParaRPr lang="uk-UA"/>
        </a:p>
      </dgm:t>
    </dgm:pt>
    <dgm:pt modelId="{13E72B6A-F763-4AFC-9DE8-B25ADF54F76C}" type="sibTrans" cxnId="{27E0C4FB-AD5C-4AAF-981D-8EE043EC0992}">
      <dgm:prSet/>
      <dgm:spPr/>
      <dgm:t>
        <a:bodyPr/>
        <a:lstStyle/>
        <a:p>
          <a:endParaRPr lang="uk-UA"/>
        </a:p>
      </dgm:t>
    </dgm:pt>
    <dgm:pt modelId="{49926485-BE56-4979-BC4D-570204F24300}" type="pres">
      <dgm:prSet presAssocID="{3250302A-ECAB-476F-8017-1E12A014C302}" presName="linearFlow" presStyleCnt="0">
        <dgm:presLayoutVars>
          <dgm:dir/>
          <dgm:resizeHandles val="exact"/>
        </dgm:presLayoutVars>
      </dgm:prSet>
      <dgm:spPr/>
      <dgm:t>
        <a:bodyPr/>
        <a:lstStyle/>
        <a:p>
          <a:endParaRPr lang="ru-RU"/>
        </a:p>
      </dgm:t>
    </dgm:pt>
    <dgm:pt modelId="{4674B87B-CC8F-44D4-B8CC-7B47E65313D4}" type="pres">
      <dgm:prSet presAssocID="{8B715CEE-7C2B-4C87-A62F-6CA3B25D214C}" presName="composite" presStyleCnt="0"/>
      <dgm:spPr/>
    </dgm:pt>
    <dgm:pt modelId="{BBF989B0-DA31-4F85-8A6E-FF356A600699}" type="pres">
      <dgm:prSet presAssocID="{8B715CEE-7C2B-4C87-A62F-6CA3B25D214C}" presName="imgShp" presStyleLbl="fgImgPlace1" presStyleIdx="0" presStyleCnt="4"/>
      <dgm:spPr>
        <a:blipFill rotWithShape="1">
          <a:blip xmlns:r="http://schemas.openxmlformats.org/officeDocument/2006/relationships" r:embed="rId1"/>
          <a:srcRect/>
          <a:stretch>
            <a:fillRect l="-25000" r="-25000"/>
          </a:stretch>
        </a:blipFill>
      </dgm:spPr>
    </dgm:pt>
    <dgm:pt modelId="{75E72D6E-1EDC-49EA-8214-FA8C8BF8F691}" type="pres">
      <dgm:prSet presAssocID="{8B715CEE-7C2B-4C87-A62F-6CA3B25D214C}" presName="txShp" presStyleLbl="node1" presStyleIdx="0" presStyleCnt="4">
        <dgm:presLayoutVars>
          <dgm:bulletEnabled val="1"/>
        </dgm:presLayoutVars>
      </dgm:prSet>
      <dgm:spPr/>
      <dgm:t>
        <a:bodyPr/>
        <a:lstStyle/>
        <a:p>
          <a:endParaRPr lang="ru-RU"/>
        </a:p>
      </dgm:t>
    </dgm:pt>
    <dgm:pt modelId="{086D7762-1098-428A-823A-0201991C15DC}" type="pres">
      <dgm:prSet presAssocID="{486617DE-1425-4276-BEE4-9AA02E87C1D2}" presName="spacing" presStyleCnt="0"/>
      <dgm:spPr/>
    </dgm:pt>
    <dgm:pt modelId="{BCC15507-0C9F-4596-AFB6-5001D19FAB68}" type="pres">
      <dgm:prSet presAssocID="{79AA1EAC-DE44-4E57-97EF-D8E659258C97}" presName="composite" presStyleCnt="0"/>
      <dgm:spPr/>
    </dgm:pt>
    <dgm:pt modelId="{13386C01-9535-4E6B-B21A-7FC11DA715DB}" type="pres">
      <dgm:prSet presAssocID="{79AA1EAC-DE44-4E57-97EF-D8E659258C97}" presName="imgShp" presStyleLbl="fgImgPlace1" presStyleIdx="1" presStyleCnt="4"/>
      <dgm:spPr>
        <a:blipFill rotWithShape="1">
          <a:blip xmlns:r="http://schemas.openxmlformats.org/officeDocument/2006/relationships" r:embed="rId2"/>
          <a:srcRect/>
          <a:stretch>
            <a:fillRect l="-25000" r="-25000"/>
          </a:stretch>
        </a:blipFill>
      </dgm:spPr>
    </dgm:pt>
    <dgm:pt modelId="{0F8190D2-6181-4C6D-95A6-8B01D358DFD4}" type="pres">
      <dgm:prSet presAssocID="{79AA1EAC-DE44-4E57-97EF-D8E659258C97}" presName="txShp" presStyleLbl="node1" presStyleIdx="1" presStyleCnt="4">
        <dgm:presLayoutVars>
          <dgm:bulletEnabled val="1"/>
        </dgm:presLayoutVars>
      </dgm:prSet>
      <dgm:spPr/>
      <dgm:t>
        <a:bodyPr/>
        <a:lstStyle/>
        <a:p>
          <a:endParaRPr lang="ru-RU"/>
        </a:p>
      </dgm:t>
    </dgm:pt>
    <dgm:pt modelId="{91095B7E-40CA-474E-B743-E8A4D9F7B47E}" type="pres">
      <dgm:prSet presAssocID="{0806DF28-0F5A-4700-B35B-06A7005C837C}" presName="spacing" presStyleCnt="0"/>
      <dgm:spPr/>
    </dgm:pt>
    <dgm:pt modelId="{2357E996-8281-4640-951B-46C1AD5C2706}" type="pres">
      <dgm:prSet presAssocID="{AAB1E671-2AAE-4394-9B50-BC866FF99AD0}" presName="composite" presStyleCnt="0"/>
      <dgm:spPr/>
    </dgm:pt>
    <dgm:pt modelId="{CFD99F7E-0150-4C35-96ED-A1A73167CB86}" type="pres">
      <dgm:prSet presAssocID="{AAB1E671-2AAE-4394-9B50-BC866FF99AD0}" presName="imgShp" presStyleLbl="fgImgPlace1" presStyleIdx="2" presStyleCnt="4"/>
      <dgm:spPr>
        <a:blipFill rotWithShape="1">
          <a:blip xmlns:r="http://schemas.openxmlformats.org/officeDocument/2006/relationships" r:embed="rId3"/>
          <a:srcRect/>
          <a:stretch>
            <a:fillRect l="-47000" r="-47000"/>
          </a:stretch>
        </a:blipFill>
      </dgm:spPr>
    </dgm:pt>
    <dgm:pt modelId="{CA3E1469-757C-4A9C-9887-ADF311504E8D}" type="pres">
      <dgm:prSet presAssocID="{AAB1E671-2AAE-4394-9B50-BC866FF99AD0}" presName="txShp" presStyleLbl="node1" presStyleIdx="2" presStyleCnt="4">
        <dgm:presLayoutVars>
          <dgm:bulletEnabled val="1"/>
        </dgm:presLayoutVars>
      </dgm:prSet>
      <dgm:spPr/>
      <dgm:t>
        <a:bodyPr/>
        <a:lstStyle/>
        <a:p>
          <a:endParaRPr lang="ru-RU"/>
        </a:p>
      </dgm:t>
    </dgm:pt>
    <dgm:pt modelId="{D004F83B-4C77-40E4-8190-D200ACC4B323}" type="pres">
      <dgm:prSet presAssocID="{7A4915C3-D6E7-423B-A84D-E8FE4561D79A}" presName="spacing" presStyleCnt="0"/>
      <dgm:spPr/>
    </dgm:pt>
    <dgm:pt modelId="{108AF452-568D-4B38-BDD4-403B0B62F349}" type="pres">
      <dgm:prSet presAssocID="{B3898246-B260-4F19-B009-ACC7EA7845FA}" presName="composite" presStyleCnt="0"/>
      <dgm:spPr/>
    </dgm:pt>
    <dgm:pt modelId="{747A2AF0-D1EA-4B21-A060-64F1C4DD4463}" type="pres">
      <dgm:prSet presAssocID="{B3898246-B260-4F19-B009-ACC7EA7845FA}" presName="imgShp" presStyleLbl="fgImgPlace1" presStyleIdx="3" presStyleCnt="4"/>
      <dgm:spPr>
        <a:blipFill rotWithShape="1">
          <a:blip xmlns:r="http://schemas.openxmlformats.org/officeDocument/2006/relationships" r:embed="rId4"/>
          <a:srcRect/>
          <a:stretch>
            <a:fillRect l="-50000" r="-50000"/>
          </a:stretch>
        </a:blipFill>
      </dgm:spPr>
    </dgm:pt>
    <dgm:pt modelId="{FF8F9FEA-47C1-4444-88BF-634FFB6AF0D6}" type="pres">
      <dgm:prSet presAssocID="{B3898246-B260-4F19-B009-ACC7EA7845FA}" presName="txShp" presStyleLbl="node1" presStyleIdx="3" presStyleCnt="4" custScaleX="100292" custScaleY="130544">
        <dgm:presLayoutVars>
          <dgm:bulletEnabled val="1"/>
        </dgm:presLayoutVars>
      </dgm:prSet>
      <dgm:spPr/>
      <dgm:t>
        <a:bodyPr/>
        <a:lstStyle/>
        <a:p>
          <a:endParaRPr lang="ru-RU"/>
        </a:p>
      </dgm:t>
    </dgm:pt>
  </dgm:ptLst>
  <dgm:cxnLst>
    <dgm:cxn modelId="{4D1B7918-34AC-4032-AFF1-F576E78ECDFD}" srcId="{3250302A-ECAB-476F-8017-1E12A014C302}" destId="{79AA1EAC-DE44-4E57-97EF-D8E659258C97}" srcOrd="1" destOrd="0" parTransId="{EB77F62B-C6E7-40BB-90C3-D238993CADFD}" sibTransId="{0806DF28-0F5A-4700-B35B-06A7005C837C}"/>
    <dgm:cxn modelId="{72DCE1BA-B0F8-476E-923C-674226472430}" type="presOf" srcId="{79AA1EAC-DE44-4E57-97EF-D8E659258C97}" destId="{0F8190D2-6181-4C6D-95A6-8B01D358DFD4}" srcOrd="0" destOrd="0" presId="urn:microsoft.com/office/officeart/2005/8/layout/vList3"/>
    <dgm:cxn modelId="{0E1D6B82-F827-46A3-B530-1943D92AED15}" type="presOf" srcId="{B3898246-B260-4F19-B009-ACC7EA7845FA}" destId="{FF8F9FEA-47C1-4444-88BF-634FFB6AF0D6}" srcOrd="0" destOrd="0" presId="urn:microsoft.com/office/officeart/2005/8/layout/vList3"/>
    <dgm:cxn modelId="{27E0C4FB-AD5C-4AAF-981D-8EE043EC0992}" srcId="{3250302A-ECAB-476F-8017-1E12A014C302}" destId="{B3898246-B260-4F19-B009-ACC7EA7845FA}" srcOrd="3" destOrd="0" parTransId="{ABB0A10D-16BA-4BD9-9AD1-1A7BB89559FD}" sibTransId="{13E72B6A-F763-4AFC-9DE8-B25ADF54F76C}"/>
    <dgm:cxn modelId="{7167154E-22AE-4ECD-A5A2-58239EE5538E}" type="presOf" srcId="{3250302A-ECAB-476F-8017-1E12A014C302}" destId="{49926485-BE56-4979-BC4D-570204F24300}" srcOrd="0" destOrd="0" presId="urn:microsoft.com/office/officeart/2005/8/layout/vList3"/>
    <dgm:cxn modelId="{5C2516DD-C5C4-43CB-A476-CC77BDF12B55}" srcId="{3250302A-ECAB-476F-8017-1E12A014C302}" destId="{AAB1E671-2AAE-4394-9B50-BC866FF99AD0}" srcOrd="2" destOrd="0" parTransId="{F6D8BDE3-B0BA-46DF-8E7B-F6454CF7F0C9}" sibTransId="{7A4915C3-D6E7-423B-A84D-E8FE4561D79A}"/>
    <dgm:cxn modelId="{F16520C3-43D3-460D-9CAD-6766B74E9B14}" type="presOf" srcId="{8B715CEE-7C2B-4C87-A62F-6CA3B25D214C}" destId="{75E72D6E-1EDC-49EA-8214-FA8C8BF8F691}" srcOrd="0" destOrd="0" presId="urn:microsoft.com/office/officeart/2005/8/layout/vList3"/>
    <dgm:cxn modelId="{BB87FD53-4CC6-4E60-BAD6-45D2BBCDBE57}" srcId="{3250302A-ECAB-476F-8017-1E12A014C302}" destId="{8B715CEE-7C2B-4C87-A62F-6CA3B25D214C}" srcOrd="0" destOrd="0" parTransId="{7FDE66AD-FB3C-46C6-A3AD-3BC2141E3CE5}" sibTransId="{486617DE-1425-4276-BEE4-9AA02E87C1D2}"/>
    <dgm:cxn modelId="{4DF05C8C-3557-401C-B08C-65C4F8557B8F}" type="presOf" srcId="{AAB1E671-2AAE-4394-9B50-BC866FF99AD0}" destId="{CA3E1469-757C-4A9C-9887-ADF311504E8D}" srcOrd="0" destOrd="0" presId="urn:microsoft.com/office/officeart/2005/8/layout/vList3"/>
    <dgm:cxn modelId="{F3FF521F-4142-46F2-BA17-9F281A9C804F}" type="presParOf" srcId="{49926485-BE56-4979-BC4D-570204F24300}" destId="{4674B87B-CC8F-44D4-B8CC-7B47E65313D4}" srcOrd="0" destOrd="0" presId="urn:microsoft.com/office/officeart/2005/8/layout/vList3"/>
    <dgm:cxn modelId="{230866CD-6117-4E0A-A667-2DE2325CAADA}" type="presParOf" srcId="{4674B87B-CC8F-44D4-B8CC-7B47E65313D4}" destId="{BBF989B0-DA31-4F85-8A6E-FF356A600699}" srcOrd="0" destOrd="0" presId="urn:microsoft.com/office/officeart/2005/8/layout/vList3"/>
    <dgm:cxn modelId="{F045CE6B-211B-4A68-AEB2-1D00F0D4CE7E}" type="presParOf" srcId="{4674B87B-CC8F-44D4-B8CC-7B47E65313D4}" destId="{75E72D6E-1EDC-49EA-8214-FA8C8BF8F691}" srcOrd="1" destOrd="0" presId="urn:microsoft.com/office/officeart/2005/8/layout/vList3"/>
    <dgm:cxn modelId="{BDDFDC6E-CDCF-42C1-8D98-3ABAF9E58CA1}" type="presParOf" srcId="{49926485-BE56-4979-BC4D-570204F24300}" destId="{086D7762-1098-428A-823A-0201991C15DC}" srcOrd="1" destOrd="0" presId="urn:microsoft.com/office/officeart/2005/8/layout/vList3"/>
    <dgm:cxn modelId="{B0B91BC1-790D-42B6-8571-28DE7EF3737B}" type="presParOf" srcId="{49926485-BE56-4979-BC4D-570204F24300}" destId="{BCC15507-0C9F-4596-AFB6-5001D19FAB68}" srcOrd="2" destOrd="0" presId="urn:microsoft.com/office/officeart/2005/8/layout/vList3"/>
    <dgm:cxn modelId="{152EB2FB-FA52-451A-BA78-520499704389}" type="presParOf" srcId="{BCC15507-0C9F-4596-AFB6-5001D19FAB68}" destId="{13386C01-9535-4E6B-B21A-7FC11DA715DB}" srcOrd="0" destOrd="0" presId="urn:microsoft.com/office/officeart/2005/8/layout/vList3"/>
    <dgm:cxn modelId="{038FFD1B-A88E-48B6-AC25-F821B958FADD}" type="presParOf" srcId="{BCC15507-0C9F-4596-AFB6-5001D19FAB68}" destId="{0F8190D2-6181-4C6D-95A6-8B01D358DFD4}" srcOrd="1" destOrd="0" presId="urn:microsoft.com/office/officeart/2005/8/layout/vList3"/>
    <dgm:cxn modelId="{31F098F1-65B3-4D17-A600-AE5A04EC2F4F}" type="presParOf" srcId="{49926485-BE56-4979-BC4D-570204F24300}" destId="{91095B7E-40CA-474E-B743-E8A4D9F7B47E}" srcOrd="3" destOrd="0" presId="urn:microsoft.com/office/officeart/2005/8/layout/vList3"/>
    <dgm:cxn modelId="{53CE312C-9245-4063-856D-D52E495FB527}" type="presParOf" srcId="{49926485-BE56-4979-BC4D-570204F24300}" destId="{2357E996-8281-4640-951B-46C1AD5C2706}" srcOrd="4" destOrd="0" presId="urn:microsoft.com/office/officeart/2005/8/layout/vList3"/>
    <dgm:cxn modelId="{E85F0DDF-9001-4A53-962F-008939CEAAC2}" type="presParOf" srcId="{2357E996-8281-4640-951B-46C1AD5C2706}" destId="{CFD99F7E-0150-4C35-96ED-A1A73167CB86}" srcOrd="0" destOrd="0" presId="urn:microsoft.com/office/officeart/2005/8/layout/vList3"/>
    <dgm:cxn modelId="{82137D4C-E1DC-4A2D-A744-419AB13D900E}" type="presParOf" srcId="{2357E996-8281-4640-951B-46C1AD5C2706}" destId="{CA3E1469-757C-4A9C-9887-ADF311504E8D}" srcOrd="1" destOrd="0" presId="urn:microsoft.com/office/officeart/2005/8/layout/vList3"/>
    <dgm:cxn modelId="{F2642314-6800-4986-84DD-5D42AC4E67F8}" type="presParOf" srcId="{49926485-BE56-4979-BC4D-570204F24300}" destId="{D004F83B-4C77-40E4-8190-D200ACC4B323}" srcOrd="5" destOrd="0" presId="urn:microsoft.com/office/officeart/2005/8/layout/vList3"/>
    <dgm:cxn modelId="{B3ABE0D4-EA28-4185-BBAE-FDFDE215E401}" type="presParOf" srcId="{49926485-BE56-4979-BC4D-570204F24300}" destId="{108AF452-568D-4B38-BDD4-403B0B62F349}" srcOrd="6" destOrd="0" presId="urn:microsoft.com/office/officeart/2005/8/layout/vList3"/>
    <dgm:cxn modelId="{E0FAF552-1419-4B78-A320-689E78094C51}" type="presParOf" srcId="{108AF452-568D-4B38-BDD4-403B0B62F349}" destId="{747A2AF0-D1EA-4B21-A060-64F1C4DD4463}" srcOrd="0" destOrd="0" presId="urn:microsoft.com/office/officeart/2005/8/layout/vList3"/>
    <dgm:cxn modelId="{B600EFC2-E9FB-4C12-A113-D7B9F9AC665A}" type="presParOf" srcId="{108AF452-568D-4B38-BDD4-403B0B62F349}" destId="{FF8F9FEA-47C1-4444-88BF-634FFB6AF0D6}"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B426E2-FC9C-4496-ABEA-EA7BAD7C072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uk-UA"/>
        </a:p>
      </dgm:t>
    </dgm:pt>
    <dgm:pt modelId="{45A6F273-A3A2-4190-BD27-B45D228A5EE4}">
      <dgm:prSet custT="1"/>
      <dgm:spPr/>
      <dgm:t>
        <a:bodyPr/>
        <a:lstStyle/>
        <a:p>
          <a:r>
            <a:rPr lang="en-US" sz="2400" dirty="0">
              <a:solidFill>
                <a:srgbClr val="002060"/>
              </a:solidFill>
            </a:rPr>
            <a:t>Biological properties of opportunistic microorganisms and pathogens causing nosocomial infections;</a:t>
          </a:r>
          <a:endParaRPr lang="uk-UA" sz="2400" dirty="0">
            <a:solidFill>
              <a:srgbClr val="002060"/>
            </a:solidFill>
          </a:endParaRPr>
        </a:p>
      </dgm:t>
    </dgm:pt>
    <dgm:pt modelId="{87ED863E-08DB-4562-A0FC-5B41F995D0C9}" type="parTrans" cxnId="{012EE38B-579F-48FC-BD2D-7445DA630B99}">
      <dgm:prSet/>
      <dgm:spPr/>
      <dgm:t>
        <a:bodyPr/>
        <a:lstStyle/>
        <a:p>
          <a:endParaRPr lang="uk-UA"/>
        </a:p>
      </dgm:t>
    </dgm:pt>
    <dgm:pt modelId="{59D9E484-C058-4841-9E65-1C84C44CFC76}" type="sibTrans" cxnId="{012EE38B-579F-48FC-BD2D-7445DA630B99}">
      <dgm:prSet/>
      <dgm:spPr/>
      <dgm:t>
        <a:bodyPr/>
        <a:lstStyle/>
        <a:p>
          <a:endParaRPr lang="uk-UA"/>
        </a:p>
      </dgm:t>
    </dgm:pt>
    <dgm:pt modelId="{D2599168-4266-4DFE-A0E4-6F6BE29EB553}">
      <dgm:prSet custT="1"/>
      <dgm:spPr/>
      <dgm:t>
        <a:bodyPr/>
        <a:lstStyle/>
        <a:p>
          <a:r>
            <a:rPr lang="en-US" sz="2400" dirty="0">
              <a:solidFill>
                <a:srgbClr val="002060"/>
              </a:solidFill>
            </a:rPr>
            <a:t>Disorders of </a:t>
          </a:r>
          <a:r>
            <a:rPr lang="en-US" sz="2400" dirty="0" err="1">
              <a:solidFill>
                <a:srgbClr val="002060"/>
              </a:solidFill>
            </a:rPr>
            <a:t>microbiocenosis</a:t>
          </a:r>
          <a:r>
            <a:rPr lang="en-US" sz="2400" dirty="0">
              <a:solidFill>
                <a:srgbClr val="002060"/>
              </a:solidFill>
            </a:rPr>
            <a:t> of the human body that lead to the development of microbial complications in somatic patients, and methods of their prevention;</a:t>
          </a:r>
          <a:endParaRPr lang="uk-UA" sz="2400" dirty="0">
            <a:solidFill>
              <a:srgbClr val="002060"/>
            </a:solidFill>
          </a:endParaRPr>
        </a:p>
      </dgm:t>
    </dgm:pt>
    <dgm:pt modelId="{DAE21635-7911-440C-A0F8-9530642F8527}" type="parTrans" cxnId="{4BDE5409-3C16-44A3-9125-2ECDACFE05EF}">
      <dgm:prSet/>
      <dgm:spPr/>
      <dgm:t>
        <a:bodyPr/>
        <a:lstStyle/>
        <a:p>
          <a:endParaRPr lang="uk-UA"/>
        </a:p>
      </dgm:t>
    </dgm:pt>
    <dgm:pt modelId="{4B4AAB07-0908-48EC-A159-72724EAB3F72}" type="sibTrans" cxnId="{4BDE5409-3C16-44A3-9125-2ECDACFE05EF}">
      <dgm:prSet/>
      <dgm:spPr/>
      <dgm:t>
        <a:bodyPr/>
        <a:lstStyle/>
        <a:p>
          <a:endParaRPr lang="uk-UA"/>
        </a:p>
      </dgm:t>
    </dgm:pt>
    <dgm:pt modelId="{C2419992-4264-4811-9CD7-4647C541D881}">
      <dgm:prSet custT="1"/>
      <dgm:spPr/>
      <dgm:t>
        <a:bodyPr/>
        <a:lstStyle/>
        <a:p>
          <a:r>
            <a:rPr lang="en-US" sz="2400" dirty="0">
              <a:solidFill>
                <a:srgbClr val="002060"/>
              </a:solidFill>
            </a:rPr>
            <a:t>Features of </a:t>
          </a:r>
          <a:r>
            <a:rPr lang="en-US" sz="2400" dirty="0" err="1">
              <a:solidFill>
                <a:srgbClr val="002060"/>
              </a:solidFill>
            </a:rPr>
            <a:t>ethiopathogenesis</a:t>
          </a:r>
          <a:r>
            <a:rPr lang="en-US" sz="2400" dirty="0">
              <a:solidFill>
                <a:srgbClr val="002060"/>
              </a:solidFill>
            </a:rPr>
            <a:t> of opportunistic infections depending on their localization;</a:t>
          </a:r>
          <a:endParaRPr lang="uk-UA" sz="2400" dirty="0">
            <a:solidFill>
              <a:srgbClr val="002060"/>
            </a:solidFill>
          </a:endParaRPr>
        </a:p>
      </dgm:t>
    </dgm:pt>
    <dgm:pt modelId="{457D43CC-C42B-4047-9CD2-12C35EC5301B}" type="parTrans" cxnId="{532F1212-5F8B-4DC7-A365-BC2D94EF3564}">
      <dgm:prSet/>
      <dgm:spPr/>
      <dgm:t>
        <a:bodyPr/>
        <a:lstStyle/>
        <a:p>
          <a:endParaRPr lang="uk-UA"/>
        </a:p>
      </dgm:t>
    </dgm:pt>
    <dgm:pt modelId="{55AB8FA0-FE03-45DF-BC13-005A841405EC}" type="sibTrans" cxnId="{532F1212-5F8B-4DC7-A365-BC2D94EF3564}">
      <dgm:prSet/>
      <dgm:spPr/>
      <dgm:t>
        <a:bodyPr/>
        <a:lstStyle/>
        <a:p>
          <a:endParaRPr lang="uk-UA"/>
        </a:p>
      </dgm:t>
    </dgm:pt>
    <dgm:pt modelId="{D5FD3508-EE59-4E19-83F3-7E4F2CA1739F}">
      <dgm:prSet custT="1"/>
      <dgm:spPr/>
      <dgm:t>
        <a:bodyPr/>
        <a:lstStyle/>
        <a:p>
          <a:r>
            <a:rPr lang="en-US" sz="2400" dirty="0">
              <a:solidFill>
                <a:srgbClr val="002060"/>
              </a:solidFill>
            </a:rPr>
            <a:t>Modern diagnostic methods and principles of treatment of microbial complications.</a:t>
          </a:r>
          <a:endParaRPr lang="uk-UA" sz="2400" dirty="0">
            <a:solidFill>
              <a:srgbClr val="002060"/>
            </a:solidFill>
          </a:endParaRPr>
        </a:p>
      </dgm:t>
    </dgm:pt>
    <dgm:pt modelId="{4CAC1ECE-B8E7-4C4E-A9F9-2DD541B534AE}" type="parTrans" cxnId="{AD86EE5A-3F12-4A58-B9FB-E564BE9A6F6E}">
      <dgm:prSet/>
      <dgm:spPr/>
      <dgm:t>
        <a:bodyPr/>
        <a:lstStyle/>
        <a:p>
          <a:endParaRPr lang="uk-UA"/>
        </a:p>
      </dgm:t>
    </dgm:pt>
    <dgm:pt modelId="{D01A474E-CD66-48B4-9B2A-CAAE893C0E5B}" type="sibTrans" cxnId="{AD86EE5A-3F12-4A58-B9FB-E564BE9A6F6E}">
      <dgm:prSet/>
      <dgm:spPr/>
      <dgm:t>
        <a:bodyPr/>
        <a:lstStyle/>
        <a:p>
          <a:endParaRPr lang="uk-UA"/>
        </a:p>
      </dgm:t>
    </dgm:pt>
    <dgm:pt modelId="{C981BE40-0FAB-459C-8907-09B3D4CCC1C2}" type="pres">
      <dgm:prSet presAssocID="{A1B426E2-FC9C-4496-ABEA-EA7BAD7C072F}" presName="linear" presStyleCnt="0">
        <dgm:presLayoutVars>
          <dgm:animLvl val="lvl"/>
          <dgm:resizeHandles val="exact"/>
        </dgm:presLayoutVars>
      </dgm:prSet>
      <dgm:spPr/>
      <dgm:t>
        <a:bodyPr/>
        <a:lstStyle/>
        <a:p>
          <a:endParaRPr lang="ru-RU"/>
        </a:p>
      </dgm:t>
    </dgm:pt>
    <dgm:pt modelId="{EE716A8F-B46F-4004-AD7B-CE3E205D9845}" type="pres">
      <dgm:prSet presAssocID="{45A6F273-A3A2-4190-BD27-B45D228A5EE4}" presName="parentText" presStyleLbl="node1" presStyleIdx="0" presStyleCnt="4">
        <dgm:presLayoutVars>
          <dgm:chMax val="0"/>
          <dgm:bulletEnabled val="1"/>
        </dgm:presLayoutVars>
      </dgm:prSet>
      <dgm:spPr/>
      <dgm:t>
        <a:bodyPr/>
        <a:lstStyle/>
        <a:p>
          <a:endParaRPr lang="ru-RU"/>
        </a:p>
      </dgm:t>
    </dgm:pt>
    <dgm:pt modelId="{1AE01DB5-42E4-4D38-BF08-9C95D2D11663}" type="pres">
      <dgm:prSet presAssocID="{59D9E484-C058-4841-9E65-1C84C44CFC76}" presName="spacer" presStyleCnt="0"/>
      <dgm:spPr/>
    </dgm:pt>
    <dgm:pt modelId="{ED40AC19-BFFF-4ED8-B440-F15D4B54CC94}" type="pres">
      <dgm:prSet presAssocID="{D2599168-4266-4DFE-A0E4-6F6BE29EB553}" presName="parentText" presStyleLbl="node1" presStyleIdx="1" presStyleCnt="4">
        <dgm:presLayoutVars>
          <dgm:chMax val="0"/>
          <dgm:bulletEnabled val="1"/>
        </dgm:presLayoutVars>
      </dgm:prSet>
      <dgm:spPr/>
      <dgm:t>
        <a:bodyPr/>
        <a:lstStyle/>
        <a:p>
          <a:endParaRPr lang="ru-RU"/>
        </a:p>
      </dgm:t>
    </dgm:pt>
    <dgm:pt modelId="{05A73C67-0BC0-4D9C-AA3D-4EFA8E9E1A0F}" type="pres">
      <dgm:prSet presAssocID="{4B4AAB07-0908-48EC-A159-72724EAB3F72}" presName="spacer" presStyleCnt="0"/>
      <dgm:spPr/>
    </dgm:pt>
    <dgm:pt modelId="{230392D4-D24F-45C7-8EC1-05FB007F4165}" type="pres">
      <dgm:prSet presAssocID="{C2419992-4264-4811-9CD7-4647C541D881}" presName="parentText" presStyleLbl="node1" presStyleIdx="2" presStyleCnt="4">
        <dgm:presLayoutVars>
          <dgm:chMax val="0"/>
          <dgm:bulletEnabled val="1"/>
        </dgm:presLayoutVars>
      </dgm:prSet>
      <dgm:spPr/>
      <dgm:t>
        <a:bodyPr/>
        <a:lstStyle/>
        <a:p>
          <a:endParaRPr lang="ru-RU"/>
        </a:p>
      </dgm:t>
    </dgm:pt>
    <dgm:pt modelId="{43656048-249F-4347-AB93-932B64031FAA}" type="pres">
      <dgm:prSet presAssocID="{55AB8FA0-FE03-45DF-BC13-005A841405EC}" presName="spacer" presStyleCnt="0"/>
      <dgm:spPr/>
    </dgm:pt>
    <dgm:pt modelId="{5229CC7F-AB87-49BC-9EB6-4B534A0477BF}" type="pres">
      <dgm:prSet presAssocID="{D5FD3508-EE59-4E19-83F3-7E4F2CA1739F}" presName="parentText" presStyleLbl="node1" presStyleIdx="3" presStyleCnt="4">
        <dgm:presLayoutVars>
          <dgm:chMax val="0"/>
          <dgm:bulletEnabled val="1"/>
        </dgm:presLayoutVars>
      </dgm:prSet>
      <dgm:spPr/>
      <dgm:t>
        <a:bodyPr/>
        <a:lstStyle/>
        <a:p>
          <a:endParaRPr lang="ru-RU"/>
        </a:p>
      </dgm:t>
    </dgm:pt>
  </dgm:ptLst>
  <dgm:cxnLst>
    <dgm:cxn modelId="{012EE38B-579F-48FC-BD2D-7445DA630B99}" srcId="{A1B426E2-FC9C-4496-ABEA-EA7BAD7C072F}" destId="{45A6F273-A3A2-4190-BD27-B45D228A5EE4}" srcOrd="0" destOrd="0" parTransId="{87ED863E-08DB-4562-A0FC-5B41F995D0C9}" sibTransId="{59D9E484-C058-4841-9E65-1C84C44CFC76}"/>
    <dgm:cxn modelId="{532F1212-5F8B-4DC7-A365-BC2D94EF3564}" srcId="{A1B426E2-FC9C-4496-ABEA-EA7BAD7C072F}" destId="{C2419992-4264-4811-9CD7-4647C541D881}" srcOrd="2" destOrd="0" parTransId="{457D43CC-C42B-4047-9CD2-12C35EC5301B}" sibTransId="{55AB8FA0-FE03-45DF-BC13-005A841405EC}"/>
    <dgm:cxn modelId="{4EB8F8E4-678A-4B6E-AA54-C4A84A5B358E}" type="presOf" srcId="{D5FD3508-EE59-4E19-83F3-7E4F2CA1739F}" destId="{5229CC7F-AB87-49BC-9EB6-4B534A0477BF}" srcOrd="0" destOrd="0" presId="urn:microsoft.com/office/officeart/2005/8/layout/vList2"/>
    <dgm:cxn modelId="{66A7F16F-F991-4E7F-AA82-B2BBB1B44A8D}" type="presOf" srcId="{C2419992-4264-4811-9CD7-4647C541D881}" destId="{230392D4-D24F-45C7-8EC1-05FB007F4165}" srcOrd="0" destOrd="0" presId="urn:microsoft.com/office/officeart/2005/8/layout/vList2"/>
    <dgm:cxn modelId="{B06588FD-9136-4B89-B6F5-8B501D386334}" type="presOf" srcId="{D2599168-4266-4DFE-A0E4-6F6BE29EB553}" destId="{ED40AC19-BFFF-4ED8-B440-F15D4B54CC94}" srcOrd="0" destOrd="0" presId="urn:microsoft.com/office/officeart/2005/8/layout/vList2"/>
    <dgm:cxn modelId="{9ADFF5F9-D95B-485E-B912-79E9B86C4EB8}" type="presOf" srcId="{A1B426E2-FC9C-4496-ABEA-EA7BAD7C072F}" destId="{C981BE40-0FAB-459C-8907-09B3D4CCC1C2}" srcOrd="0" destOrd="0" presId="urn:microsoft.com/office/officeart/2005/8/layout/vList2"/>
    <dgm:cxn modelId="{3BF130C1-54C3-4FA1-877F-10DB6AAB44AD}" type="presOf" srcId="{45A6F273-A3A2-4190-BD27-B45D228A5EE4}" destId="{EE716A8F-B46F-4004-AD7B-CE3E205D9845}" srcOrd="0" destOrd="0" presId="urn:microsoft.com/office/officeart/2005/8/layout/vList2"/>
    <dgm:cxn modelId="{AD86EE5A-3F12-4A58-B9FB-E564BE9A6F6E}" srcId="{A1B426E2-FC9C-4496-ABEA-EA7BAD7C072F}" destId="{D5FD3508-EE59-4E19-83F3-7E4F2CA1739F}" srcOrd="3" destOrd="0" parTransId="{4CAC1ECE-B8E7-4C4E-A9F9-2DD541B534AE}" sibTransId="{D01A474E-CD66-48B4-9B2A-CAAE893C0E5B}"/>
    <dgm:cxn modelId="{4BDE5409-3C16-44A3-9125-2ECDACFE05EF}" srcId="{A1B426E2-FC9C-4496-ABEA-EA7BAD7C072F}" destId="{D2599168-4266-4DFE-A0E4-6F6BE29EB553}" srcOrd="1" destOrd="0" parTransId="{DAE21635-7911-440C-A0F8-9530642F8527}" sibTransId="{4B4AAB07-0908-48EC-A159-72724EAB3F72}"/>
    <dgm:cxn modelId="{36A8D3EF-65C1-455E-A04B-562EAB2A5973}" type="presParOf" srcId="{C981BE40-0FAB-459C-8907-09B3D4CCC1C2}" destId="{EE716A8F-B46F-4004-AD7B-CE3E205D9845}" srcOrd="0" destOrd="0" presId="urn:microsoft.com/office/officeart/2005/8/layout/vList2"/>
    <dgm:cxn modelId="{28ADD4C0-5A87-405D-B5EC-7A8FA9DE9093}" type="presParOf" srcId="{C981BE40-0FAB-459C-8907-09B3D4CCC1C2}" destId="{1AE01DB5-42E4-4D38-BF08-9C95D2D11663}" srcOrd="1" destOrd="0" presId="urn:microsoft.com/office/officeart/2005/8/layout/vList2"/>
    <dgm:cxn modelId="{AFAB74A1-B2A7-4493-A63D-FB039236B999}" type="presParOf" srcId="{C981BE40-0FAB-459C-8907-09B3D4CCC1C2}" destId="{ED40AC19-BFFF-4ED8-B440-F15D4B54CC94}" srcOrd="2" destOrd="0" presId="urn:microsoft.com/office/officeart/2005/8/layout/vList2"/>
    <dgm:cxn modelId="{78B80BBE-B5DC-4219-A577-F2676B9A66A4}" type="presParOf" srcId="{C981BE40-0FAB-459C-8907-09B3D4CCC1C2}" destId="{05A73C67-0BC0-4D9C-AA3D-4EFA8E9E1A0F}" srcOrd="3" destOrd="0" presId="urn:microsoft.com/office/officeart/2005/8/layout/vList2"/>
    <dgm:cxn modelId="{A0FCA69D-24B8-4067-8C88-BBDF4DA97479}" type="presParOf" srcId="{C981BE40-0FAB-459C-8907-09B3D4CCC1C2}" destId="{230392D4-D24F-45C7-8EC1-05FB007F4165}" srcOrd="4" destOrd="0" presId="urn:microsoft.com/office/officeart/2005/8/layout/vList2"/>
    <dgm:cxn modelId="{C090E909-00B2-418D-B81B-DAAF90C79E63}" type="presParOf" srcId="{C981BE40-0FAB-459C-8907-09B3D4CCC1C2}" destId="{43656048-249F-4347-AB93-932B64031FAA}" srcOrd="5" destOrd="0" presId="urn:microsoft.com/office/officeart/2005/8/layout/vList2"/>
    <dgm:cxn modelId="{B7C203C6-09F7-4059-92C1-D5E82CD197EC}" type="presParOf" srcId="{C981BE40-0FAB-459C-8907-09B3D4CCC1C2}" destId="{5229CC7F-AB87-49BC-9EB6-4B534A0477B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776109-E8E3-459C-96F0-54ED2CF5975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uk-UA"/>
        </a:p>
      </dgm:t>
    </dgm:pt>
    <dgm:pt modelId="{168FB751-97A8-4E54-93DD-259208120D6A}" type="pres">
      <dgm:prSet presAssocID="{C8776109-E8E3-459C-96F0-54ED2CF5975A}" presName="Name0" presStyleCnt="0">
        <dgm:presLayoutVars>
          <dgm:chMax val="7"/>
          <dgm:dir/>
          <dgm:animLvl val="lvl"/>
          <dgm:resizeHandles val="exact"/>
        </dgm:presLayoutVars>
      </dgm:prSet>
      <dgm:spPr/>
      <dgm:t>
        <a:bodyPr/>
        <a:lstStyle/>
        <a:p>
          <a:endParaRPr lang="ru-RU"/>
        </a:p>
      </dgm:t>
    </dgm:pt>
  </dgm:ptLst>
  <dgm:cxnLst>
    <dgm:cxn modelId="{407E7F05-F82D-40C6-AC14-811C3CA5767D}" type="presOf" srcId="{C8776109-E8E3-459C-96F0-54ED2CF5975A}" destId="{168FB751-97A8-4E54-93DD-259208120D6A}" srcOrd="0"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2EE37F-40D9-4382-B2D1-20EC913C2A27}"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uk-UA"/>
        </a:p>
      </dgm:t>
    </dgm:pt>
    <dgm:pt modelId="{EEB389E2-54B4-4B61-A5FF-9E2F13DFE920}">
      <dgm:prSet custT="1"/>
      <dgm:spPr/>
      <dgm:t>
        <a:bodyPr/>
        <a:lstStyle/>
        <a:p>
          <a:r>
            <a:rPr lang="en-US" sz="1800" dirty="0"/>
            <a:t>Get knowledge of the biological properties of opportunistic microorganisms and patterns of their interaction with the human body</a:t>
          </a:r>
          <a:endParaRPr lang="uk-UA" sz="1800" dirty="0"/>
        </a:p>
      </dgm:t>
    </dgm:pt>
    <dgm:pt modelId="{0B52DD4E-5899-4D68-9F00-4A5C2D334AF5}" type="parTrans" cxnId="{01A996F2-D8A9-471D-A7EC-2418DAF8255A}">
      <dgm:prSet/>
      <dgm:spPr/>
      <dgm:t>
        <a:bodyPr/>
        <a:lstStyle/>
        <a:p>
          <a:endParaRPr lang="uk-UA"/>
        </a:p>
      </dgm:t>
    </dgm:pt>
    <dgm:pt modelId="{67FD9F00-4E6D-4206-B054-34AF7E8B6C16}" type="sibTrans" cxnId="{01A996F2-D8A9-471D-A7EC-2418DAF8255A}">
      <dgm:prSet/>
      <dgm:spPr/>
      <dgm:t>
        <a:bodyPr/>
        <a:lstStyle/>
        <a:p>
          <a:endParaRPr lang="uk-UA"/>
        </a:p>
      </dgm:t>
    </dgm:pt>
    <dgm:pt modelId="{BA33C66A-9D68-4047-A68C-693C3DB5F93C}">
      <dgm:prSet/>
      <dgm:spPr/>
      <dgm:t>
        <a:bodyPr/>
        <a:lstStyle/>
        <a:p>
          <a:r>
            <a:rPr lang="en-US" dirty="0"/>
            <a:t>Identify the causes of opportunistic infections and know measures to prevent their development</a:t>
          </a:r>
          <a:endParaRPr lang="uk-UA" dirty="0"/>
        </a:p>
      </dgm:t>
    </dgm:pt>
    <dgm:pt modelId="{C6A74310-1B9E-4750-8E96-F146E95B2E5F}" type="parTrans" cxnId="{55FB74AD-5F7D-4618-BC96-DDC64DA02333}">
      <dgm:prSet/>
      <dgm:spPr/>
      <dgm:t>
        <a:bodyPr/>
        <a:lstStyle/>
        <a:p>
          <a:endParaRPr lang="uk-UA"/>
        </a:p>
      </dgm:t>
    </dgm:pt>
    <dgm:pt modelId="{B9049755-A5BE-43AE-8B56-9CCE391F4978}" type="sibTrans" cxnId="{55FB74AD-5F7D-4618-BC96-DDC64DA02333}">
      <dgm:prSet/>
      <dgm:spPr/>
      <dgm:t>
        <a:bodyPr/>
        <a:lstStyle/>
        <a:p>
          <a:endParaRPr lang="uk-UA"/>
        </a:p>
      </dgm:t>
    </dgm:pt>
    <dgm:pt modelId="{01C88802-D2A8-4ADB-8CE2-B8E0B7673B82}">
      <dgm:prSet/>
      <dgm:spPr/>
      <dgm:t>
        <a:bodyPr/>
        <a:lstStyle/>
        <a:p>
          <a:r>
            <a:rPr lang="en-US" dirty="0"/>
            <a:t>To deepen knowledge about the pathogenesis of opportunistic and nosocomial infections, features of the immune response to pathogens of microbial complications</a:t>
          </a:r>
          <a:endParaRPr lang="uk-UA" dirty="0"/>
        </a:p>
      </dgm:t>
    </dgm:pt>
    <dgm:pt modelId="{F5A99C58-7FBC-4CE8-9DFA-4D4A91C87DE4}" type="parTrans" cxnId="{958E03C1-A130-4249-B421-B71DE0B3AF95}">
      <dgm:prSet/>
      <dgm:spPr/>
      <dgm:t>
        <a:bodyPr/>
        <a:lstStyle/>
        <a:p>
          <a:endParaRPr lang="uk-UA"/>
        </a:p>
      </dgm:t>
    </dgm:pt>
    <dgm:pt modelId="{DEE33FAD-2404-4AE4-ABC6-5DA94A9AD6FC}" type="sibTrans" cxnId="{958E03C1-A130-4249-B421-B71DE0B3AF95}">
      <dgm:prSet/>
      <dgm:spPr/>
      <dgm:t>
        <a:bodyPr/>
        <a:lstStyle/>
        <a:p>
          <a:endParaRPr lang="uk-UA"/>
        </a:p>
      </dgm:t>
    </dgm:pt>
    <dgm:pt modelId="{2ABCC789-E72C-4DD0-AF95-2BF9D6D8C6C2}">
      <dgm:prSet/>
      <dgm:spPr/>
      <dgm:t>
        <a:bodyPr/>
        <a:lstStyle/>
        <a:p>
          <a:r>
            <a:rPr lang="en-US" dirty="0"/>
            <a:t>Get ability to choose the correct methods of laboratory diagnostics  and interpret their results in case of infectious sequalae</a:t>
          </a:r>
          <a:endParaRPr lang="uk-UA" dirty="0"/>
        </a:p>
      </dgm:t>
    </dgm:pt>
    <dgm:pt modelId="{C01BBF86-3AAF-4D80-8B2B-9B95861168C5}" type="parTrans" cxnId="{EC789FC8-C171-4EBD-9EBF-14EF5FFC5489}">
      <dgm:prSet/>
      <dgm:spPr/>
      <dgm:t>
        <a:bodyPr/>
        <a:lstStyle/>
        <a:p>
          <a:endParaRPr lang="uk-UA"/>
        </a:p>
      </dgm:t>
    </dgm:pt>
    <dgm:pt modelId="{F72815FF-0B9D-4F8B-833F-3239F560E606}" type="sibTrans" cxnId="{EC789FC8-C171-4EBD-9EBF-14EF5FFC5489}">
      <dgm:prSet/>
      <dgm:spPr/>
      <dgm:t>
        <a:bodyPr/>
        <a:lstStyle/>
        <a:p>
          <a:endParaRPr lang="uk-UA"/>
        </a:p>
      </dgm:t>
    </dgm:pt>
    <dgm:pt modelId="{875A9F97-379D-44E4-9D8C-62D56815CDD2}">
      <dgm:prSet custT="1"/>
      <dgm:spPr/>
      <dgm:t>
        <a:bodyPr/>
        <a:lstStyle/>
        <a:p>
          <a:r>
            <a:rPr lang="en-US" sz="1800" dirty="0"/>
            <a:t>Get acquainted with the principles of </a:t>
          </a:r>
          <a:r>
            <a:rPr lang="en-US" sz="1800" dirty="0" err="1"/>
            <a:t>ethiotropic</a:t>
          </a:r>
          <a:r>
            <a:rPr lang="en-US" sz="1800" dirty="0"/>
            <a:t> therapy of microbial complications, justify the choice of antimicrobial drug for treatment</a:t>
          </a:r>
          <a:endParaRPr lang="uk-UA" sz="1800" dirty="0"/>
        </a:p>
      </dgm:t>
    </dgm:pt>
    <dgm:pt modelId="{999D2A60-A964-4561-9511-62BD42C80DFC}" type="parTrans" cxnId="{0883A25F-34D2-4F89-8EA7-74CBE1B90A71}">
      <dgm:prSet/>
      <dgm:spPr/>
      <dgm:t>
        <a:bodyPr/>
        <a:lstStyle/>
        <a:p>
          <a:endParaRPr lang="uk-UA"/>
        </a:p>
      </dgm:t>
    </dgm:pt>
    <dgm:pt modelId="{9F9C9E8B-11FE-4DC5-9678-0A123166E5AA}" type="sibTrans" cxnId="{0883A25F-34D2-4F89-8EA7-74CBE1B90A71}">
      <dgm:prSet/>
      <dgm:spPr/>
      <dgm:t>
        <a:bodyPr/>
        <a:lstStyle/>
        <a:p>
          <a:endParaRPr lang="uk-UA"/>
        </a:p>
      </dgm:t>
    </dgm:pt>
    <dgm:pt modelId="{8D1C06F3-751E-4D77-B5DC-F6F4E5BE3EC7}" type="pres">
      <dgm:prSet presAssocID="{722EE37F-40D9-4382-B2D1-20EC913C2A27}" presName="compositeShape" presStyleCnt="0">
        <dgm:presLayoutVars>
          <dgm:chMax val="7"/>
          <dgm:dir/>
          <dgm:resizeHandles val="exact"/>
        </dgm:presLayoutVars>
      </dgm:prSet>
      <dgm:spPr/>
      <dgm:t>
        <a:bodyPr/>
        <a:lstStyle/>
        <a:p>
          <a:endParaRPr lang="ru-RU"/>
        </a:p>
      </dgm:t>
    </dgm:pt>
    <dgm:pt modelId="{434E984B-0DE7-41C1-ACDC-82D152667C17}" type="pres">
      <dgm:prSet presAssocID="{EEB389E2-54B4-4B61-A5FF-9E2F13DFE920}" presName="circ1" presStyleLbl="vennNode1" presStyleIdx="0" presStyleCnt="5"/>
      <dgm:spPr/>
    </dgm:pt>
    <dgm:pt modelId="{FB3DA717-CD10-47FB-BC98-AC28E018B7F3}" type="pres">
      <dgm:prSet presAssocID="{EEB389E2-54B4-4B61-A5FF-9E2F13DFE920}" presName="circ1Tx" presStyleLbl="revTx" presStyleIdx="0" presStyleCnt="0" custLinFactNeighborX="0" custLinFactNeighborY="16969">
        <dgm:presLayoutVars>
          <dgm:chMax val="0"/>
          <dgm:chPref val="0"/>
          <dgm:bulletEnabled val="1"/>
        </dgm:presLayoutVars>
      </dgm:prSet>
      <dgm:spPr/>
      <dgm:t>
        <a:bodyPr/>
        <a:lstStyle/>
        <a:p>
          <a:endParaRPr lang="ru-RU"/>
        </a:p>
      </dgm:t>
    </dgm:pt>
    <dgm:pt modelId="{0BB6E07E-7F5E-4B5B-BDC5-2EE4B302A78E}" type="pres">
      <dgm:prSet presAssocID="{BA33C66A-9D68-4047-A68C-693C3DB5F93C}" presName="circ2" presStyleLbl="vennNode1" presStyleIdx="1" presStyleCnt="5"/>
      <dgm:spPr/>
    </dgm:pt>
    <dgm:pt modelId="{616D8CE9-EE44-4A0A-924F-D729A4139FED}" type="pres">
      <dgm:prSet presAssocID="{BA33C66A-9D68-4047-A68C-693C3DB5F93C}" presName="circ2Tx" presStyleLbl="revTx" presStyleIdx="0" presStyleCnt="0" custLinFactNeighborX="-12610" custLinFactNeighborY="-327">
        <dgm:presLayoutVars>
          <dgm:chMax val="0"/>
          <dgm:chPref val="0"/>
          <dgm:bulletEnabled val="1"/>
        </dgm:presLayoutVars>
      </dgm:prSet>
      <dgm:spPr/>
      <dgm:t>
        <a:bodyPr/>
        <a:lstStyle/>
        <a:p>
          <a:endParaRPr lang="ru-RU"/>
        </a:p>
      </dgm:t>
    </dgm:pt>
    <dgm:pt modelId="{23D98F0A-BEB1-4947-918B-854AEE20E511}" type="pres">
      <dgm:prSet presAssocID="{01C88802-D2A8-4ADB-8CE2-B8E0B7673B82}" presName="circ3" presStyleLbl="vennNode1" presStyleIdx="2" presStyleCnt="5"/>
      <dgm:spPr/>
    </dgm:pt>
    <dgm:pt modelId="{2C496F49-180A-4C22-A830-7E3319DB4CD8}" type="pres">
      <dgm:prSet presAssocID="{01C88802-D2A8-4ADB-8CE2-B8E0B7673B82}" presName="circ3Tx" presStyleLbl="revTx" presStyleIdx="0" presStyleCnt="0" custLinFactNeighborX="-3062" custLinFactNeighborY="-18608">
        <dgm:presLayoutVars>
          <dgm:chMax val="0"/>
          <dgm:chPref val="0"/>
          <dgm:bulletEnabled val="1"/>
        </dgm:presLayoutVars>
      </dgm:prSet>
      <dgm:spPr/>
      <dgm:t>
        <a:bodyPr/>
        <a:lstStyle/>
        <a:p>
          <a:endParaRPr lang="ru-RU"/>
        </a:p>
      </dgm:t>
    </dgm:pt>
    <dgm:pt modelId="{EC09F568-1A54-428E-9B81-87C777C5DB05}" type="pres">
      <dgm:prSet presAssocID="{2ABCC789-E72C-4DD0-AF95-2BF9D6D8C6C2}" presName="circ4" presStyleLbl="vennNode1" presStyleIdx="3" presStyleCnt="5"/>
      <dgm:spPr/>
    </dgm:pt>
    <dgm:pt modelId="{175BF0B2-78AD-4728-9BF1-176962F0A750}" type="pres">
      <dgm:prSet presAssocID="{2ABCC789-E72C-4DD0-AF95-2BF9D6D8C6C2}" presName="circ4Tx" presStyleLbl="revTx" presStyleIdx="0" presStyleCnt="0" custLinFactNeighborX="9067" custLinFactNeighborY="-18608">
        <dgm:presLayoutVars>
          <dgm:chMax val="0"/>
          <dgm:chPref val="0"/>
          <dgm:bulletEnabled val="1"/>
        </dgm:presLayoutVars>
      </dgm:prSet>
      <dgm:spPr/>
      <dgm:t>
        <a:bodyPr/>
        <a:lstStyle/>
        <a:p>
          <a:endParaRPr lang="ru-RU"/>
        </a:p>
      </dgm:t>
    </dgm:pt>
    <dgm:pt modelId="{BF34E734-9ED9-4F0C-BDD7-2B72FF7D24EC}" type="pres">
      <dgm:prSet presAssocID="{875A9F97-379D-44E4-9D8C-62D56815CDD2}" presName="circ5" presStyleLbl="vennNode1" presStyleIdx="4" presStyleCnt="5"/>
      <dgm:spPr/>
    </dgm:pt>
    <dgm:pt modelId="{2D200ED2-7E0A-4649-8003-B59127E7DCA5}" type="pres">
      <dgm:prSet presAssocID="{875A9F97-379D-44E4-9D8C-62D56815CDD2}" presName="circ5Tx" presStyleLbl="revTx" presStyleIdx="0" presStyleCnt="0" custScaleX="107015" custScaleY="136502" custLinFactNeighborX="6005" custLinFactNeighborY="-327">
        <dgm:presLayoutVars>
          <dgm:chMax val="0"/>
          <dgm:chPref val="0"/>
          <dgm:bulletEnabled val="1"/>
        </dgm:presLayoutVars>
      </dgm:prSet>
      <dgm:spPr/>
      <dgm:t>
        <a:bodyPr/>
        <a:lstStyle/>
        <a:p>
          <a:endParaRPr lang="ru-RU"/>
        </a:p>
      </dgm:t>
    </dgm:pt>
  </dgm:ptLst>
  <dgm:cxnLst>
    <dgm:cxn modelId="{676B06C6-E161-423B-B4CA-E7EBC1EC07CA}" type="presOf" srcId="{01C88802-D2A8-4ADB-8CE2-B8E0B7673B82}" destId="{2C496F49-180A-4C22-A830-7E3319DB4CD8}" srcOrd="0" destOrd="0" presId="urn:microsoft.com/office/officeart/2005/8/layout/venn1"/>
    <dgm:cxn modelId="{55FB74AD-5F7D-4618-BC96-DDC64DA02333}" srcId="{722EE37F-40D9-4382-B2D1-20EC913C2A27}" destId="{BA33C66A-9D68-4047-A68C-693C3DB5F93C}" srcOrd="1" destOrd="0" parTransId="{C6A74310-1B9E-4750-8E96-F146E95B2E5F}" sibTransId="{B9049755-A5BE-43AE-8B56-9CCE391F4978}"/>
    <dgm:cxn modelId="{01A996F2-D8A9-471D-A7EC-2418DAF8255A}" srcId="{722EE37F-40D9-4382-B2D1-20EC913C2A27}" destId="{EEB389E2-54B4-4B61-A5FF-9E2F13DFE920}" srcOrd="0" destOrd="0" parTransId="{0B52DD4E-5899-4D68-9F00-4A5C2D334AF5}" sibTransId="{67FD9F00-4E6D-4206-B054-34AF7E8B6C16}"/>
    <dgm:cxn modelId="{4D73CFEE-BA8D-4F20-81B5-43D5FBEA5848}" type="presOf" srcId="{EEB389E2-54B4-4B61-A5FF-9E2F13DFE920}" destId="{FB3DA717-CD10-47FB-BC98-AC28E018B7F3}" srcOrd="0" destOrd="0" presId="urn:microsoft.com/office/officeart/2005/8/layout/venn1"/>
    <dgm:cxn modelId="{CF91D6B8-B57F-4A0B-A55C-F3A5F7734E9B}" type="presOf" srcId="{722EE37F-40D9-4382-B2D1-20EC913C2A27}" destId="{8D1C06F3-751E-4D77-B5DC-F6F4E5BE3EC7}" srcOrd="0" destOrd="0" presId="urn:microsoft.com/office/officeart/2005/8/layout/venn1"/>
    <dgm:cxn modelId="{ED1E034B-11A7-4330-B59D-5CB8CDE25327}" type="presOf" srcId="{2ABCC789-E72C-4DD0-AF95-2BF9D6D8C6C2}" destId="{175BF0B2-78AD-4728-9BF1-176962F0A750}" srcOrd="0" destOrd="0" presId="urn:microsoft.com/office/officeart/2005/8/layout/venn1"/>
    <dgm:cxn modelId="{5FA8938A-3F55-4AF4-B657-BF7F4383C3B5}" type="presOf" srcId="{BA33C66A-9D68-4047-A68C-693C3DB5F93C}" destId="{616D8CE9-EE44-4A0A-924F-D729A4139FED}" srcOrd="0" destOrd="0" presId="urn:microsoft.com/office/officeart/2005/8/layout/venn1"/>
    <dgm:cxn modelId="{0883A25F-34D2-4F89-8EA7-74CBE1B90A71}" srcId="{722EE37F-40D9-4382-B2D1-20EC913C2A27}" destId="{875A9F97-379D-44E4-9D8C-62D56815CDD2}" srcOrd="4" destOrd="0" parTransId="{999D2A60-A964-4561-9511-62BD42C80DFC}" sibTransId="{9F9C9E8B-11FE-4DC5-9678-0A123166E5AA}"/>
    <dgm:cxn modelId="{EC789FC8-C171-4EBD-9EBF-14EF5FFC5489}" srcId="{722EE37F-40D9-4382-B2D1-20EC913C2A27}" destId="{2ABCC789-E72C-4DD0-AF95-2BF9D6D8C6C2}" srcOrd="3" destOrd="0" parTransId="{C01BBF86-3AAF-4D80-8B2B-9B95861168C5}" sibTransId="{F72815FF-0B9D-4F8B-833F-3239F560E606}"/>
    <dgm:cxn modelId="{958E03C1-A130-4249-B421-B71DE0B3AF95}" srcId="{722EE37F-40D9-4382-B2D1-20EC913C2A27}" destId="{01C88802-D2A8-4ADB-8CE2-B8E0B7673B82}" srcOrd="2" destOrd="0" parTransId="{F5A99C58-7FBC-4CE8-9DFA-4D4A91C87DE4}" sibTransId="{DEE33FAD-2404-4AE4-ABC6-5DA94A9AD6FC}"/>
    <dgm:cxn modelId="{B73825C3-B5F1-4EA7-BDCE-63D7EE89A744}" type="presOf" srcId="{875A9F97-379D-44E4-9D8C-62D56815CDD2}" destId="{2D200ED2-7E0A-4649-8003-B59127E7DCA5}" srcOrd="0" destOrd="0" presId="urn:microsoft.com/office/officeart/2005/8/layout/venn1"/>
    <dgm:cxn modelId="{4D38251B-FB29-4EF5-BD50-179DD62471F5}" type="presParOf" srcId="{8D1C06F3-751E-4D77-B5DC-F6F4E5BE3EC7}" destId="{434E984B-0DE7-41C1-ACDC-82D152667C17}" srcOrd="0" destOrd="0" presId="urn:microsoft.com/office/officeart/2005/8/layout/venn1"/>
    <dgm:cxn modelId="{E0C80BB4-91B8-4415-961F-9A78F69F4A58}" type="presParOf" srcId="{8D1C06F3-751E-4D77-B5DC-F6F4E5BE3EC7}" destId="{FB3DA717-CD10-47FB-BC98-AC28E018B7F3}" srcOrd="1" destOrd="0" presId="urn:microsoft.com/office/officeart/2005/8/layout/venn1"/>
    <dgm:cxn modelId="{8AB9E8BC-FECA-4F4D-9819-B060E55CC6E6}" type="presParOf" srcId="{8D1C06F3-751E-4D77-B5DC-F6F4E5BE3EC7}" destId="{0BB6E07E-7F5E-4B5B-BDC5-2EE4B302A78E}" srcOrd="2" destOrd="0" presId="urn:microsoft.com/office/officeart/2005/8/layout/venn1"/>
    <dgm:cxn modelId="{878A6F0A-34C1-40E5-A058-407322063B7D}" type="presParOf" srcId="{8D1C06F3-751E-4D77-B5DC-F6F4E5BE3EC7}" destId="{616D8CE9-EE44-4A0A-924F-D729A4139FED}" srcOrd="3" destOrd="0" presId="urn:microsoft.com/office/officeart/2005/8/layout/venn1"/>
    <dgm:cxn modelId="{B0F8B01D-3C95-4C11-BF66-B35A27803160}" type="presParOf" srcId="{8D1C06F3-751E-4D77-B5DC-F6F4E5BE3EC7}" destId="{23D98F0A-BEB1-4947-918B-854AEE20E511}" srcOrd="4" destOrd="0" presId="urn:microsoft.com/office/officeart/2005/8/layout/venn1"/>
    <dgm:cxn modelId="{66620316-ED1E-4BB1-B972-B700FCAA8DA2}" type="presParOf" srcId="{8D1C06F3-751E-4D77-B5DC-F6F4E5BE3EC7}" destId="{2C496F49-180A-4C22-A830-7E3319DB4CD8}" srcOrd="5" destOrd="0" presId="urn:microsoft.com/office/officeart/2005/8/layout/venn1"/>
    <dgm:cxn modelId="{E147A65A-9692-4D59-8E1D-A9C75A599F36}" type="presParOf" srcId="{8D1C06F3-751E-4D77-B5DC-F6F4E5BE3EC7}" destId="{EC09F568-1A54-428E-9B81-87C777C5DB05}" srcOrd="6" destOrd="0" presId="urn:microsoft.com/office/officeart/2005/8/layout/venn1"/>
    <dgm:cxn modelId="{5DC46B92-953D-4631-A301-AD0574EFAC27}" type="presParOf" srcId="{8D1C06F3-751E-4D77-B5DC-F6F4E5BE3EC7}" destId="{175BF0B2-78AD-4728-9BF1-176962F0A750}" srcOrd="7" destOrd="0" presId="urn:microsoft.com/office/officeart/2005/8/layout/venn1"/>
    <dgm:cxn modelId="{1DF81DE5-303C-4797-9054-05A181B072EA}" type="presParOf" srcId="{8D1C06F3-751E-4D77-B5DC-F6F4E5BE3EC7}" destId="{BF34E734-9ED9-4F0C-BDD7-2B72FF7D24EC}" srcOrd="8" destOrd="0" presId="urn:microsoft.com/office/officeart/2005/8/layout/venn1"/>
    <dgm:cxn modelId="{D50F8504-CE16-4FC2-BA59-11D53CC3FFA3}" type="presParOf" srcId="{8D1C06F3-751E-4D77-B5DC-F6F4E5BE3EC7}" destId="{2D200ED2-7E0A-4649-8003-B59127E7DCA5}" srcOrd="9" destOrd="0" presId="urn:microsoft.com/office/officeart/2005/8/layout/ven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1E4D54-2401-4703-9612-38F54AC27E2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uk-UA"/>
        </a:p>
      </dgm:t>
    </dgm:pt>
    <dgm:pt modelId="{C90D6B13-F170-42C0-8A14-0447B53C0F07}">
      <dgm:prSet custT="1"/>
      <dgm:spPr/>
      <dgm:t>
        <a:bodyPr/>
        <a:lstStyle/>
        <a:p>
          <a:pPr algn="ctr"/>
          <a:r>
            <a:rPr lang="en-US" sz="1600" dirty="0">
              <a:solidFill>
                <a:srgbClr val="002060"/>
              </a:solidFill>
            </a:rPr>
            <a:t>Disclosure of problematic issues in clinical microbiology;</a:t>
          </a:r>
          <a:endParaRPr lang="uk-UA" sz="1600" dirty="0">
            <a:solidFill>
              <a:srgbClr val="002060"/>
            </a:solidFill>
          </a:endParaRPr>
        </a:p>
      </dgm:t>
    </dgm:pt>
    <dgm:pt modelId="{FD980C79-D5EA-4AE5-9403-AC9212C0AC5A}" type="parTrans" cxnId="{E89492BE-45A3-4CEA-8141-A0030CBDA603}">
      <dgm:prSet/>
      <dgm:spPr/>
      <dgm:t>
        <a:bodyPr/>
        <a:lstStyle/>
        <a:p>
          <a:endParaRPr lang="uk-UA"/>
        </a:p>
      </dgm:t>
    </dgm:pt>
    <dgm:pt modelId="{69C7B198-7810-420E-B187-5B4C57385EB5}" type="sibTrans" cxnId="{E89492BE-45A3-4CEA-8141-A0030CBDA603}">
      <dgm:prSet/>
      <dgm:spPr/>
      <dgm:t>
        <a:bodyPr/>
        <a:lstStyle/>
        <a:p>
          <a:endParaRPr lang="uk-UA"/>
        </a:p>
      </dgm:t>
    </dgm:pt>
    <dgm:pt modelId="{3AC7D2ED-EB51-4FE2-B274-F3D122CF7F2E}">
      <dgm:prSet custT="1"/>
      <dgm:spPr/>
      <dgm:t>
        <a:bodyPr/>
        <a:lstStyle/>
        <a:p>
          <a:r>
            <a:rPr lang="en-US" sz="1600" dirty="0">
              <a:solidFill>
                <a:srgbClr val="002060"/>
              </a:solidFill>
            </a:rPr>
            <a:t>Study of biological properties of opportunistic pathogens,</a:t>
          </a:r>
          <a:endParaRPr lang="uk-UA" sz="1600" dirty="0">
            <a:solidFill>
              <a:srgbClr val="002060"/>
            </a:solidFill>
          </a:endParaRPr>
        </a:p>
      </dgm:t>
    </dgm:pt>
    <dgm:pt modelId="{848B9611-5BBD-44AB-8CA6-9517257D10E6}" type="parTrans" cxnId="{A66CD3C6-CCDA-459D-A898-8729073D255E}">
      <dgm:prSet/>
      <dgm:spPr/>
      <dgm:t>
        <a:bodyPr/>
        <a:lstStyle/>
        <a:p>
          <a:endParaRPr lang="uk-UA"/>
        </a:p>
      </dgm:t>
    </dgm:pt>
    <dgm:pt modelId="{50389D97-6BEA-4750-89AA-1EB518F04268}" type="sibTrans" cxnId="{A66CD3C6-CCDA-459D-A898-8729073D255E}">
      <dgm:prSet/>
      <dgm:spPr/>
      <dgm:t>
        <a:bodyPr/>
        <a:lstStyle/>
        <a:p>
          <a:endParaRPr lang="uk-UA"/>
        </a:p>
      </dgm:t>
    </dgm:pt>
    <dgm:pt modelId="{89E0F4E6-0A69-4701-9BFC-93FBB3DABC7E}">
      <dgm:prSet custT="1"/>
      <dgm:spPr/>
      <dgm:t>
        <a:bodyPr/>
        <a:lstStyle/>
        <a:p>
          <a:r>
            <a:rPr lang="en-US" sz="1600" dirty="0">
              <a:solidFill>
                <a:srgbClr val="002060"/>
              </a:solidFill>
            </a:rPr>
            <a:t>Mastering the methods of correct material collection for bacteriological / </a:t>
          </a:r>
          <a:r>
            <a:rPr lang="en-US" sz="1600" dirty="0" err="1">
              <a:solidFill>
                <a:srgbClr val="002060"/>
              </a:solidFill>
            </a:rPr>
            <a:t>virological</a:t>
          </a:r>
          <a:r>
            <a:rPr lang="en-US" sz="1600" dirty="0">
              <a:solidFill>
                <a:srgbClr val="002060"/>
              </a:solidFill>
            </a:rPr>
            <a:t> investigation from different loci of the human body</a:t>
          </a:r>
          <a:endParaRPr lang="uk-UA" sz="1600" dirty="0">
            <a:solidFill>
              <a:srgbClr val="002060"/>
            </a:solidFill>
          </a:endParaRPr>
        </a:p>
      </dgm:t>
    </dgm:pt>
    <dgm:pt modelId="{3213322F-6468-4DC2-A35B-A58C33C22079}" type="parTrans" cxnId="{125EB3D0-161E-4B66-BA46-E64C4066BE54}">
      <dgm:prSet/>
      <dgm:spPr/>
      <dgm:t>
        <a:bodyPr/>
        <a:lstStyle/>
        <a:p>
          <a:endParaRPr lang="uk-UA"/>
        </a:p>
      </dgm:t>
    </dgm:pt>
    <dgm:pt modelId="{731CFDB6-7488-494F-AE80-F3AD50B3527A}" type="sibTrans" cxnId="{125EB3D0-161E-4B66-BA46-E64C4066BE54}">
      <dgm:prSet/>
      <dgm:spPr/>
      <dgm:t>
        <a:bodyPr/>
        <a:lstStyle/>
        <a:p>
          <a:endParaRPr lang="uk-UA"/>
        </a:p>
      </dgm:t>
    </dgm:pt>
    <dgm:pt modelId="{D45610EE-51CC-494A-A4AA-2E867AB7D480}">
      <dgm:prSet custT="1"/>
      <dgm:spPr/>
      <dgm:t>
        <a:bodyPr/>
        <a:lstStyle/>
        <a:p>
          <a:r>
            <a:rPr lang="en-US" sz="1600" dirty="0">
              <a:solidFill>
                <a:srgbClr val="002060"/>
              </a:solidFill>
            </a:rPr>
            <a:t>Selection of an adequate method of laboratory investigation depending on the location and course of microbial complications</a:t>
          </a:r>
          <a:endParaRPr lang="uk-UA" sz="1600" dirty="0">
            <a:solidFill>
              <a:srgbClr val="002060"/>
            </a:solidFill>
          </a:endParaRPr>
        </a:p>
      </dgm:t>
    </dgm:pt>
    <dgm:pt modelId="{CF616F3C-F7A3-4C2E-8B2A-6CCE669221D3}" type="parTrans" cxnId="{05B94161-7606-4F34-8D1D-8E63910E4670}">
      <dgm:prSet/>
      <dgm:spPr/>
      <dgm:t>
        <a:bodyPr/>
        <a:lstStyle/>
        <a:p>
          <a:endParaRPr lang="uk-UA"/>
        </a:p>
      </dgm:t>
    </dgm:pt>
    <dgm:pt modelId="{388B4A28-6F9B-435B-ABEC-796EA4BE0991}" type="sibTrans" cxnId="{05B94161-7606-4F34-8D1D-8E63910E4670}">
      <dgm:prSet/>
      <dgm:spPr/>
      <dgm:t>
        <a:bodyPr/>
        <a:lstStyle/>
        <a:p>
          <a:endParaRPr lang="uk-UA"/>
        </a:p>
      </dgm:t>
    </dgm:pt>
    <dgm:pt modelId="{07045D95-AF90-42EA-AFD3-BF54B6DFC8B8}">
      <dgm:prSet custT="1"/>
      <dgm:spPr/>
      <dgm:t>
        <a:bodyPr/>
        <a:lstStyle/>
        <a:p>
          <a:r>
            <a:rPr lang="en-US" sz="1600" dirty="0">
              <a:solidFill>
                <a:srgbClr val="002060"/>
              </a:solidFill>
            </a:rPr>
            <a:t>Assimilation of knowledge necessary for the implementation of effective interaction of future doctors of non-infectious hospitals with clinical microbiologists</a:t>
          </a:r>
          <a:endParaRPr lang="uk-UA" sz="1600" dirty="0">
            <a:solidFill>
              <a:srgbClr val="002060"/>
            </a:solidFill>
          </a:endParaRPr>
        </a:p>
      </dgm:t>
    </dgm:pt>
    <dgm:pt modelId="{314B6A68-4F8E-41FE-ADFA-CD7463523464}" type="parTrans" cxnId="{A2EB45BD-04F8-4545-9016-5B0BFC9DA6B0}">
      <dgm:prSet/>
      <dgm:spPr/>
      <dgm:t>
        <a:bodyPr/>
        <a:lstStyle/>
        <a:p>
          <a:endParaRPr lang="uk-UA"/>
        </a:p>
      </dgm:t>
    </dgm:pt>
    <dgm:pt modelId="{82CDDA73-4636-4672-867A-363C86AFE228}" type="sibTrans" cxnId="{A2EB45BD-04F8-4545-9016-5B0BFC9DA6B0}">
      <dgm:prSet/>
      <dgm:spPr/>
      <dgm:t>
        <a:bodyPr/>
        <a:lstStyle/>
        <a:p>
          <a:endParaRPr lang="uk-UA"/>
        </a:p>
      </dgm:t>
    </dgm:pt>
    <dgm:pt modelId="{C4268934-1F3D-4A27-AC96-A736B254342E}">
      <dgm:prSet custT="1"/>
      <dgm:spPr/>
      <dgm:t>
        <a:bodyPr/>
        <a:lstStyle/>
        <a:p>
          <a:r>
            <a:rPr lang="en-US" sz="1600" dirty="0">
              <a:solidFill>
                <a:srgbClr val="002060"/>
              </a:solidFill>
            </a:rPr>
            <a:t>Implementation the principles of infectious safety in practice to prevent microbial complications</a:t>
          </a:r>
          <a:endParaRPr lang="uk-UA" sz="1600" dirty="0">
            <a:solidFill>
              <a:srgbClr val="002060"/>
            </a:solidFill>
          </a:endParaRPr>
        </a:p>
      </dgm:t>
    </dgm:pt>
    <dgm:pt modelId="{27FE02AB-FD2C-4691-82EE-1B66C80D3D73}" type="parTrans" cxnId="{E7F9916D-8E4C-4F29-BFD9-F36C91388B41}">
      <dgm:prSet/>
      <dgm:spPr/>
      <dgm:t>
        <a:bodyPr/>
        <a:lstStyle/>
        <a:p>
          <a:endParaRPr lang="uk-UA"/>
        </a:p>
      </dgm:t>
    </dgm:pt>
    <dgm:pt modelId="{F0CB7D0B-7C78-4562-8F72-705177B2CC76}" type="sibTrans" cxnId="{E7F9916D-8E4C-4F29-BFD9-F36C91388B41}">
      <dgm:prSet/>
      <dgm:spPr/>
      <dgm:t>
        <a:bodyPr/>
        <a:lstStyle/>
        <a:p>
          <a:endParaRPr lang="uk-UA"/>
        </a:p>
      </dgm:t>
    </dgm:pt>
    <dgm:pt modelId="{C48D4A00-F179-4A3D-9B49-1CBD1E70ED18}">
      <dgm:prSet custT="1"/>
      <dgm:spPr/>
      <dgm:t>
        <a:bodyPr/>
        <a:lstStyle/>
        <a:p>
          <a:r>
            <a:rPr lang="en-US" sz="1600" dirty="0">
              <a:solidFill>
                <a:srgbClr val="002060"/>
              </a:solidFill>
            </a:rPr>
            <a:t>Get acquainted with the problem of antibiotic-resistant hospital strains spreading, know the basic principles of rational antibiotic therapy</a:t>
          </a:r>
          <a:endParaRPr lang="uk-UA" sz="1600" dirty="0">
            <a:solidFill>
              <a:srgbClr val="002060"/>
            </a:solidFill>
          </a:endParaRPr>
        </a:p>
      </dgm:t>
    </dgm:pt>
    <dgm:pt modelId="{6DD24D64-8F56-4A14-B591-B1F53BC74E3A}" type="parTrans" cxnId="{DA659D71-DAB2-4907-84DB-C0DE20E2BED8}">
      <dgm:prSet/>
      <dgm:spPr/>
      <dgm:t>
        <a:bodyPr/>
        <a:lstStyle/>
        <a:p>
          <a:endParaRPr lang="uk-UA"/>
        </a:p>
      </dgm:t>
    </dgm:pt>
    <dgm:pt modelId="{697BA20F-8FFA-4FB9-8D6D-618CBE77811B}" type="sibTrans" cxnId="{DA659D71-DAB2-4907-84DB-C0DE20E2BED8}">
      <dgm:prSet/>
      <dgm:spPr/>
      <dgm:t>
        <a:bodyPr/>
        <a:lstStyle/>
        <a:p>
          <a:endParaRPr lang="uk-UA"/>
        </a:p>
      </dgm:t>
    </dgm:pt>
    <dgm:pt modelId="{A46BFAF3-9B01-4E54-91ED-B3243E629317}">
      <dgm:prSet custT="1"/>
      <dgm:spPr/>
      <dgm:t>
        <a:bodyPr/>
        <a:lstStyle/>
        <a:p>
          <a:r>
            <a:rPr lang="en-US" sz="1600" dirty="0">
              <a:solidFill>
                <a:srgbClr val="002060"/>
              </a:solidFill>
            </a:rPr>
            <a:t>Get acquainted with alternative methods of treatment (</a:t>
          </a:r>
          <a:r>
            <a:rPr lang="en-US" sz="1600" dirty="0" err="1">
              <a:solidFill>
                <a:srgbClr val="002060"/>
              </a:solidFill>
            </a:rPr>
            <a:t>e.i.</a:t>
          </a:r>
          <a:r>
            <a:rPr lang="en-US" sz="1600" dirty="0">
              <a:solidFill>
                <a:srgbClr val="002060"/>
              </a:solidFill>
            </a:rPr>
            <a:t>, immunotherapy, </a:t>
          </a:r>
          <a:r>
            <a:rPr lang="en-US" sz="1600" dirty="0" err="1">
              <a:solidFill>
                <a:srgbClr val="002060"/>
              </a:solidFill>
            </a:rPr>
            <a:t>phagotherapy</a:t>
          </a:r>
          <a:r>
            <a:rPr lang="en-US" sz="1600" dirty="0">
              <a:solidFill>
                <a:srgbClr val="002060"/>
              </a:solidFill>
            </a:rPr>
            <a:t>) and prevention of microbial complications</a:t>
          </a:r>
          <a:endParaRPr lang="uk-UA" sz="1600" dirty="0">
            <a:solidFill>
              <a:srgbClr val="002060"/>
            </a:solidFill>
          </a:endParaRPr>
        </a:p>
      </dgm:t>
    </dgm:pt>
    <dgm:pt modelId="{31893827-E781-4058-A10C-D670CA7B6BB8}" type="parTrans" cxnId="{D4294D43-40E8-4311-B98B-068749A1EB35}">
      <dgm:prSet/>
      <dgm:spPr/>
      <dgm:t>
        <a:bodyPr/>
        <a:lstStyle/>
        <a:p>
          <a:endParaRPr lang="uk-UA"/>
        </a:p>
      </dgm:t>
    </dgm:pt>
    <dgm:pt modelId="{0B37AAE1-DB70-4AF5-8D2B-F0DB40162DAD}" type="sibTrans" cxnId="{D4294D43-40E8-4311-B98B-068749A1EB35}">
      <dgm:prSet/>
      <dgm:spPr/>
      <dgm:t>
        <a:bodyPr/>
        <a:lstStyle/>
        <a:p>
          <a:endParaRPr lang="uk-UA"/>
        </a:p>
      </dgm:t>
    </dgm:pt>
    <dgm:pt modelId="{9DB9247D-C262-4604-BB5C-E0938516F3FE}">
      <dgm:prSet custT="1"/>
      <dgm:spPr/>
      <dgm:t>
        <a:bodyPr/>
        <a:lstStyle/>
        <a:p>
          <a:r>
            <a:rPr lang="en-US" sz="1600" dirty="0">
              <a:solidFill>
                <a:srgbClr val="002060"/>
              </a:solidFill>
            </a:rPr>
            <a:t>Understand the main causes of dysbiosis in various systems of the human body, methods of their diagnosis and correction of such disorders</a:t>
          </a:r>
          <a:endParaRPr lang="uk-UA" sz="1600" dirty="0">
            <a:solidFill>
              <a:srgbClr val="002060"/>
            </a:solidFill>
          </a:endParaRPr>
        </a:p>
      </dgm:t>
    </dgm:pt>
    <dgm:pt modelId="{B4597536-679B-4D7D-A43F-0D6531C1CAD8}" type="parTrans" cxnId="{DA9EA9C2-D955-4970-9297-3809C60728AE}">
      <dgm:prSet/>
      <dgm:spPr/>
      <dgm:t>
        <a:bodyPr/>
        <a:lstStyle/>
        <a:p>
          <a:endParaRPr lang="uk-UA"/>
        </a:p>
      </dgm:t>
    </dgm:pt>
    <dgm:pt modelId="{E7C7C7FE-EFDF-47BF-825B-E154EC58AF2C}" type="sibTrans" cxnId="{DA9EA9C2-D955-4970-9297-3809C60728AE}">
      <dgm:prSet/>
      <dgm:spPr/>
      <dgm:t>
        <a:bodyPr/>
        <a:lstStyle/>
        <a:p>
          <a:endParaRPr lang="uk-UA"/>
        </a:p>
      </dgm:t>
    </dgm:pt>
    <dgm:pt modelId="{C9A916DD-6E9F-4DFB-815F-E3C5657814F6}" type="pres">
      <dgm:prSet presAssocID="{0C1E4D54-2401-4703-9612-38F54AC27E2C}" presName="Name0" presStyleCnt="0">
        <dgm:presLayoutVars>
          <dgm:dir/>
          <dgm:animLvl val="lvl"/>
          <dgm:resizeHandles val="exact"/>
        </dgm:presLayoutVars>
      </dgm:prSet>
      <dgm:spPr/>
      <dgm:t>
        <a:bodyPr/>
        <a:lstStyle/>
        <a:p>
          <a:endParaRPr lang="ru-RU"/>
        </a:p>
      </dgm:t>
    </dgm:pt>
    <dgm:pt modelId="{22FB0015-EB7C-4A67-A04C-87B25A841C4E}" type="pres">
      <dgm:prSet presAssocID="{C90D6B13-F170-42C0-8A14-0447B53C0F07}" presName="linNode" presStyleCnt="0"/>
      <dgm:spPr/>
    </dgm:pt>
    <dgm:pt modelId="{256C9DD9-9D09-439D-85C0-365E0F25E081}" type="pres">
      <dgm:prSet presAssocID="{C90D6B13-F170-42C0-8A14-0447B53C0F07}" presName="parentText" presStyleLbl="node1" presStyleIdx="0" presStyleCnt="9" custScaleX="214745">
        <dgm:presLayoutVars>
          <dgm:chMax val="1"/>
          <dgm:bulletEnabled val="1"/>
        </dgm:presLayoutVars>
      </dgm:prSet>
      <dgm:spPr/>
      <dgm:t>
        <a:bodyPr/>
        <a:lstStyle/>
        <a:p>
          <a:endParaRPr lang="ru-RU"/>
        </a:p>
      </dgm:t>
    </dgm:pt>
    <dgm:pt modelId="{AF0952CA-97F5-4C5C-94AB-0DE6A7C8292E}" type="pres">
      <dgm:prSet presAssocID="{69C7B198-7810-420E-B187-5B4C57385EB5}" presName="sp" presStyleCnt="0"/>
      <dgm:spPr/>
    </dgm:pt>
    <dgm:pt modelId="{37DD64C7-5833-4049-9D69-85696B39CD5D}" type="pres">
      <dgm:prSet presAssocID="{3AC7D2ED-EB51-4FE2-B274-F3D122CF7F2E}" presName="linNode" presStyleCnt="0"/>
      <dgm:spPr/>
    </dgm:pt>
    <dgm:pt modelId="{B13490AF-4468-41F4-A8AF-24E37EECB453}" type="pres">
      <dgm:prSet presAssocID="{3AC7D2ED-EB51-4FE2-B274-F3D122CF7F2E}" presName="parentText" presStyleLbl="node1" presStyleIdx="1" presStyleCnt="9" custScaleX="215551">
        <dgm:presLayoutVars>
          <dgm:chMax val="1"/>
          <dgm:bulletEnabled val="1"/>
        </dgm:presLayoutVars>
      </dgm:prSet>
      <dgm:spPr/>
      <dgm:t>
        <a:bodyPr/>
        <a:lstStyle/>
        <a:p>
          <a:endParaRPr lang="ru-RU"/>
        </a:p>
      </dgm:t>
    </dgm:pt>
    <dgm:pt modelId="{63C3E3E5-6136-4CCA-BA28-598DFD319E5A}" type="pres">
      <dgm:prSet presAssocID="{50389D97-6BEA-4750-89AA-1EB518F04268}" presName="sp" presStyleCnt="0"/>
      <dgm:spPr/>
    </dgm:pt>
    <dgm:pt modelId="{E9E3E62B-68B9-488C-881E-10E540936CC9}" type="pres">
      <dgm:prSet presAssocID="{89E0F4E6-0A69-4701-9BFC-93FBB3DABC7E}" presName="linNode" presStyleCnt="0"/>
      <dgm:spPr/>
    </dgm:pt>
    <dgm:pt modelId="{F34929A2-B8DE-4A5D-859E-8230C3CDEE24}" type="pres">
      <dgm:prSet presAssocID="{89E0F4E6-0A69-4701-9BFC-93FBB3DABC7E}" presName="parentText" presStyleLbl="node1" presStyleIdx="2" presStyleCnt="9" custScaleX="215551">
        <dgm:presLayoutVars>
          <dgm:chMax val="1"/>
          <dgm:bulletEnabled val="1"/>
        </dgm:presLayoutVars>
      </dgm:prSet>
      <dgm:spPr/>
      <dgm:t>
        <a:bodyPr/>
        <a:lstStyle/>
        <a:p>
          <a:endParaRPr lang="ru-RU"/>
        </a:p>
      </dgm:t>
    </dgm:pt>
    <dgm:pt modelId="{08129A0B-D17F-4676-81ED-F847CA2DA533}" type="pres">
      <dgm:prSet presAssocID="{731CFDB6-7488-494F-AE80-F3AD50B3527A}" presName="sp" presStyleCnt="0"/>
      <dgm:spPr/>
    </dgm:pt>
    <dgm:pt modelId="{3C817A6E-E8C1-4EA3-A774-A92AFFDEB20D}" type="pres">
      <dgm:prSet presAssocID="{D45610EE-51CC-494A-A4AA-2E867AB7D480}" presName="linNode" presStyleCnt="0"/>
      <dgm:spPr/>
    </dgm:pt>
    <dgm:pt modelId="{6995247F-3BF3-4A6C-BA68-400E83421E45}" type="pres">
      <dgm:prSet presAssocID="{D45610EE-51CC-494A-A4AA-2E867AB7D480}" presName="parentText" presStyleLbl="node1" presStyleIdx="3" presStyleCnt="9" custScaleX="215551">
        <dgm:presLayoutVars>
          <dgm:chMax val="1"/>
          <dgm:bulletEnabled val="1"/>
        </dgm:presLayoutVars>
      </dgm:prSet>
      <dgm:spPr/>
      <dgm:t>
        <a:bodyPr/>
        <a:lstStyle/>
        <a:p>
          <a:endParaRPr lang="ru-RU"/>
        </a:p>
      </dgm:t>
    </dgm:pt>
    <dgm:pt modelId="{1F0310EA-3AB4-4774-A377-34B5E3C1E8B6}" type="pres">
      <dgm:prSet presAssocID="{388B4A28-6F9B-435B-ABEC-796EA4BE0991}" presName="sp" presStyleCnt="0"/>
      <dgm:spPr/>
    </dgm:pt>
    <dgm:pt modelId="{78923F18-D6FA-414F-B86B-998DA506AF09}" type="pres">
      <dgm:prSet presAssocID="{07045D95-AF90-42EA-AFD3-BF54B6DFC8B8}" presName="linNode" presStyleCnt="0"/>
      <dgm:spPr/>
    </dgm:pt>
    <dgm:pt modelId="{5999B5E8-2A37-41EA-A52F-4306B1DB8F24}" type="pres">
      <dgm:prSet presAssocID="{07045D95-AF90-42EA-AFD3-BF54B6DFC8B8}" presName="parentText" presStyleLbl="node1" presStyleIdx="4" presStyleCnt="9" custScaleX="215551">
        <dgm:presLayoutVars>
          <dgm:chMax val="1"/>
          <dgm:bulletEnabled val="1"/>
        </dgm:presLayoutVars>
      </dgm:prSet>
      <dgm:spPr/>
      <dgm:t>
        <a:bodyPr/>
        <a:lstStyle/>
        <a:p>
          <a:endParaRPr lang="ru-RU"/>
        </a:p>
      </dgm:t>
    </dgm:pt>
    <dgm:pt modelId="{5694231A-E1AC-4602-BAC6-CE0D71E19785}" type="pres">
      <dgm:prSet presAssocID="{82CDDA73-4636-4672-867A-363C86AFE228}" presName="sp" presStyleCnt="0"/>
      <dgm:spPr/>
    </dgm:pt>
    <dgm:pt modelId="{E40C40CD-18EC-41EC-AAE1-124E8DF4D7B1}" type="pres">
      <dgm:prSet presAssocID="{C4268934-1F3D-4A27-AC96-A736B254342E}" presName="linNode" presStyleCnt="0"/>
      <dgm:spPr/>
    </dgm:pt>
    <dgm:pt modelId="{0B793600-7845-4534-82F5-C0BA153426BA}" type="pres">
      <dgm:prSet presAssocID="{C4268934-1F3D-4A27-AC96-A736B254342E}" presName="parentText" presStyleLbl="node1" presStyleIdx="5" presStyleCnt="9" custScaleX="215551" custLinFactNeighborX="0">
        <dgm:presLayoutVars>
          <dgm:chMax val="1"/>
          <dgm:bulletEnabled val="1"/>
        </dgm:presLayoutVars>
      </dgm:prSet>
      <dgm:spPr/>
      <dgm:t>
        <a:bodyPr/>
        <a:lstStyle/>
        <a:p>
          <a:endParaRPr lang="ru-RU"/>
        </a:p>
      </dgm:t>
    </dgm:pt>
    <dgm:pt modelId="{9A130930-CEBA-43AA-BEDB-4C71606ACED5}" type="pres">
      <dgm:prSet presAssocID="{F0CB7D0B-7C78-4562-8F72-705177B2CC76}" presName="sp" presStyleCnt="0"/>
      <dgm:spPr/>
    </dgm:pt>
    <dgm:pt modelId="{C7A6F6C4-8AFC-44D6-B925-0378053BC387}" type="pres">
      <dgm:prSet presAssocID="{C48D4A00-F179-4A3D-9B49-1CBD1E70ED18}" presName="linNode" presStyleCnt="0"/>
      <dgm:spPr/>
    </dgm:pt>
    <dgm:pt modelId="{0E8BABFD-F7AC-45D2-BDCD-23651638C72E}" type="pres">
      <dgm:prSet presAssocID="{C48D4A00-F179-4A3D-9B49-1CBD1E70ED18}" presName="parentText" presStyleLbl="node1" presStyleIdx="6" presStyleCnt="9" custScaleX="215551">
        <dgm:presLayoutVars>
          <dgm:chMax val="1"/>
          <dgm:bulletEnabled val="1"/>
        </dgm:presLayoutVars>
      </dgm:prSet>
      <dgm:spPr/>
      <dgm:t>
        <a:bodyPr/>
        <a:lstStyle/>
        <a:p>
          <a:endParaRPr lang="ru-RU"/>
        </a:p>
      </dgm:t>
    </dgm:pt>
    <dgm:pt modelId="{7AD0C015-1BB0-4304-86FB-9B6DE4E3388C}" type="pres">
      <dgm:prSet presAssocID="{697BA20F-8FFA-4FB9-8D6D-618CBE77811B}" presName="sp" presStyleCnt="0"/>
      <dgm:spPr/>
    </dgm:pt>
    <dgm:pt modelId="{220031F3-154B-4A1E-AF4E-FC2DFDB95522}" type="pres">
      <dgm:prSet presAssocID="{A46BFAF3-9B01-4E54-91ED-B3243E629317}" presName="linNode" presStyleCnt="0"/>
      <dgm:spPr/>
    </dgm:pt>
    <dgm:pt modelId="{E0AF76FF-DDD3-473C-BD63-9EC411009178}" type="pres">
      <dgm:prSet presAssocID="{A46BFAF3-9B01-4E54-91ED-B3243E629317}" presName="parentText" presStyleLbl="node1" presStyleIdx="7" presStyleCnt="9" custScaleX="215222">
        <dgm:presLayoutVars>
          <dgm:chMax val="1"/>
          <dgm:bulletEnabled val="1"/>
        </dgm:presLayoutVars>
      </dgm:prSet>
      <dgm:spPr/>
      <dgm:t>
        <a:bodyPr/>
        <a:lstStyle/>
        <a:p>
          <a:endParaRPr lang="ru-RU"/>
        </a:p>
      </dgm:t>
    </dgm:pt>
    <dgm:pt modelId="{98694151-880D-4EF5-A4C1-B7E3D04F0899}" type="pres">
      <dgm:prSet presAssocID="{0B37AAE1-DB70-4AF5-8D2B-F0DB40162DAD}" presName="sp" presStyleCnt="0"/>
      <dgm:spPr/>
    </dgm:pt>
    <dgm:pt modelId="{4B3A2B3E-0C27-4572-A669-BC0821A94279}" type="pres">
      <dgm:prSet presAssocID="{9DB9247D-C262-4604-BB5C-E0938516F3FE}" presName="linNode" presStyleCnt="0"/>
      <dgm:spPr/>
    </dgm:pt>
    <dgm:pt modelId="{FE7DDA8A-1812-4CD8-A11C-80E3B8BB669E}" type="pres">
      <dgm:prSet presAssocID="{9DB9247D-C262-4604-BB5C-E0938516F3FE}" presName="parentText" presStyleLbl="node1" presStyleIdx="8" presStyleCnt="9" custScaleX="215551">
        <dgm:presLayoutVars>
          <dgm:chMax val="1"/>
          <dgm:bulletEnabled val="1"/>
        </dgm:presLayoutVars>
      </dgm:prSet>
      <dgm:spPr/>
      <dgm:t>
        <a:bodyPr/>
        <a:lstStyle/>
        <a:p>
          <a:endParaRPr lang="ru-RU"/>
        </a:p>
      </dgm:t>
    </dgm:pt>
  </dgm:ptLst>
  <dgm:cxnLst>
    <dgm:cxn modelId="{125EB3D0-161E-4B66-BA46-E64C4066BE54}" srcId="{0C1E4D54-2401-4703-9612-38F54AC27E2C}" destId="{89E0F4E6-0A69-4701-9BFC-93FBB3DABC7E}" srcOrd="2" destOrd="0" parTransId="{3213322F-6468-4DC2-A35B-A58C33C22079}" sibTransId="{731CFDB6-7488-494F-AE80-F3AD50B3527A}"/>
    <dgm:cxn modelId="{DA659D71-DAB2-4907-84DB-C0DE20E2BED8}" srcId="{0C1E4D54-2401-4703-9612-38F54AC27E2C}" destId="{C48D4A00-F179-4A3D-9B49-1CBD1E70ED18}" srcOrd="6" destOrd="0" parTransId="{6DD24D64-8F56-4A14-B591-B1F53BC74E3A}" sibTransId="{697BA20F-8FFA-4FB9-8D6D-618CBE77811B}"/>
    <dgm:cxn modelId="{891C1516-A16A-47B9-A0FE-098864F80D5C}" type="presOf" srcId="{D45610EE-51CC-494A-A4AA-2E867AB7D480}" destId="{6995247F-3BF3-4A6C-BA68-400E83421E45}" srcOrd="0" destOrd="0" presId="urn:microsoft.com/office/officeart/2005/8/layout/vList5"/>
    <dgm:cxn modelId="{9F13DE94-CF13-44AB-AAB3-05462AA0DA89}" type="presOf" srcId="{3AC7D2ED-EB51-4FE2-B274-F3D122CF7F2E}" destId="{B13490AF-4468-41F4-A8AF-24E37EECB453}" srcOrd="0" destOrd="0" presId="urn:microsoft.com/office/officeart/2005/8/layout/vList5"/>
    <dgm:cxn modelId="{CEC40B04-7D6C-4CFC-95E9-5748DF07194A}" type="presOf" srcId="{A46BFAF3-9B01-4E54-91ED-B3243E629317}" destId="{E0AF76FF-DDD3-473C-BD63-9EC411009178}" srcOrd="0" destOrd="0" presId="urn:microsoft.com/office/officeart/2005/8/layout/vList5"/>
    <dgm:cxn modelId="{52684552-5732-4A67-B362-214A94B1F3F2}" type="presOf" srcId="{07045D95-AF90-42EA-AFD3-BF54B6DFC8B8}" destId="{5999B5E8-2A37-41EA-A52F-4306B1DB8F24}" srcOrd="0" destOrd="0" presId="urn:microsoft.com/office/officeart/2005/8/layout/vList5"/>
    <dgm:cxn modelId="{AB50E6DA-19A7-49EF-8BF3-2798550835F7}" type="presOf" srcId="{9DB9247D-C262-4604-BB5C-E0938516F3FE}" destId="{FE7DDA8A-1812-4CD8-A11C-80E3B8BB669E}" srcOrd="0" destOrd="0" presId="urn:microsoft.com/office/officeart/2005/8/layout/vList5"/>
    <dgm:cxn modelId="{4BE800EF-1694-4640-88CF-5370D65D0A56}" type="presOf" srcId="{0C1E4D54-2401-4703-9612-38F54AC27E2C}" destId="{C9A916DD-6E9F-4DFB-815F-E3C5657814F6}" srcOrd="0" destOrd="0" presId="urn:microsoft.com/office/officeart/2005/8/layout/vList5"/>
    <dgm:cxn modelId="{D4294D43-40E8-4311-B98B-068749A1EB35}" srcId="{0C1E4D54-2401-4703-9612-38F54AC27E2C}" destId="{A46BFAF3-9B01-4E54-91ED-B3243E629317}" srcOrd="7" destOrd="0" parTransId="{31893827-E781-4058-A10C-D670CA7B6BB8}" sibTransId="{0B37AAE1-DB70-4AF5-8D2B-F0DB40162DAD}"/>
    <dgm:cxn modelId="{456CA0C0-5427-444B-A100-742842B543BD}" type="presOf" srcId="{C4268934-1F3D-4A27-AC96-A736B254342E}" destId="{0B793600-7845-4534-82F5-C0BA153426BA}" srcOrd="0" destOrd="0" presId="urn:microsoft.com/office/officeart/2005/8/layout/vList5"/>
    <dgm:cxn modelId="{E7F9916D-8E4C-4F29-BFD9-F36C91388B41}" srcId="{0C1E4D54-2401-4703-9612-38F54AC27E2C}" destId="{C4268934-1F3D-4A27-AC96-A736B254342E}" srcOrd="5" destOrd="0" parTransId="{27FE02AB-FD2C-4691-82EE-1B66C80D3D73}" sibTransId="{F0CB7D0B-7C78-4562-8F72-705177B2CC76}"/>
    <dgm:cxn modelId="{05B94161-7606-4F34-8D1D-8E63910E4670}" srcId="{0C1E4D54-2401-4703-9612-38F54AC27E2C}" destId="{D45610EE-51CC-494A-A4AA-2E867AB7D480}" srcOrd="3" destOrd="0" parTransId="{CF616F3C-F7A3-4C2E-8B2A-6CCE669221D3}" sibTransId="{388B4A28-6F9B-435B-ABEC-796EA4BE0991}"/>
    <dgm:cxn modelId="{1E48C964-DD84-48D1-8814-2803A2353819}" type="presOf" srcId="{C90D6B13-F170-42C0-8A14-0447B53C0F07}" destId="{256C9DD9-9D09-439D-85C0-365E0F25E081}" srcOrd="0" destOrd="0" presId="urn:microsoft.com/office/officeart/2005/8/layout/vList5"/>
    <dgm:cxn modelId="{A2EB45BD-04F8-4545-9016-5B0BFC9DA6B0}" srcId="{0C1E4D54-2401-4703-9612-38F54AC27E2C}" destId="{07045D95-AF90-42EA-AFD3-BF54B6DFC8B8}" srcOrd="4" destOrd="0" parTransId="{314B6A68-4F8E-41FE-ADFA-CD7463523464}" sibTransId="{82CDDA73-4636-4672-867A-363C86AFE228}"/>
    <dgm:cxn modelId="{A66CD3C6-CCDA-459D-A898-8729073D255E}" srcId="{0C1E4D54-2401-4703-9612-38F54AC27E2C}" destId="{3AC7D2ED-EB51-4FE2-B274-F3D122CF7F2E}" srcOrd="1" destOrd="0" parTransId="{848B9611-5BBD-44AB-8CA6-9517257D10E6}" sibTransId="{50389D97-6BEA-4750-89AA-1EB518F04268}"/>
    <dgm:cxn modelId="{DA9EA9C2-D955-4970-9297-3809C60728AE}" srcId="{0C1E4D54-2401-4703-9612-38F54AC27E2C}" destId="{9DB9247D-C262-4604-BB5C-E0938516F3FE}" srcOrd="8" destOrd="0" parTransId="{B4597536-679B-4D7D-A43F-0D6531C1CAD8}" sibTransId="{E7C7C7FE-EFDF-47BF-825B-E154EC58AF2C}"/>
    <dgm:cxn modelId="{E89492BE-45A3-4CEA-8141-A0030CBDA603}" srcId="{0C1E4D54-2401-4703-9612-38F54AC27E2C}" destId="{C90D6B13-F170-42C0-8A14-0447B53C0F07}" srcOrd="0" destOrd="0" parTransId="{FD980C79-D5EA-4AE5-9403-AC9212C0AC5A}" sibTransId="{69C7B198-7810-420E-B187-5B4C57385EB5}"/>
    <dgm:cxn modelId="{86B6D76D-056E-4CCE-B741-73D6894C8705}" type="presOf" srcId="{89E0F4E6-0A69-4701-9BFC-93FBB3DABC7E}" destId="{F34929A2-B8DE-4A5D-859E-8230C3CDEE24}" srcOrd="0" destOrd="0" presId="urn:microsoft.com/office/officeart/2005/8/layout/vList5"/>
    <dgm:cxn modelId="{9D27F076-18F6-4E63-92C2-15137F1F05F1}" type="presOf" srcId="{C48D4A00-F179-4A3D-9B49-1CBD1E70ED18}" destId="{0E8BABFD-F7AC-45D2-BDCD-23651638C72E}" srcOrd="0" destOrd="0" presId="urn:microsoft.com/office/officeart/2005/8/layout/vList5"/>
    <dgm:cxn modelId="{49439B5E-0381-4A4C-AED3-143D69A1B27A}" type="presParOf" srcId="{C9A916DD-6E9F-4DFB-815F-E3C5657814F6}" destId="{22FB0015-EB7C-4A67-A04C-87B25A841C4E}" srcOrd="0" destOrd="0" presId="urn:microsoft.com/office/officeart/2005/8/layout/vList5"/>
    <dgm:cxn modelId="{07E60032-A090-4F0D-B952-E3B145FBEA2D}" type="presParOf" srcId="{22FB0015-EB7C-4A67-A04C-87B25A841C4E}" destId="{256C9DD9-9D09-439D-85C0-365E0F25E081}" srcOrd="0" destOrd="0" presId="urn:microsoft.com/office/officeart/2005/8/layout/vList5"/>
    <dgm:cxn modelId="{D465F3D6-2513-49F6-86B0-F9499419C9BA}" type="presParOf" srcId="{C9A916DD-6E9F-4DFB-815F-E3C5657814F6}" destId="{AF0952CA-97F5-4C5C-94AB-0DE6A7C8292E}" srcOrd="1" destOrd="0" presId="urn:microsoft.com/office/officeart/2005/8/layout/vList5"/>
    <dgm:cxn modelId="{AD34AFB0-75F3-485F-BD3E-58B477561627}" type="presParOf" srcId="{C9A916DD-6E9F-4DFB-815F-E3C5657814F6}" destId="{37DD64C7-5833-4049-9D69-85696B39CD5D}" srcOrd="2" destOrd="0" presId="urn:microsoft.com/office/officeart/2005/8/layout/vList5"/>
    <dgm:cxn modelId="{3A019989-E416-4C7D-A4E1-2426E2170865}" type="presParOf" srcId="{37DD64C7-5833-4049-9D69-85696B39CD5D}" destId="{B13490AF-4468-41F4-A8AF-24E37EECB453}" srcOrd="0" destOrd="0" presId="urn:microsoft.com/office/officeart/2005/8/layout/vList5"/>
    <dgm:cxn modelId="{F91C29EC-AD6F-41B6-A5F8-01A4A6B35EA4}" type="presParOf" srcId="{C9A916DD-6E9F-4DFB-815F-E3C5657814F6}" destId="{63C3E3E5-6136-4CCA-BA28-598DFD319E5A}" srcOrd="3" destOrd="0" presId="urn:microsoft.com/office/officeart/2005/8/layout/vList5"/>
    <dgm:cxn modelId="{7898A0AB-527E-48D6-BC69-B30F6966FABC}" type="presParOf" srcId="{C9A916DD-6E9F-4DFB-815F-E3C5657814F6}" destId="{E9E3E62B-68B9-488C-881E-10E540936CC9}" srcOrd="4" destOrd="0" presId="urn:microsoft.com/office/officeart/2005/8/layout/vList5"/>
    <dgm:cxn modelId="{ADD97FDE-7E3C-4731-8E23-29C941D38D74}" type="presParOf" srcId="{E9E3E62B-68B9-488C-881E-10E540936CC9}" destId="{F34929A2-B8DE-4A5D-859E-8230C3CDEE24}" srcOrd="0" destOrd="0" presId="urn:microsoft.com/office/officeart/2005/8/layout/vList5"/>
    <dgm:cxn modelId="{EC684E72-D9E6-415D-B34E-515FFD1CCFFC}" type="presParOf" srcId="{C9A916DD-6E9F-4DFB-815F-E3C5657814F6}" destId="{08129A0B-D17F-4676-81ED-F847CA2DA533}" srcOrd="5" destOrd="0" presId="urn:microsoft.com/office/officeart/2005/8/layout/vList5"/>
    <dgm:cxn modelId="{1B709D46-1DE5-401F-B7EB-C76041DB2DE7}" type="presParOf" srcId="{C9A916DD-6E9F-4DFB-815F-E3C5657814F6}" destId="{3C817A6E-E8C1-4EA3-A774-A92AFFDEB20D}" srcOrd="6" destOrd="0" presId="urn:microsoft.com/office/officeart/2005/8/layout/vList5"/>
    <dgm:cxn modelId="{11CC8A86-29A1-43B7-AA15-BE52EFE2762B}" type="presParOf" srcId="{3C817A6E-E8C1-4EA3-A774-A92AFFDEB20D}" destId="{6995247F-3BF3-4A6C-BA68-400E83421E45}" srcOrd="0" destOrd="0" presId="urn:microsoft.com/office/officeart/2005/8/layout/vList5"/>
    <dgm:cxn modelId="{0EC614DD-C46C-451D-9230-D0B7A62A4EE3}" type="presParOf" srcId="{C9A916DD-6E9F-4DFB-815F-E3C5657814F6}" destId="{1F0310EA-3AB4-4774-A377-34B5E3C1E8B6}" srcOrd="7" destOrd="0" presId="urn:microsoft.com/office/officeart/2005/8/layout/vList5"/>
    <dgm:cxn modelId="{012F3AB3-7ADD-45B0-9D4E-52758B8FE04F}" type="presParOf" srcId="{C9A916DD-6E9F-4DFB-815F-E3C5657814F6}" destId="{78923F18-D6FA-414F-B86B-998DA506AF09}" srcOrd="8" destOrd="0" presId="urn:microsoft.com/office/officeart/2005/8/layout/vList5"/>
    <dgm:cxn modelId="{CA803F7D-0EB2-42A8-9A8E-230CB1703AE0}" type="presParOf" srcId="{78923F18-D6FA-414F-B86B-998DA506AF09}" destId="{5999B5E8-2A37-41EA-A52F-4306B1DB8F24}" srcOrd="0" destOrd="0" presId="urn:microsoft.com/office/officeart/2005/8/layout/vList5"/>
    <dgm:cxn modelId="{85E763C8-795C-42CF-89E8-C8B6D197B06B}" type="presParOf" srcId="{C9A916DD-6E9F-4DFB-815F-E3C5657814F6}" destId="{5694231A-E1AC-4602-BAC6-CE0D71E19785}" srcOrd="9" destOrd="0" presId="urn:microsoft.com/office/officeart/2005/8/layout/vList5"/>
    <dgm:cxn modelId="{AD0863FC-0FC5-47D3-8071-63AEC50BA508}" type="presParOf" srcId="{C9A916DD-6E9F-4DFB-815F-E3C5657814F6}" destId="{E40C40CD-18EC-41EC-AAE1-124E8DF4D7B1}" srcOrd="10" destOrd="0" presId="urn:microsoft.com/office/officeart/2005/8/layout/vList5"/>
    <dgm:cxn modelId="{3BBFC1BF-11B3-4669-9CF2-54531A5EE3A3}" type="presParOf" srcId="{E40C40CD-18EC-41EC-AAE1-124E8DF4D7B1}" destId="{0B793600-7845-4534-82F5-C0BA153426BA}" srcOrd="0" destOrd="0" presId="urn:microsoft.com/office/officeart/2005/8/layout/vList5"/>
    <dgm:cxn modelId="{859CDEE1-790D-4748-A391-8046CBD2614E}" type="presParOf" srcId="{C9A916DD-6E9F-4DFB-815F-E3C5657814F6}" destId="{9A130930-CEBA-43AA-BEDB-4C71606ACED5}" srcOrd="11" destOrd="0" presId="urn:microsoft.com/office/officeart/2005/8/layout/vList5"/>
    <dgm:cxn modelId="{492D5F07-0CAB-4B3D-9FBF-D6E90D9F9F5B}" type="presParOf" srcId="{C9A916DD-6E9F-4DFB-815F-E3C5657814F6}" destId="{C7A6F6C4-8AFC-44D6-B925-0378053BC387}" srcOrd="12" destOrd="0" presId="urn:microsoft.com/office/officeart/2005/8/layout/vList5"/>
    <dgm:cxn modelId="{BBB2A7EA-D817-407A-BD51-E3A6D79451FB}" type="presParOf" srcId="{C7A6F6C4-8AFC-44D6-B925-0378053BC387}" destId="{0E8BABFD-F7AC-45D2-BDCD-23651638C72E}" srcOrd="0" destOrd="0" presId="urn:microsoft.com/office/officeart/2005/8/layout/vList5"/>
    <dgm:cxn modelId="{AD439F1A-CDA2-4576-BA81-FB8D33B9F7EA}" type="presParOf" srcId="{C9A916DD-6E9F-4DFB-815F-E3C5657814F6}" destId="{7AD0C015-1BB0-4304-86FB-9B6DE4E3388C}" srcOrd="13" destOrd="0" presId="urn:microsoft.com/office/officeart/2005/8/layout/vList5"/>
    <dgm:cxn modelId="{45808911-C664-4944-9A75-8604F953CBDB}" type="presParOf" srcId="{C9A916DD-6E9F-4DFB-815F-E3C5657814F6}" destId="{220031F3-154B-4A1E-AF4E-FC2DFDB95522}" srcOrd="14" destOrd="0" presId="urn:microsoft.com/office/officeart/2005/8/layout/vList5"/>
    <dgm:cxn modelId="{C3FA8503-3A75-4CFD-9462-C686746E8217}" type="presParOf" srcId="{220031F3-154B-4A1E-AF4E-FC2DFDB95522}" destId="{E0AF76FF-DDD3-473C-BD63-9EC411009178}" srcOrd="0" destOrd="0" presId="urn:microsoft.com/office/officeart/2005/8/layout/vList5"/>
    <dgm:cxn modelId="{E2B835B4-3181-48EF-BF76-3EC2352E908D}" type="presParOf" srcId="{C9A916DD-6E9F-4DFB-815F-E3C5657814F6}" destId="{98694151-880D-4EF5-A4C1-B7E3D04F0899}" srcOrd="15" destOrd="0" presId="urn:microsoft.com/office/officeart/2005/8/layout/vList5"/>
    <dgm:cxn modelId="{9A5EB4ED-3CC8-4EFF-BFEB-6CDD4BED1ED3}" type="presParOf" srcId="{C9A916DD-6E9F-4DFB-815F-E3C5657814F6}" destId="{4B3A2B3E-0C27-4572-A669-BC0821A94279}" srcOrd="16" destOrd="0" presId="urn:microsoft.com/office/officeart/2005/8/layout/vList5"/>
    <dgm:cxn modelId="{903261F5-1D03-4558-A2C9-506C2A10DCC7}" type="presParOf" srcId="{4B3A2B3E-0C27-4572-A669-BC0821A94279}" destId="{FE7DDA8A-1812-4CD8-A11C-80E3B8BB669E}"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A8E45D9-ABD9-4F15-AF3F-414D461808D5}"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uk-UA"/>
        </a:p>
      </dgm:t>
    </dgm:pt>
    <dgm:pt modelId="{051C01E0-4FA7-4F13-A1D1-2DB6E26BA6E0}">
      <dgm:prSet custT="1"/>
      <dgm:spPr/>
      <dgm:t>
        <a:bodyPr/>
        <a:lstStyle/>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r>
            <a:rPr lang="en-US" sz="1400" b="0" dirty="0"/>
            <a:t>Understand the causes and relevance of opportunistic infections in modern healthcare practice</a:t>
          </a:r>
          <a:endParaRPr lang="uk-UA" sz="1400" b="0" dirty="0"/>
        </a:p>
      </dgm:t>
    </dgm:pt>
    <dgm:pt modelId="{0939ACDB-FF35-49B4-A279-B3C8EC2BEE34}" type="parTrans" cxnId="{6F7CE5BA-024E-488C-B72C-FA43EA910A1E}">
      <dgm:prSet/>
      <dgm:spPr/>
      <dgm:t>
        <a:bodyPr/>
        <a:lstStyle/>
        <a:p>
          <a:endParaRPr lang="uk-UA"/>
        </a:p>
      </dgm:t>
    </dgm:pt>
    <dgm:pt modelId="{B05B557C-1D28-496B-876D-066F682A1485}" type="sibTrans" cxnId="{6F7CE5BA-024E-488C-B72C-FA43EA910A1E}">
      <dgm:prSet/>
      <dgm:spPr/>
      <dgm:t>
        <a:bodyPr/>
        <a:lstStyle/>
        <a:p>
          <a:endParaRPr lang="uk-UA"/>
        </a:p>
      </dgm:t>
    </dgm:pt>
    <dgm:pt modelId="{ACB64042-BB34-4F9F-AD5B-7870E452071D}">
      <dgm:prSet custT="1"/>
      <dgm:spPr/>
      <dgm:t>
        <a:bodyPr/>
        <a:lstStyle/>
        <a:p>
          <a:endParaRPr lang="ru-RU" sz="1400" dirty="0"/>
        </a:p>
        <a:p>
          <a:endParaRPr lang="ru-RU" sz="1400" dirty="0"/>
        </a:p>
        <a:p>
          <a:endParaRPr lang="ru-RU" sz="1400" dirty="0"/>
        </a:p>
        <a:p>
          <a:endParaRPr lang="ru-RU" sz="1400" dirty="0"/>
        </a:p>
        <a:p>
          <a:endParaRPr lang="ru-RU" sz="1400" dirty="0"/>
        </a:p>
        <a:p>
          <a:endParaRPr lang="ru-RU" sz="1400" dirty="0"/>
        </a:p>
        <a:p>
          <a:endParaRPr lang="ru-RU" sz="1400" dirty="0"/>
        </a:p>
        <a:p>
          <a:endParaRPr lang="uk-UA" sz="1400" dirty="0"/>
        </a:p>
        <a:p>
          <a:endParaRPr lang="uk-UA" sz="1400" dirty="0"/>
        </a:p>
        <a:p>
          <a:r>
            <a:rPr lang="en-US" sz="1400" dirty="0"/>
            <a:t>To analyze the biological properties of opportunistic microorganisms and patterns of their interaction with the host and the environment</a:t>
          </a:r>
          <a:endParaRPr lang="uk-UA" sz="1400" dirty="0"/>
        </a:p>
      </dgm:t>
    </dgm:pt>
    <dgm:pt modelId="{36BAFEDC-475B-496B-BCE0-F4002043EA93}" type="parTrans" cxnId="{ECE13980-FBF1-4E03-A19C-35ABDF397881}">
      <dgm:prSet/>
      <dgm:spPr/>
      <dgm:t>
        <a:bodyPr/>
        <a:lstStyle/>
        <a:p>
          <a:endParaRPr lang="uk-UA"/>
        </a:p>
      </dgm:t>
    </dgm:pt>
    <dgm:pt modelId="{8C70CE91-E346-4A9D-9384-7CD7A03353AD}" type="sibTrans" cxnId="{ECE13980-FBF1-4E03-A19C-35ABDF397881}">
      <dgm:prSet/>
      <dgm:spPr/>
      <dgm:t>
        <a:bodyPr/>
        <a:lstStyle/>
        <a:p>
          <a:endParaRPr lang="uk-UA"/>
        </a:p>
      </dgm:t>
    </dgm:pt>
    <dgm:pt modelId="{66B1FBBB-4373-43F5-BCCB-F0D5068ED584}">
      <dgm:prSet custT="1"/>
      <dgm:spPr/>
      <dgm:t>
        <a:bodyPr/>
        <a:lstStyle/>
        <a:p>
          <a:endParaRPr lang="uk-UA" sz="1600" dirty="0"/>
        </a:p>
        <a:p>
          <a:endParaRPr lang="uk-UA" sz="1600" dirty="0"/>
        </a:p>
        <a:p>
          <a:endParaRPr lang="uk-UA" sz="1600" dirty="0"/>
        </a:p>
        <a:p>
          <a:endParaRPr lang="uk-UA" sz="1600" dirty="0"/>
        </a:p>
        <a:p>
          <a:endParaRPr lang="uk-UA" sz="1600" dirty="0"/>
        </a:p>
        <a:p>
          <a:endParaRPr lang="uk-UA" sz="1600" dirty="0"/>
        </a:p>
        <a:p>
          <a:r>
            <a:rPr lang="en-US" sz="1400" dirty="0"/>
            <a:t>Understand the peculiarities of microbial complications in violation of the human body protection</a:t>
          </a:r>
          <a:endParaRPr lang="uk-UA" sz="1400" dirty="0"/>
        </a:p>
      </dgm:t>
    </dgm:pt>
    <dgm:pt modelId="{99BC85AE-6F8E-4500-8459-9BB52AEC51F4}" type="parTrans" cxnId="{217D0A42-FBC1-4C66-94D3-118CE7AD81AF}">
      <dgm:prSet/>
      <dgm:spPr/>
      <dgm:t>
        <a:bodyPr/>
        <a:lstStyle/>
        <a:p>
          <a:endParaRPr lang="uk-UA"/>
        </a:p>
      </dgm:t>
    </dgm:pt>
    <dgm:pt modelId="{1FC80513-73EE-4187-84D9-E0B0D543D2F2}" type="sibTrans" cxnId="{217D0A42-FBC1-4C66-94D3-118CE7AD81AF}">
      <dgm:prSet/>
      <dgm:spPr/>
      <dgm:t>
        <a:bodyPr/>
        <a:lstStyle/>
        <a:p>
          <a:endParaRPr lang="uk-UA"/>
        </a:p>
      </dgm:t>
    </dgm:pt>
    <dgm:pt modelId="{5E2A0332-336A-4F10-BB20-064A0C0A81CE}">
      <dgm:prSet custT="1"/>
      <dgm:spPr/>
      <dgm:t>
        <a:bodyPr/>
        <a:lstStyle/>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r>
            <a:rPr lang="en-US" sz="1400" dirty="0"/>
            <a:t>To substantiate methods of microbiological diagnostics, </a:t>
          </a:r>
          <a:r>
            <a:rPr lang="en-US" sz="1400" dirty="0" err="1"/>
            <a:t>ethiotropic</a:t>
          </a:r>
          <a:r>
            <a:rPr lang="en-US" sz="1400" dirty="0"/>
            <a:t> therapy of opportunistic and hospital infections</a:t>
          </a:r>
          <a:endParaRPr lang="uk-UA" sz="1400" dirty="0"/>
        </a:p>
      </dgm:t>
    </dgm:pt>
    <dgm:pt modelId="{51AD49EC-397C-402C-9FD2-75D151BC9C3A}" type="parTrans" cxnId="{BF3AC377-E799-4B44-9F9B-D3A08FAAD83A}">
      <dgm:prSet/>
      <dgm:spPr/>
      <dgm:t>
        <a:bodyPr/>
        <a:lstStyle/>
        <a:p>
          <a:endParaRPr lang="uk-UA"/>
        </a:p>
      </dgm:t>
    </dgm:pt>
    <dgm:pt modelId="{7658D71F-C969-44A5-8E83-8EC0A6BA530B}" type="sibTrans" cxnId="{BF3AC377-E799-4B44-9F9B-D3A08FAAD83A}">
      <dgm:prSet/>
      <dgm:spPr/>
      <dgm:t>
        <a:bodyPr/>
        <a:lstStyle/>
        <a:p>
          <a:endParaRPr lang="uk-UA"/>
        </a:p>
      </dgm:t>
    </dgm:pt>
    <dgm:pt modelId="{F9CD7AB9-3E1A-4314-9F54-C62D8EC24DEA}">
      <dgm:prSet custT="1"/>
      <dgm:spPr/>
      <dgm:t>
        <a:bodyPr/>
        <a:lstStyle/>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r>
            <a:rPr lang="en-US" sz="1400" dirty="0"/>
            <a:t>To substantiate the methods which are used to control the spread of hospital strains in the hospital setting</a:t>
          </a:r>
          <a:endParaRPr lang="uk-UA" sz="1400" dirty="0"/>
        </a:p>
      </dgm:t>
    </dgm:pt>
    <dgm:pt modelId="{A3CBBDE8-F70F-4F3C-A69B-CA6DAC56B27E}" type="parTrans" cxnId="{2A9EEE66-DC4E-45C2-B4A9-E42A0A0297EC}">
      <dgm:prSet/>
      <dgm:spPr/>
      <dgm:t>
        <a:bodyPr/>
        <a:lstStyle/>
        <a:p>
          <a:endParaRPr lang="uk-UA"/>
        </a:p>
      </dgm:t>
    </dgm:pt>
    <dgm:pt modelId="{28E7F255-BF26-4756-BED5-FFD17EBF27D0}" type="sibTrans" cxnId="{2A9EEE66-DC4E-45C2-B4A9-E42A0A0297EC}">
      <dgm:prSet/>
      <dgm:spPr/>
      <dgm:t>
        <a:bodyPr/>
        <a:lstStyle/>
        <a:p>
          <a:endParaRPr lang="uk-UA"/>
        </a:p>
      </dgm:t>
    </dgm:pt>
    <dgm:pt modelId="{44B7B840-6FEF-4E87-9406-0714C837B9B4}">
      <dgm:prSet custT="1"/>
      <dgm:spPr/>
      <dgm:t>
        <a:bodyPr/>
        <a:lstStyle/>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endParaRPr lang="uk-UA" sz="1400" dirty="0"/>
        </a:p>
        <a:p>
          <a:r>
            <a:rPr lang="en-US" sz="1400" dirty="0"/>
            <a:t>Interpret the results of laboratory diagnostics methods, including molecular genetic assay, interpret their diagnostic value.</a:t>
          </a:r>
          <a:endParaRPr lang="uk-UA" sz="1400" dirty="0"/>
        </a:p>
      </dgm:t>
    </dgm:pt>
    <dgm:pt modelId="{B1A51131-4414-493E-8AEB-939520E2DB90}" type="parTrans" cxnId="{7625AA98-C473-4924-80D2-89A29CCC2EF4}">
      <dgm:prSet/>
      <dgm:spPr/>
      <dgm:t>
        <a:bodyPr/>
        <a:lstStyle/>
        <a:p>
          <a:endParaRPr lang="uk-UA"/>
        </a:p>
      </dgm:t>
    </dgm:pt>
    <dgm:pt modelId="{754EC669-56C5-4B95-9364-43821B7FFC6F}" type="sibTrans" cxnId="{7625AA98-C473-4924-80D2-89A29CCC2EF4}">
      <dgm:prSet/>
      <dgm:spPr/>
      <dgm:t>
        <a:bodyPr/>
        <a:lstStyle/>
        <a:p>
          <a:endParaRPr lang="uk-UA"/>
        </a:p>
      </dgm:t>
    </dgm:pt>
    <dgm:pt modelId="{89890267-E6D6-41D9-A789-16C6000E8FB9}" type="pres">
      <dgm:prSet presAssocID="{5A8E45D9-ABD9-4F15-AF3F-414D461808D5}" presName="theList" presStyleCnt="0">
        <dgm:presLayoutVars>
          <dgm:dir/>
          <dgm:animLvl val="lvl"/>
          <dgm:resizeHandles val="exact"/>
        </dgm:presLayoutVars>
      </dgm:prSet>
      <dgm:spPr/>
      <dgm:t>
        <a:bodyPr/>
        <a:lstStyle/>
        <a:p>
          <a:endParaRPr lang="ru-RU"/>
        </a:p>
      </dgm:t>
    </dgm:pt>
    <dgm:pt modelId="{449F6713-BB43-4488-8AD9-DA2E123A1287}" type="pres">
      <dgm:prSet presAssocID="{051C01E0-4FA7-4F13-A1D1-2DB6E26BA6E0}" presName="compNode" presStyleCnt="0"/>
      <dgm:spPr/>
    </dgm:pt>
    <dgm:pt modelId="{98D1CA05-765A-4930-910D-63D524320D70}" type="pres">
      <dgm:prSet presAssocID="{051C01E0-4FA7-4F13-A1D1-2DB6E26BA6E0}" presName="aNode" presStyleLbl="bgShp" presStyleIdx="0" presStyleCnt="6" custScaleY="84937"/>
      <dgm:spPr/>
      <dgm:t>
        <a:bodyPr/>
        <a:lstStyle/>
        <a:p>
          <a:endParaRPr lang="ru-RU"/>
        </a:p>
      </dgm:t>
    </dgm:pt>
    <dgm:pt modelId="{E958C822-0AFE-453F-B15E-48172BBA5C7A}" type="pres">
      <dgm:prSet presAssocID="{051C01E0-4FA7-4F13-A1D1-2DB6E26BA6E0}" presName="textNode" presStyleLbl="bgShp" presStyleIdx="0" presStyleCnt="6"/>
      <dgm:spPr/>
      <dgm:t>
        <a:bodyPr/>
        <a:lstStyle/>
        <a:p>
          <a:endParaRPr lang="ru-RU"/>
        </a:p>
      </dgm:t>
    </dgm:pt>
    <dgm:pt modelId="{322C979C-4B36-4CE1-AA3B-12C93AA7E11A}" type="pres">
      <dgm:prSet presAssocID="{051C01E0-4FA7-4F13-A1D1-2DB6E26BA6E0}" presName="compChildNode" presStyleCnt="0"/>
      <dgm:spPr/>
    </dgm:pt>
    <dgm:pt modelId="{61A72C85-064B-4CB7-BD1D-2DD106877D84}" type="pres">
      <dgm:prSet presAssocID="{051C01E0-4FA7-4F13-A1D1-2DB6E26BA6E0}" presName="theInnerList" presStyleCnt="0"/>
      <dgm:spPr/>
    </dgm:pt>
    <dgm:pt modelId="{C41E325E-7E9C-4430-ABDC-A4357E72A1B2}" type="pres">
      <dgm:prSet presAssocID="{051C01E0-4FA7-4F13-A1D1-2DB6E26BA6E0}" presName="aSpace" presStyleCnt="0"/>
      <dgm:spPr/>
    </dgm:pt>
    <dgm:pt modelId="{7CE96304-961C-4AD5-BAF5-E2DCC6E6F786}" type="pres">
      <dgm:prSet presAssocID="{ACB64042-BB34-4F9F-AD5B-7870E452071D}" presName="compNode" presStyleCnt="0"/>
      <dgm:spPr/>
    </dgm:pt>
    <dgm:pt modelId="{9F3C016F-88EB-46D7-9F8D-6F713DC7B95E}" type="pres">
      <dgm:prSet presAssocID="{ACB64042-BB34-4F9F-AD5B-7870E452071D}" presName="aNode" presStyleLbl="bgShp" presStyleIdx="1" presStyleCnt="6" custScaleY="84339" custLinFactNeighborX="817" custLinFactNeighborY="0"/>
      <dgm:spPr/>
      <dgm:t>
        <a:bodyPr/>
        <a:lstStyle/>
        <a:p>
          <a:endParaRPr lang="ru-RU"/>
        </a:p>
      </dgm:t>
    </dgm:pt>
    <dgm:pt modelId="{133EC384-8797-46CF-8E75-208EC810514E}" type="pres">
      <dgm:prSet presAssocID="{ACB64042-BB34-4F9F-AD5B-7870E452071D}" presName="textNode" presStyleLbl="bgShp" presStyleIdx="1" presStyleCnt="6"/>
      <dgm:spPr/>
      <dgm:t>
        <a:bodyPr/>
        <a:lstStyle/>
        <a:p>
          <a:endParaRPr lang="ru-RU"/>
        </a:p>
      </dgm:t>
    </dgm:pt>
    <dgm:pt modelId="{1293B907-393A-456B-85B6-5B1633CFFA96}" type="pres">
      <dgm:prSet presAssocID="{ACB64042-BB34-4F9F-AD5B-7870E452071D}" presName="compChildNode" presStyleCnt="0"/>
      <dgm:spPr/>
    </dgm:pt>
    <dgm:pt modelId="{EA7E51B1-0A54-4858-9785-F4ED1AE89CEE}" type="pres">
      <dgm:prSet presAssocID="{ACB64042-BB34-4F9F-AD5B-7870E452071D}" presName="theInnerList" presStyleCnt="0"/>
      <dgm:spPr/>
    </dgm:pt>
    <dgm:pt modelId="{907D437A-D5D4-4775-8E62-01D4ADA867AF}" type="pres">
      <dgm:prSet presAssocID="{ACB64042-BB34-4F9F-AD5B-7870E452071D}" presName="aSpace" presStyleCnt="0"/>
      <dgm:spPr/>
    </dgm:pt>
    <dgm:pt modelId="{4B9E65E2-B9EA-4905-9BDB-7B312157E441}" type="pres">
      <dgm:prSet presAssocID="{66B1FBBB-4373-43F5-BCCB-F0D5068ED584}" presName="compNode" presStyleCnt="0"/>
      <dgm:spPr/>
    </dgm:pt>
    <dgm:pt modelId="{331CB52E-2ABA-420D-9D75-8AEA6248D013}" type="pres">
      <dgm:prSet presAssocID="{66B1FBBB-4373-43F5-BCCB-F0D5068ED584}" presName="aNode" presStyleLbl="bgShp" presStyleIdx="2" presStyleCnt="6" custScaleX="97827" custScaleY="84937"/>
      <dgm:spPr/>
      <dgm:t>
        <a:bodyPr/>
        <a:lstStyle/>
        <a:p>
          <a:endParaRPr lang="ru-RU"/>
        </a:p>
      </dgm:t>
    </dgm:pt>
    <dgm:pt modelId="{9057EE2E-5B4E-4D00-8BD4-CFB7E016CE8A}" type="pres">
      <dgm:prSet presAssocID="{66B1FBBB-4373-43F5-BCCB-F0D5068ED584}" presName="textNode" presStyleLbl="bgShp" presStyleIdx="2" presStyleCnt="6"/>
      <dgm:spPr/>
      <dgm:t>
        <a:bodyPr/>
        <a:lstStyle/>
        <a:p>
          <a:endParaRPr lang="ru-RU"/>
        </a:p>
      </dgm:t>
    </dgm:pt>
    <dgm:pt modelId="{265B19A9-7F58-489C-8389-B89A3797BA07}" type="pres">
      <dgm:prSet presAssocID="{66B1FBBB-4373-43F5-BCCB-F0D5068ED584}" presName="compChildNode" presStyleCnt="0"/>
      <dgm:spPr/>
    </dgm:pt>
    <dgm:pt modelId="{12F30E8A-CBFD-450E-8242-44D12C2E1D4D}" type="pres">
      <dgm:prSet presAssocID="{66B1FBBB-4373-43F5-BCCB-F0D5068ED584}" presName="theInnerList" presStyleCnt="0"/>
      <dgm:spPr/>
    </dgm:pt>
    <dgm:pt modelId="{1B787CE2-7B1C-4AE7-937F-704369873980}" type="pres">
      <dgm:prSet presAssocID="{66B1FBBB-4373-43F5-BCCB-F0D5068ED584}" presName="aSpace" presStyleCnt="0"/>
      <dgm:spPr/>
    </dgm:pt>
    <dgm:pt modelId="{04AB3250-8098-4BCD-85D9-3C4A35B445A4}" type="pres">
      <dgm:prSet presAssocID="{5E2A0332-336A-4F10-BB20-064A0C0A81CE}" presName="compNode" presStyleCnt="0"/>
      <dgm:spPr/>
    </dgm:pt>
    <dgm:pt modelId="{8E7B0D93-7A5E-40FC-A048-D7CC53BF3FDB}" type="pres">
      <dgm:prSet presAssocID="{5E2A0332-336A-4F10-BB20-064A0C0A81CE}" presName="aNode" presStyleLbl="bgShp" presStyleIdx="3" presStyleCnt="6" custScaleY="84937"/>
      <dgm:spPr/>
      <dgm:t>
        <a:bodyPr/>
        <a:lstStyle/>
        <a:p>
          <a:endParaRPr lang="ru-RU"/>
        </a:p>
      </dgm:t>
    </dgm:pt>
    <dgm:pt modelId="{BCA9754B-387D-4F57-91DA-C349C22EB409}" type="pres">
      <dgm:prSet presAssocID="{5E2A0332-336A-4F10-BB20-064A0C0A81CE}" presName="textNode" presStyleLbl="bgShp" presStyleIdx="3" presStyleCnt="6"/>
      <dgm:spPr/>
      <dgm:t>
        <a:bodyPr/>
        <a:lstStyle/>
        <a:p>
          <a:endParaRPr lang="ru-RU"/>
        </a:p>
      </dgm:t>
    </dgm:pt>
    <dgm:pt modelId="{9BFA4F35-B574-4F92-BA44-80B547DD64DB}" type="pres">
      <dgm:prSet presAssocID="{5E2A0332-336A-4F10-BB20-064A0C0A81CE}" presName="compChildNode" presStyleCnt="0"/>
      <dgm:spPr/>
    </dgm:pt>
    <dgm:pt modelId="{90D8DB3A-D9E3-4EF1-AB8F-9B4857EFE54A}" type="pres">
      <dgm:prSet presAssocID="{5E2A0332-336A-4F10-BB20-064A0C0A81CE}" presName="theInnerList" presStyleCnt="0"/>
      <dgm:spPr/>
    </dgm:pt>
    <dgm:pt modelId="{61812F93-AAB9-463C-94DA-3953B1E89007}" type="pres">
      <dgm:prSet presAssocID="{5E2A0332-336A-4F10-BB20-064A0C0A81CE}" presName="aSpace" presStyleCnt="0"/>
      <dgm:spPr/>
    </dgm:pt>
    <dgm:pt modelId="{916A935B-2B3B-4736-8D89-0BCF1BD96EEE}" type="pres">
      <dgm:prSet presAssocID="{F9CD7AB9-3E1A-4314-9F54-C62D8EC24DEA}" presName="compNode" presStyleCnt="0"/>
      <dgm:spPr/>
    </dgm:pt>
    <dgm:pt modelId="{5117B58D-AECD-4793-8ED0-1B6CE50E74F0}" type="pres">
      <dgm:prSet presAssocID="{F9CD7AB9-3E1A-4314-9F54-C62D8EC24DEA}" presName="aNode" presStyleLbl="bgShp" presStyleIdx="4" presStyleCnt="6" custScaleY="85057"/>
      <dgm:spPr/>
      <dgm:t>
        <a:bodyPr/>
        <a:lstStyle/>
        <a:p>
          <a:endParaRPr lang="ru-RU"/>
        </a:p>
      </dgm:t>
    </dgm:pt>
    <dgm:pt modelId="{20E7A59E-152F-47A5-81F8-5A8AE96A3323}" type="pres">
      <dgm:prSet presAssocID="{F9CD7AB9-3E1A-4314-9F54-C62D8EC24DEA}" presName="textNode" presStyleLbl="bgShp" presStyleIdx="4" presStyleCnt="6"/>
      <dgm:spPr/>
      <dgm:t>
        <a:bodyPr/>
        <a:lstStyle/>
        <a:p>
          <a:endParaRPr lang="ru-RU"/>
        </a:p>
      </dgm:t>
    </dgm:pt>
    <dgm:pt modelId="{321496CE-5E85-492B-93FB-0A8FD901E129}" type="pres">
      <dgm:prSet presAssocID="{F9CD7AB9-3E1A-4314-9F54-C62D8EC24DEA}" presName="compChildNode" presStyleCnt="0"/>
      <dgm:spPr/>
    </dgm:pt>
    <dgm:pt modelId="{7A63895B-40FB-4C54-A772-53FD7C1005B5}" type="pres">
      <dgm:prSet presAssocID="{F9CD7AB9-3E1A-4314-9F54-C62D8EC24DEA}" presName="theInnerList" presStyleCnt="0"/>
      <dgm:spPr/>
    </dgm:pt>
    <dgm:pt modelId="{60D80CDA-B171-486B-892D-13E5D5502ED3}" type="pres">
      <dgm:prSet presAssocID="{F9CD7AB9-3E1A-4314-9F54-C62D8EC24DEA}" presName="aSpace" presStyleCnt="0"/>
      <dgm:spPr/>
    </dgm:pt>
    <dgm:pt modelId="{FE4B05AA-B284-4280-A375-2DF353B86A91}" type="pres">
      <dgm:prSet presAssocID="{44B7B840-6FEF-4E87-9406-0714C837B9B4}" presName="compNode" presStyleCnt="0"/>
      <dgm:spPr/>
    </dgm:pt>
    <dgm:pt modelId="{BCE3B221-339C-4EA9-89CB-088B6202A5B9}" type="pres">
      <dgm:prSet presAssocID="{44B7B840-6FEF-4E87-9406-0714C837B9B4}" presName="aNode" presStyleLbl="bgShp" presStyleIdx="5" presStyleCnt="6" custScaleY="85655"/>
      <dgm:spPr/>
      <dgm:t>
        <a:bodyPr/>
        <a:lstStyle/>
        <a:p>
          <a:endParaRPr lang="ru-RU"/>
        </a:p>
      </dgm:t>
    </dgm:pt>
    <dgm:pt modelId="{808188B3-B3C4-449B-8699-BC407FDF5200}" type="pres">
      <dgm:prSet presAssocID="{44B7B840-6FEF-4E87-9406-0714C837B9B4}" presName="textNode" presStyleLbl="bgShp" presStyleIdx="5" presStyleCnt="6"/>
      <dgm:spPr/>
      <dgm:t>
        <a:bodyPr/>
        <a:lstStyle/>
        <a:p>
          <a:endParaRPr lang="ru-RU"/>
        </a:p>
      </dgm:t>
    </dgm:pt>
    <dgm:pt modelId="{CEC37584-85AD-4221-9EB5-0086668D62B2}" type="pres">
      <dgm:prSet presAssocID="{44B7B840-6FEF-4E87-9406-0714C837B9B4}" presName="compChildNode" presStyleCnt="0"/>
      <dgm:spPr/>
    </dgm:pt>
    <dgm:pt modelId="{5A24E3E0-C633-4CD7-A461-C3E0AEA772FB}" type="pres">
      <dgm:prSet presAssocID="{44B7B840-6FEF-4E87-9406-0714C837B9B4}" presName="theInnerList" presStyleCnt="0"/>
      <dgm:spPr/>
    </dgm:pt>
  </dgm:ptLst>
  <dgm:cxnLst>
    <dgm:cxn modelId="{9E243325-1EA3-4F3E-B9FC-898B0B7D35A5}" type="presOf" srcId="{44B7B840-6FEF-4E87-9406-0714C837B9B4}" destId="{808188B3-B3C4-449B-8699-BC407FDF5200}" srcOrd="1" destOrd="0" presId="urn:microsoft.com/office/officeart/2005/8/layout/lProcess2"/>
    <dgm:cxn modelId="{517A831B-D5B6-4985-957F-1F3F59A50119}" type="presOf" srcId="{051C01E0-4FA7-4F13-A1D1-2DB6E26BA6E0}" destId="{98D1CA05-765A-4930-910D-63D524320D70}" srcOrd="0" destOrd="0" presId="urn:microsoft.com/office/officeart/2005/8/layout/lProcess2"/>
    <dgm:cxn modelId="{7625AA98-C473-4924-80D2-89A29CCC2EF4}" srcId="{5A8E45D9-ABD9-4F15-AF3F-414D461808D5}" destId="{44B7B840-6FEF-4E87-9406-0714C837B9B4}" srcOrd="5" destOrd="0" parTransId="{B1A51131-4414-493E-8AEB-939520E2DB90}" sibTransId="{754EC669-56C5-4B95-9364-43821B7FFC6F}"/>
    <dgm:cxn modelId="{BF7DB8EC-470C-4785-83A0-E6CBAF220BC5}" type="presOf" srcId="{66B1FBBB-4373-43F5-BCCB-F0D5068ED584}" destId="{9057EE2E-5B4E-4D00-8BD4-CFB7E016CE8A}" srcOrd="1" destOrd="0" presId="urn:microsoft.com/office/officeart/2005/8/layout/lProcess2"/>
    <dgm:cxn modelId="{D5E736C2-D34C-4B8B-87BA-036D6C55A02F}" type="presOf" srcId="{66B1FBBB-4373-43F5-BCCB-F0D5068ED584}" destId="{331CB52E-2ABA-420D-9D75-8AEA6248D013}" srcOrd="0" destOrd="0" presId="urn:microsoft.com/office/officeart/2005/8/layout/lProcess2"/>
    <dgm:cxn modelId="{217D0A42-FBC1-4C66-94D3-118CE7AD81AF}" srcId="{5A8E45D9-ABD9-4F15-AF3F-414D461808D5}" destId="{66B1FBBB-4373-43F5-BCCB-F0D5068ED584}" srcOrd="2" destOrd="0" parTransId="{99BC85AE-6F8E-4500-8459-9BB52AEC51F4}" sibTransId="{1FC80513-73EE-4187-84D9-E0B0D543D2F2}"/>
    <dgm:cxn modelId="{6F7CE5BA-024E-488C-B72C-FA43EA910A1E}" srcId="{5A8E45D9-ABD9-4F15-AF3F-414D461808D5}" destId="{051C01E0-4FA7-4F13-A1D1-2DB6E26BA6E0}" srcOrd="0" destOrd="0" parTransId="{0939ACDB-FF35-49B4-A279-B3C8EC2BEE34}" sibTransId="{B05B557C-1D28-496B-876D-066F682A1485}"/>
    <dgm:cxn modelId="{BF3AC377-E799-4B44-9F9B-D3A08FAAD83A}" srcId="{5A8E45D9-ABD9-4F15-AF3F-414D461808D5}" destId="{5E2A0332-336A-4F10-BB20-064A0C0A81CE}" srcOrd="3" destOrd="0" parTransId="{51AD49EC-397C-402C-9FD2-75D151BC9C3A}" sibTransId="{7658D71F-C969-44A5-8E83-8EC0A6BA530B}"/>
    <dgm:cxn modelId="{C7D68B22-761D-47D4-AA6D-A0EB13F5F9D4}" type="presOf" srcId="{5A8E45D9-ABD9-4F15-AF3F-414D461808D5}" destId="{89890267-E6D6-41D9-A789-16C6000E8FB9}" srcOrd="0" destOrd="0" presId="urn:microsoft.com/office/officeart/2005/8/layout/lProcess2"/>
    <dgm:cxn modelId="{CF657976-8A36-4D2F-837F-1E21DDEA826E}" type="presOf" srcId="{051C01E0-4FA7-4F13-A1D1-2DB6E26BA6E0}" destId="{E958C822-0AFE-453F-B15E-48172BBA5C7A}" srcOrd="1" destOrd="0" presId="urn:microsoft.com/office/officeart/2005/8/layout/lProcess2"/>
    <dgm:cxn modelId="{579CA8CE-7276-4C12-826A-9B27C273D542}" type="presOf" srcId="{ACB64042-BB34-4F9F-AD5B-7870E452071D}" destId="{133EC384-8797-46CF-8E75-208EC810514E}" srcOrd="1" destOrd="0" presId="urn:microsoft.com/office/officeart/2005/8/layout/lProcess2"/>
    <dgm:cxn modelId="{CDE4751C-BB66-42D3-870B-56B663F68EF1}" type="presOf" srcId="{F9CD7AB9-3E1A-4314-9F54-C62D8EC24DEA}" destId="{20E7A59E-152F-47A5-81F8-5A8AE96A3323}" srcOrd="1" destOrd="0" presId="urn:microsoft.com/office/officeart/2005/8/layout/lProcess2"/>
    <dgm:cxn modelId="{B403BE51-983D-4E74-A922-BD52ED9DEDA6}" type="presOf" srcId="{44B7B840-6FEF-4E87-9406-0714C837B9B4}" destId="{BCE3B221-339C-4EA9-89CB-088B6202A5B9}" srcOrd="0" destOrd="0" presId="urn:microsoft.com/office/officeart/2005/8/layout/lProcess2"/>
    <dgm:cxn modelId="{4A76A0E2-791A-46C3-B3FC-10D2EAFADA69}" type="presOf" srcId="{ACB64042-BB34-4F9F-AD5B-7870E452071D}" destId="{9F3C016F-88EB-46D7-9F8D-6F713DC7B95E}" srcOrd="0" destOrd="0" presId="urn:microsoft.com/office/officeart/2005/8/layout/lProcess2"/>
    <dgm:cxn modelId="{2A9EEE66-DC4E-45C2-B4A9-E42A0A0297EC}" srcId="{5A8E45D9-ABD9-4F15-AF3F-414D461808D5}" destId="{F9CD7AB9-3E1A-4314-9F54-C62D8EC24DEA}" srcOrd="4" destOrd="0" parTransId="{A3CBBDE8-F70F-4F3C-A69B-CA6DAC56B27E}" sibTransId="{28E7F255-BF26-4756-BED5-FFD17EBF27D0}"/>
    <dgm:cxn modelId="{937D4FA8-66A4-4338-99FE-6FEB4507405C}" type="presOf" srcId="{5E2A0332-336A-4F10-BB20-064A0C0A81CE}" destId="{BCA9754B-387D-4F57-91DA-C349C22EB409}" srcOrd="1" destOrd="0" presId="urn:microsoft.com/office/officeart/2005/8/layout/lProcess2"/>
    <dgm:cxn modelId="{B5CE2FB7-8F4B-4376-AFBD-229DFDFC336C}" type="presOf" srcId="{5E2A0332-336A-4F10-BB20-064A0C0A81CE}" destId="{8E7B0D93-7A5E-40FC-A048-D7CC53BF3FDB}" srcOrd="0" destOrd="0" presId="urn:microsoft.com/office/officeart/2005/8/layout/lProcess2"/>
    <dgm:cxn modelId="{ECE13980-FBF1-4E03-A19C-35ABDF397881}" srcId="{5A8E45D9-ABD9-4F15-AF3F-414D461808D5}" destId="{ACB64042-BB34-4F9F-AD5B-7870E452071D}" srcOrd="1" destOrd="0" parTransId="{36BAFEDC-475B-496B-BCE0-F4002043EA93}" sibTransId="{8C70CE91-E346-4A9D-9384-7CD7A03353AD}"/>
    <dgm:cxn modelId="{F414A1DA-E494-4663-8428-DB93C0E4353E}" type="presOf" srcId="{F9CD7AB9-3E1A-4314-9F54-C62D8EC24DEA}" destId="{5117B58D-AECD-4793-8ED0-1B6CE50E74F0}" srcOrd="0" destOrd="0" presId="urn:microsoft.com/office/officeart/2005/8/layout/lProcess2"/>
    <dgm:cxn modelId="{68BF363D-8217-465A-A45B-35DD5831B22A}" type="presParOf" srcId="{89890267-E6D6-41D9-A789-16C6000E8FB9}" destId="{449F6713-BB43-4488-8AD9-DA2E123A1287}" srcOrd="0" destOrd="0" presId="urn:microsoft.com/office/officeart/2005/8/layout/lProcess2"/>
    <dgm:cxn modelId="{3483D25B-5D9E-449B-B23D-1F0C237A94AF}" type="presParOf" srcId="{449F6713-BB43-4488-8AD9-DA2E123A1287}" destId="{98D1CA05-765A-4930-910D-63D524320D70}" srcOrd="0" destOrd="0" presId="urn:microsoft.com/office/officeart/2005/8/layout/lProcess2"/>
    <dgm:cxn modelId="{5EA27035-1183-409A-ABC9-97026F958522}" type="presParOf" srcId="{449F6713-BB43-4488-8AD9-DA2E123A1287}" destId="{E958C822-0AFE-453F-B15E-48172BBA5C7A}" srcOrd="1" destOrd="0" presId="urn:microsoft.com/office/officeart/2005/8/layout/lProcess2"/>
    <dgm:cxn modelId="{B0FFE9AC-B262-4922-BC11-EC440DDD72A0}" type="presParOf" srcId="{449F6713-BB43-4488-8AD9-DA2E123A1287}" destId="{322C979C-4B36-4CE1-AA3B-12C93AA7E11A}" srcOrd="2" destOrd="0" presId="urn:microsoft.com/office/officeart/2005/8/layout/lProcess2"/>
    <dgm:cxn modelId="{918B05FE-BE2B-400D-9EF0-79D138FE034D}" type="presParOf" srcId="{322C979C-4B36-4CE1-AA3B-12C93AA7E11A}" destId="{61A72C85-064B-4CB7-BD1D-2DD106877D84}" srcOrd="0" destOrd="0" presId="urn:microsoft.com/office/officeart/2005/8/layout/lProcess2"/>
    <dgm:cxn modelId="{D43416DC-3B87-45AA-9E26-F7A1EA2A1B28}" type="presParOf" srcId="{89890267-E6D6-41D9-A789-16C6000E8FB9}" destId="{C41E325E-7E9C-4430-ABDC-A4357E72A1B2}" srcOrd="1" destOrd="0" presId="urn:microsoft.com/office/officeart/2005/8/layout/lProcess2"/>
    <dgm:cxn modelId="{001E84F8-5013-4CA7-99D9-B2D4C3BABA07}" type="presParOf" srcId="{89890267-E6D6-41D9-A789-16C6000E8FB9}" destId="{7CE96304-961C-4AD5-BAF5-E2DCC6E6F786}" srcOrd="2" destOrd="0" presId="urn:microsoft.com/office/officeart/2005/8/layout/lProcess2"/>
    <dgm:cxn modelId="{39C90B19-2444-4F45-8A27-29CB4E8B0251}" type="presParOf" srcId="{7CE96304-961C-4AD5-BAF5-E2DCC6E6F786}" destId="{9F3C016F-88EB-46D7-9F8D-6F713DC7B95E}" srcOrd="0" destOrd="0" presId="urn:microsoft.com/office/officeart/2005/8/layout/lProcess2"/>
    <dgm:cxn modelId="{6C7C3A57-EB4E-4B53-8837-6C82BB649680}" type="presParOf" srcId="{7CE96304-961C-4AD5-BAF5-E2DCC6E6F786}" destId="{133EC384-8797-46CF-8E75-208EC810514E}" srcOrd="1" destOrd="0" presId="urn:microsoft.com/office/officeart/2005/8/layout/lProcess2"/>
    <dgm:cxn modelId="{61F936C1-B59B-40DA-8119-48B0438D6934}" type="presParOf" srcId="{7CE96304-961C-4AD5-BAF5-E2DCC6E6F786}" destId="{1293B907-393A-456B-85B6-5B1633CFFA96}" srcOrd="2" destOrd="0" presId="urn:microsoft.com/office/officeart/2005/8/layout/lProcess2"/>
    <dgm:cxn modelId="{3B079E4D-BC32-4440-82A2-D7BCFE4A20EE}" type="presParOf" srcId="{1293B907-393A-456B-85B6-5B1633CFFA96}" destId="{EA7E51B1-0A54-4858-9785-F4ED1AE89CEE}" srcOrd="0" destOrd="0" presId="urn:microsoft.com/office/officeart/2005/8/layout/lProcess2"/>
    <dgm:cxn modelId="{677D20D9-7866-4D39-B299-073CA0A46419}" type="presParOf" srcId="{89890267-E6D6-41D9-A789-16C6000E8FB9}" destId="{907D437A-D5D4-4775-8E62-01D4ADA867AF}" srcOrd="3" destOrd="0" presId="urn:microsoft.com/office/officeart/2005/8/layout/lProcess2"/>
    <dgm:cxn modelId="{A0732DC1-F8E3-41D6-87E2-123D144A8471}" type="presParOf" srcId="{89890267-E6D6-41D9-A789-16C6000E8FB9}" destId="{4B9E65E2-B9EA-4905-9BDB-7B312157E441}" srcOrd="4" destOrd="0" presId="urn:microsoft.com/office/officeart/2005/8/layout/lProcess2"/>
    <dgm:cxn modelId="{47BA3E3E-DEFF-41B6-9F34-DAE41212F367}" type="presParOf" srcId="{4B9E65E2-B9EA-4905-9BDB-7B312157E441}" destId="{331CB52E-2ABA-420D-9D75-8AEA6248D013}" srcOrd="0" destOrd="0" presId="urn:microsoft.com/office/officeart/2005/8/layout/lProcess2"/>
    <dgm:cxn modelId="{061E3169-98E7-4258-A442-3F74376F352D}" type="presParOf" srcId="{4B9E65E2-B9EA-4905-9BDB-7B312157E441}" destId="{9057EE2E-5B4E-4D00-8BD4-CFB7E016CE8A}" srcOrd="1" destOrd="0" presId="urn:microsoft.com/office/officeart/2005/8/layout/lProcess2"/>
    <dgm:cxn modelId="{70DCE46B-2C27-499B-BF0F-5935261EE9C6}" type="presParOf" srcId="{4B9E65E2-B9EA-4905-9BDB-7B312157E441}" destId="{265B19A9-7F58-489C-8389-B89A3797BA07}" srcOrd="2" destOrd="0" presId="urn:microsoft.com/office/officeart/2005/8/layout/lProcess2"/>
    <dgm:cxn modelId="{68C52713-6DDA-463A-A77B-D0ED3A93BDA4}" type="presParOf" srcId="{265B19A9-7F58-489C-8389-B89A3797BA07}" destId="{12F30E8A-CBFD-450E-8242-44D12C2E1D4D}" srcOrd="0" destOrd="0" presId="urn:microsoft.com/office/officeart/2005/8/layout/lProcess2"/>
    <dgm:cxn modelId="{91566CC4-72C6-4521-8C5B-FA113FFC637A}" type="presParOf" srcId="{89890267-E6D6-41D9-A789-16C6000E8FB9}" destId="{1B787CE2-7B1C-4AE7-937F-704369873980}" srcOrd="5" destOrd="0" presId="urn:microsoft.com/office/officeart/2005/8/layout/lProcess2"/>
    <dgm:cxn modelId="{5FB9E4CE-0160-474F-A42D-12C3C065756F}" type="presParOf" srcId="{89890267-E6D6-41D9-A789-16C6000E8FB9}" destId="{04AB3250-8098-4BCD-85D9-3C4A35B445A4}" srcOrd="6" destOrd="0" presId="urn:microsoft.com/office/officeart/2005/8/layout/lProcess2"/>
    <dgm:cxn modelId="{98932D7A-A38A-4C5F-AC0F-F96D61035574}" type="presParOf" srcId="{04AB3250-8098-4BCD-85D9-3C4A35B445A4}" destId="{8E7B0D93-7A5E-40FC-A048-D7CC53BF3FDB}" srcOrd="0" destOrd="0" presId="urn:microsoft.com/office/officeart/2005/8/layout/lProcess2"/>
    <dgm:cxn modelId="{82F24A38-25FD-4EFF-B386-4F3D27DA60DD}" type="presParOf" srcId="{04AB3250-8098-4BCD-85D9-3C4A35B445A4}" destId="{BCA9754B-387D-4F57-91DA-C349C22EB409}" srcOrd="1" destOrd="0" presId="urn:microsoft.com/office/officeart/2005/8/layout/lProcess2"/>
    <dgm:cxn modelId="{0925F504-EF99-473F-B169-CE1C0DC0EBE9}" type="presParOf" srcId="{04AB3250-8098-4BCD-85D9-3C4A35B445A4}" destId="{9BFA4F35-B574-4F92-BA44-80B547DD64DB}" srcOrd="2" destOrd="0" presId="urn:microsoft.com/office/officeart/2005/8/layout/lProcess2"/>
    <dgm:cxn modelId="{6DF3A03F-ECB8-452F-95F8-47E67378FB75}" type="presParOf" srcId="{9BFA4F35-B574-4F92-BA44-80B547DD64DB}" destId="{90D8DB3A-D9E3-4EF1-AB8F-9B4857EFE54A}" srcOrd="0" destOrd="0" presId="urn:microsoft.com/office/officeart/2005/8/layout/lProcess2"/>
    <dgm:cxn modelId="{7BD87D7C-D3E8-46AC-A282-17C521C8ACD1}" type="presParOf" srcId="{89890267-E6D6-41D9-A789-16C6000E8FB9}" destId="{61812F93-AAB9-463C-94DA-3953B1E89007}" srcOrd="7" destOrd="0" presId="urn:microsoft.com/office/officeart/2005/8/layout/lProcess2"/>
    <dgm:cxn modelId="{257DDE62-1F80-4FD8-9790-EE5D15FB8131}" type="presParOf" srcId="{89890267-E6D6-41D9-A789-16C6000E8FB9}" destId="{916A935B-2B3B-4736-8D89-0BCF1BD96EEE}" srcOrd="8" destOrd="0" presId="urn:microsoft.com/office/officeart/2005/8/layout/lProcess2"/>
    <dgm:cxn modelId="{8B701B9F-61FF-408F-8271-714306832D9D}" type="presParOf" srcId="{916A935B-2B3B-4736-8D89-0BCF1BD96EEE}" destId="{5117B58D-AECD-4793-8ED0-1B6CE50E74F0}" srcOrd="0" destOrd="0" presId="urn:microsoft.com/office/officeart/2005/8/layout/lProcess2"/>
    <dgm:cxn modelId="{B9776030-2E79-4CA5-9FFD-4A71491DF88A}" type="presParOf" srcId="{916A935B-2B3B-4736-8D89-0BCF1BD96EEE}" destId="{20E7A59E-152F-47A5-81F8-5A8AE96A3323}" srcOrd="1" destOrd="0" presId="urn:microsoft.com/office/officeart/2005/8/layout/lProcess2"/>
    <dgm:cxn modelId="{80C35CFB-8ED2-4A0B-8AD8-236E4C1FC326}" type="presParOf" srcId="{916A935B-2B3B-4736-8D89-0BCF1BD96EEE}" destId="{321496CE-5E85-492B-93FB-0A8FD901E129}" srcOrd="2" destOrd="0" presId="urn:microsoft.com/office/officeart/2005/8/layout/lProcess2"/>
    <dgm:cxn modelId="{14E1BD97-5260-4020-AAAC-A617BD93783E}" type="presParOf" srcId="{321496CE-5E85-492B-93FB-0A8FD901E129}" destId="{7A63895B-40FB-4C54-A772-53FD7C1005B5}" srcOrd="0" destOrd="0" presId="urn:microsoft.com/office/officeart/2005/8/layout/lProcess2"/>
    <dgm:cxn modelId="{FE32E91C-4F7F-4CB2-A1D9-FCEA30EC5CF4}" type="presParOf" srcId="{89890267-E6D6-41D9-A789-16C6000E8FB9}" destId="{60D80CDA-B171-486B-892D-13E5D5502ED3}" srcOrd="9" destOrd="0" presId="urn:microsoft.com/office/officeart/2005/8/layout/lProcess2"/>
    <dgm:cxn modelId="{96B99702-EA94-4273-9CCB-D1E689CB15DA}" type="presParOf" srcId="{89890267-E6D6-41D9-A789-16C6000E8FB9}" destId="{FE4B05AA-B284-4280-A375-2DF353B86A91}" srcOrd="10" destOrd="0" presId="urn:microsoft.com/office/officeart/2005/8/layout/lProcess2"/>
    <dgm:cxn modelId="{62CF8974-8407-4498-B135-526D66D6C183}" type="presParOf" srcId="{FE4B05AA-B284-4280-A375-2DF353B86A91}" destId="{BCE3B221-339C-4EA9-89CB-088B6202A5B9}" srcOrd="0" destOrd="0" presId="urn:microsoft.com/office/officeart/2005/8/layout/lProcess2"/>
    <dgm:cxn modelId="{0970819B-1E68-49F8-9E69-1D1EE5397236}" type="presParOf" srcId="{FE4B05AA-B284-4280-A375-2DF353B86A91}" destId="{808188B3-B3C4-449B-8699-BC407FDF5200}" srcOrd="1" destOrd="0" presId="urn:microsoft.com/office/officeart/2005/8/layout/lProcess2"/>
    <dgm:cxn modelId="{6D35C742-615A-49D1-A1A3-7D1E14B3C3C1}" type="presParOf" srcId="{FE4B05AA-B284-4280-A375-2DF353B86A91}" destId="{CEC37584-85AD-4221-9EB5-0086668D62B2}" srcOrd="2" destOrd="0" presId="urn:microsoft.com/office/officeart/2005/8/layout/lProcess2"/>
    <dgm:cxn modelId="{377D7645-7C26-4903-BBB7-0F0D5D4D3DAC}" type="presParOf" srcId="{CEC37584-85AD-4221-9EB5-0086668D62B2}" destId="{5A24E3E0-C633-4CD7-A461-C3E0AEA772FB}"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72D6E-1EDC-49EA-8214-FA8C8BF8F691}">
      <dsp:nvSpPr>
        <dsp:cNvPr id="0" name=""/>
        <dsp:cNvSpPr/>
      </dsp:nvSpPr>
      <dsp:spPr>
        <a:xfrm rot="10800000">
          <a:off x="2391054" y="63"/>
          <a:ext cx="8184105" cy="131857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1456" tIns="102870" rIns="192024" bIns="102870" numCol="1" spcCol="1270" anchor="ctr" anchorCtr="0">
          <a:noAutofit/>
        </a:bodyPr>
        <a:lstStyle/>
        <a:p>
          <a:pPr lvl="0" algn="ctr" defTabSz="1200150">
            <a:lnSpc>
              <a:spcPct val="90000"/>
            </a:lnSpc>
            <a:spcBef>
              <a:spcPct val="0"/>
            </a:spcBef>
            <a:spcAft>
              <a:spcPct val="35000"/>
            </a:spcAft>
          </a:pPr>
          <a:r>
            <a:rPr lang="en-US" sz="2700" kern="1200" dirty="0">
              <a:solidFill>
                <a:srgbClr val="002060"/>
              </a:solidFill>
            </a:rPr>
            <a:t>Do you know that no matter what specialty you choose, you will face diseases of microbial origin?</a:t>
          </a:r>
          <a:endParaRPr lang="uk-UA" sz="2700" kern="1200" dirty="0">
            <a:solidFill>
              <a:srgbClr val="002060"/>
            </a:solidFill>
          </a:endParaRPr>
        </a:p>
      </dsp:txBody>
      <dsp:txXfrm rot="10800000">
        <a:off x="2720698" y="63"/>
        <a:ext cx="7854461" cy="1318577"/>
      </dsp:txXfrm>
    </dsp:sp>
    <dsp:sp modelId="{BBF989B0-DA31-4F85-8A6E-FF356A600699}">
      <dsp:nvSpPr>
        <dsp:cNvPr id="0" name=""/>
        <dsp:cNvSpPr/>
      </dsp:nvSpPr>
      <dsp:spPr>
        <a:xfrm>
          <a:off x="1731765" y="63"/>
          <a:ext cx="1318577" cy="1318577"/>
        </a:xfrm>
        <a:prstGeom prst="ellipse">
          <a:avLst/>
        </a:prstGeom>
        <a:blipFill rotWithShape="1">
          <a:blip xmlns:r="http://schemas.openxmlformats.org/officeDocument/2006/relationships" r:embed="rId1"/>
          <a:srcRect/>
          <a:stretch>
            <a:fillRect l="-25000" r="-25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8190D2-6181-4C6D-95A6-8B01D358DFD4}">
      <dsp:nvSpPr>
        <dsp:cNvPr id="0" name=""/>
        <dsp:cNvSpPr/>
      </dsp:nvSpPr>
      <dsp:spPr>
        <a:xfrm rot="10800000">
          <a:off x="2391054" y="1712246"/>
          <a:ext cx="8184105" cy="131857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1456" tIns="102870" rIns="192024" bIns="102870" numCol="1" spcCol="1270" anchor="ctr" anchorCtr="0">
          <a:noAutofit/>
        </a:bodyPr>
        <a:lstStyle/>
        <a:p>
          <a:pPr lvl="0" algn="ctr" defTabSz="1200150">
            <a:lnSpc>
              <a:spcPct val="90000"/>
            </a:lnSpc>
            <a:spcBef>
              <a:spcPct val="0"/>
            </a:spcBef>
            <a:spcAft>
              <a:spcPct val="35000"/>
            </a:spcAft>
          </a:pPr>
          <a:r>
            <a:rPr lang="en-US" sz="2700" kern="1200" dirty="0">
              <a:solidFill>
                <a:srgbClr val="002060"/>
              </a:solidFill>
            </a:rPr>
            <a:t>Do you know that 7-10% of hospitalized patients develop healthcare associated infections?</a:t>
          </a:r>
          <a:endParaRPr lang="uk-UA" sz="2700" kern="1200" dirty="0">
            <a:solidFill>
              <a:srgbClr val="002060"/>
            </a:solidFill>
          </a:endParaRPr>
        </a:p>
      </dsp:txBody>
      <dsp:txXfrm rot="10800000">
        <a:off x="2720698" y="1712246"/>
        <a:ext cx="7854461" cy="1318577"/>
      </dsp:txXfrm>
    </dsp:sp>
    <dsp:sp modelId="{13386C01-9535-4E6B-B21A-7FC11DA715DB}">
      <dsp:nvSpPr>
        <dsp:cNvPr id="0" name=""/>
        <dsp:cNvSpPr/>
      </dsp:nvSpPr>
      <dsp:spPr>
        <a:xfrm>
          <a:off x="1731765" y="1712246"/>
          <a:ext cx="1318577" cy="1318577"/>
        </a:xfrm>
        <a:prstGeom prst="ellipse">
          <a:avLst/>
        </a:prstGeom>
        <a:blipFill rotWithShape="1">
          <a:blip xmlns:r="http://schemas.openxmlformats.org/officeDocument/2006/relationships" r:embed="rId2"/>
          <a:srcRect/>
          <a:stretch>
            <a:fillRect l="-25000" r="-25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3E1469-757C-4A9C-9887-ADF311504E8D}">
      <dsp:nvSpPr>
        <dsp:cNvPr id="0" name=""/>
        <dsp:cNvSpPr/>
      </dsp:nvSpPr>
      <dsp:spPr>
        <a:xfrm rot="10800000">
          <a:off x="2391054" y="3424429"/>
          <a:ext cx="8184105" cy="131857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1456" tIns="102870" rIns="192024" bIns="102870" numCol="1" spcCol="1270" anchor="ctr" anchorCtr="0">
          <a:noAutofit/>
        </a:bodyPr>
        <a:lstStyle/>
        <a:p>
          <a:pPr lvl="0" algn="ctr" defTabSz="1200150">
            <a:lnSpc>
              <a:spcPct val="90000"/>
            </a:lnSpc>
            <a:spcBef>
              <a:spcPct val="0"/>
            </a:spcBef>
            <a:spcAft>
              <a:spcPct val="35000"/>
            </a:spcAft>
          </a:pPr>
          <a:r>
            <a:rPr lang="en-US" sz="2700" kern="1200" dirty="0">
              <a:solidFill>
                <a:srgbClr val="002060"/>
              </a:solidFill>
            </a:rPr>
            <a:t>And that even after a proper-made surgery, you can lose a patient because of an infectious complication?</a:t>
          </a:r>
          <a:endParaRPr lang="uk-UA" sz="2700" kern="1200" dirty="0">
            <a:solidFill>
              <a:srgbClr val="002060"/>
            </a:solidFill>
          </a:endParaRPr>
        </a:p>
      </dsp:txBody>
      <dsp:txXfrm rot="10800000">
        <a:off x="2720698" y="3424429"/>
        <a:ext cx="7854461" cy="1318577"/>
      </dsp:txXfrm>
    </dsp:sp>
    <dsp:sp modelId="{CFD99F7E-0150-4C35-96ED-A1A73167CB86}">
      <dsp:nvSpPr>
        <dsp:cNvPr id="0" name=""/>
        <dsp:cNvSpPr/>
      </dsp:nvSpPr>
      <dsp:spPr>
        <a:xfrm>
          <a:off x="1731765" y="3424429"/>
          <a:ext cx="1318577" cy="1318577"/>
        </a:xfrm>
        <a:prstGeom prst="ellipse">
          <a:avLst/>
        </a:prstGeom>
        <a:blipFill rotWithShape="1">
          <a:blip xmlns:r="http://schemas.openxmlformats.org/officeDocument/2006/relationships" r:embed="rId3"/>
          <a:srcRect/>
          <a:stretch>
            <a:fillRect l="-47000" r="-47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F8F9FEA-47C1-4444-88BF-634FFB6AF0D6}">
      <dsp:nvSpPr>
        <dsp:cNvPr id="0" name=""/>
        <dsp:cNvSpPr/>
      </dsp:nvSpPr>
      <dsp:spPr>
        <a:xfrm rot="10800000">
          <a:off x="2373131" y="5136612"/>
          <a:ext cx="8208002" cy="1721324"/>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1456" tIns="76200" rIns="142240" bIns="76200" numCol="1" spcCol="1270" anchor="ctr" anchorCtr="0">
          <a:noAutofit/>
        </a:bodyPr>
        <a:lstStyle/>
        <a:p>
          <a:pPr lvl="0" algn="ctr" defTabSz="889000">
            <a:lnSpc>
              <a:spcPct val="90000"/>
            </a:lnSpc>
            <a:spcBef>
              <a:spcPct val="0"/>
            </a:spcBef>
            <a:spcAft>
              <a:spcPct val="35000"/>
            </a:spcAft>
          </a:pPr>
          <a:r>
            <a:rPr lang="en-US" sz="2000" kern="1200" dirty="0">
              <a:solidFill>
                <a:srgbClr val="002060"/>
              </a:solidFill>
            </a:rPr>
            <a:t>If you want to know everything about infectious safety in hospitals, pathogens causing infectious complications and why they are noted as real danger to your patient life, as well as communicate professionally with clinical microbiologists, so, you just need our course "Clinical Microbiology"</a:t>
          </a:r>
          <a:endParaRPr lang="uk-UA" sz="2000" kern="1200" dirty="0">
            <a:solidFill>
              <a:srgbClr val="002060"/>
            </a:solidFill>
          </a:endParaRPr>
        </a:p>
      </dsp:txBody>
      <dsp:txXfrm rot="10800000">
        <a:off x="2803462" y="5136612"/>
        <a:ext cx="7777671" cy="1721324"/>
      </dsp:txXfrm>
    </dsp:sp>
    <dsp:sp modelId="{747A2AF0-D1EA-4B21-A060-64F1C4DD4463}">
      <dsp:nvSpPr>
        <dsp:cNvPr id="0" name=""/>
        <dsp:cNvSpPr/>
      </dsp:nvSpPr>
      <dsp:spPr>
        <a:xfrm>
          <a:off x="1725791" y="5337985"/>
          <a:ext cx="1318577" cy="1318577"/>
        </a:xfrm>
        <a:prstGeom prst="ellipse">
          <a:avLst/>
        </a:prstGeom>
        <a:blipFill rotWithShape="1">
          <a:blip xmlns:r="http://schemas.openxmlformats.org/officeDocument/2006/relationships" r:embed="rId4"/>
          <a:srcRect/>
          <a:stretch>
            <a:fillRect l="-50000" r="-50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716A8F-B46F-4004-AD7B-CE3E205D9845}">
      <dsp:nvSpPr>
        <dsp:cNvPr id="0" name=""/>
        <dsp:cNvSpPr/>
      </dsp:nvSpPr>
      <dsp:spPr>
        <a:xfrm>
          <a:off x="0" y="11355"/>
          <a:ext cx="11197652" cy="128136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solidFill>
                <a:srgbClr val="002060"/>
              </a:solidFill>
            </a:rPr>
            <a:t>Biological properties of opportunistic microorganisms and pathogens causing nosocomial infections;</a:t>
          </a:r>
          <a:endParaRPr lang="uk-UA" sz="2400" kern="1200" dirty="0">
            <a:solidFill>
              <a:srgbClr val="002060"/>
            </a:solidFill>
          </a:endParaRPr>
        </a:p>
      </dsp:txBody>
      <dsp:txXfrm>
        <a:off x="62551" y="73906"/>
        <a:ext cx="11072550" cy="1156267"/>
      </dsp:txXfrm>
    </dsp:sp>
    <dsp:sp modelId="{ED40AC19-BFFF-4ED8-B440-F15D4B54CC94}">
      <dsp:nvSpPr>
        <dsp:cNvPr id="0" name=""/>
        <dsp:cNvSpPr/>
      </dsp:nvSpPr>
      <dsp:spPr>
        <a:xfrm>
          <a:off x="0" y="1370484"/>
          <a:ext cx="11197652" cy="128136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solidFill>
                <a:srgbClr val="002060"/>
              </a:solidFill>
            </a:rPr>
            <a:t>Disorders of </a:t>
          </a:r>
          <a:r>
            <a:rPr lang="en-US" sz="2400" kern="1200" dirty="0" err="1">
              <a:solidFill>
                <a:srgbClr val="002060"/>
              </a:solidFill>
            </a:rPr>
            <a:t>microbiocenosis</a:t>
          </a:r>
          <a:r>
            <a:rPr lang="en-US" sz="2400" kern="1200" dirty="0">
              <a:solidFill>
                <a:srgbClr val="002060"/>
              </a:solidFill>
            </a:rPr>
            <a:t> of the human body that lead to the development of microbial complications in somatic patients, and methods of their prevention;</a:t>
          </a:r>
          <a:endParaRPr lang="uk-UA" sz="2400" kern="1200" dirty="0">
            <a:solidFill>
              <a:srgbClr val="002060"/>
            </a:solidFill>
          </a:endParaRPr>
        </a:p>
      </dsp:txBody>
      <dsp:txXfrm>
        <a:off x="62551" y="1433035"/>
        <a:ext cx="11072550" cy="1156267"/>
      </dsp:txXfrm>
    </dsp:sp>
    <dsp:sp modelId="{230392D4-D24F-45C7-8EC1-05FB007F4165}">
      <dsp:nvSpPr>
        <dsp:cNvPr id="0" name=""/>
        <dsp:cNvSpPr/>
      </dsp:nvSpPr>
      <dsp:spPr>
        <a:xfrm>
          <a:off x="0" y="2729614"/>
          <a:ext cx="11197652" cy="128136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solidFill>
                <a:srgbClr val="002060"/>
              </a:solidFill>
            </a:rPr>
            <a:t>Features of </a:t>
          </a:r>
          <a:r>
            <a:rPr lang="en-US" sz="2400" kern="1200" dirty="0" err="1">
              <a:solidFill>
                <a:srgbClr val="002060"/>
              </a:solidFill>
            </a:rPr>
            <a:t>ethiopathogenesis</a:t>
          </a:r>
          <a:r>
            <a:rPr lang="en-US" sz="2400" kern="1200" dirty="0">
              <a:solidFill>
                <a:srgbClr val="002060"/>
              </a:solidFill>
            </a:rPr>
            <a:t> of opportunistic infections depending on their localization;</a:t>
          </a:r>
          <a:endParaRPr lang="uk-UA" sz="2400" kern="1200" dirty="0">
            <a:solidFill>
              <a:srgbClr val="002060"/>
            </a:solidFill>
          </a:endParaRPr>
        </a:p>
      </dsp:txBody>
      <dsp:txXfrm>
        <a:off x="62551" y="2792165"/>
        <a:ext cx="11072550" cy="1156267"/>
      </dsp:txXfrm>
    </dsp:sp>
    <dsp:sp modelId="{5229CC7F-AB87-49BC-9EB6-4B534A0477BF}">
      <dsp:nvSpPr>
        <dsp:cNvPr id="0" name=""/>
        <dsp:cNvSpPr/>
      </dsp:nvSpPr>
      <dsp:spPr>
        <a:xfrm>
          <a:off x="0" y="4088743"/>
          <a:ext cx="11197652" cy="128136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solidFill>
                <a:srgbClr val="002060"/>
              </a:solidFill>
            </a:rPr>
            <a:t>Modern diagnostic methods and principles of treatment of microbial complications.</a:t>
          </a:r>
          <a:endParaRPr lang="uk-UA" sz="2400" kern="1200" dirty="0">
            <a:solidFill>
              <a:srgbClr val="002060"/>
            </a:solidFill>
          </a:endParaRPr>
        </a:p>
      </dsp:txBody>
      <dsp:txXfrm>
        <a:off x="62551" y="4151294"/>
        <a:ext cx="11072550" cy="11562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4E984B-0DE7-41C1-ACDC-82D152667C17}">
      <dsp:nvSpPr>
        <dsp:cNvPr id="0" name=""/>
        <dsp:cNvSpPr/>
      </dsp:nvSpPr>
      <dsp:spPr>
        <a:xfrm>
          <a:off x="4939629" y="1954530"/>
          <a:ext cx="2400300" cy="240030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B3DA717-CD10-47FB-BC98-AC28E018B7F3}">
      <dsp:nvSpPr>
        <dsp:cNvPr id="0" name=""/>
        <dsp:cNvSpPr/>
      </dsp:nvSpPr>
      <dsp:spPr>
        <a:xfrm>
          <a:off x="4747605" y="273477"/>
          <a:ext cx="2784348" cy="161163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a:t>Get knowledge of the biological properties of opportunistic microorganisms and patterns of their interaction with the human body</a:t>
          </a:r>
          <a:endParaRPr lang="uk-UA" sz="1800" kern="1200" dirty="0"/>
        </a:p>
      </dsp:txBody>
      <dsp:txXfrm>
        <a:off x="4747605" y="273477"/>
        <a:ext cx="2784348" cy="1611630"/>
      </dsp:txXfrm>
    </dsp:sp>
    <dsp:sp modelId="{0BB6E07E-7F5E-4B5B-BDC5-2EE4B302A78E}">
      <dsp:nvSpPr>
        <dsp:cNvPr id="0" name=""/>
        <dsp:cNvSpPr/>
      </dsp:nvSpPr>
      <dsp:spPr>
        <a:xfrm>
          <a:off x="5852703" y="2617698"/>
          <a:ext cx="2400300" cy="240030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16D8CE9-EE44-4A0A-924F-D729A4139FED}">
      <dsp:nvSpPr>
        <dsp:cNvPr id="0" name=""/>
        <dsp:cNvSpPr/>
      </dsp:nvSpPr>
      <dsp:spPr>
        <a:xfrm>
          <a:off x="8129282" y="2120261"/>
          <a:ext cx="2496312" cy="174879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a:t>Identify the causes of opportunistic infections and know measures to prevent their development</a:t>
          </a:r>
          <a:endParaRPr lang="uk-UA" sz="1700" kern="1200" dirty="0"/>
        </a:p>
      </dsp:txBody>
      <dsp:txXfrm>
        <a:off x="8129282" y="2120261"/>
        <a:ext cx="2496312" cy="1748790"/>
      </dsp:txXfrm>
    </dsp:sp>
    <dsp:sp modelId="{23D98F0A-BEB1-4947-918B-854AEE20E511}">
      <dsp:nvSpPr>
        <dsp:cNvPr id="0" name=""/>
        <dsp:cNvSpPr/>
      </dsp:nvSpPr>
      <dsp:spPr>
        <a:xfrm>
          <a:off x="5504179" y="3691661"/>
          <a:ext cx="2400300" cy="240030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C496F49-180A-4C22-A830-7E3319DB4CD8}">
      <dsp:nvSpPr>
        <dsp:cNvPr id="0" name=""/>
        <dsp:cNvSpPr/>
      </dsp:nvSpPr>
      <dsp:spPr>
        <a:xfrm>
          <a:off x="7983581" y="4783795"/>
          <a:ext cx="2496312" cy="174879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a:t>To deepen knowledge about the pathogenesis of opportunistic and nosocomial infections, features of the immune response to pathogens of microbial complications</a:t>
          </a:r>
          <a:endParaRPr lang="uk-UA" sz="1700" kern="1200" dirty="0"/>
        </a:p>
      </dsp:txBody>
      <dsp:txXfrm>
        <a:off x="7983581" y="4783795"/>
        <a:ext cx="2496312" cy="1748790"/>
      </dsp:txXfrm>
    </dsp:sp>
    <dsp:sp modelId="{EC09F568-1A54-428E-9B81-87C777C5DB05}">
      <dsp:nvSpPr>
        <dsp:cNvPr id="0" name=""/>
        <dsp:cNvSpPr/>
      </dsp:nvSpPr>
      <dsp:spPr>
        <a:xfrm>
          <a:off x="4375078" y="3691661"/>
          <a:ext cx="2400300" cy="240030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175BF0B2-78AD-4728-9BF1-176962F0A750}">
      <dsp:nvSpPr>
        <dsp:cNvPr id="0" name=""/>
        <dsp:cNvSpPr/>
      </dsp:nvSpPr>
      <dsp:spPr>
        <a:xfrm>
          <a:off x="1949567" y="4783795"/>
          <a:ext cx="2496312" cy="174879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a:t>Get ability to choose the correct methods of laboratory diagnostics  and interpret their results in case of infectious sequalae</a:t>
          </a:r>
          <a:endParaRPr lang="uk-UA" sz="1700" kern="1200" dirty="0"/>
        </a:p>
      </dsp:txBody>
      <dsp:txXfrm>
        <a:off x="1949567" y="4783795"/>
        <a:ext cx="2496312" cy="1748790"/>
      </dsp:txXfrm>
    </dsp:sp>
    <dsp:sp modelId="{BF34E734-9ED9-4F0C-BDD7-2B72FF7D24EC}">
      <dsp:nvSpPr>
        <dsp:cNvPr id="0" name=""/>
        <dsp:cNvSpPr/>
      </dsp:nvSpPr>
      <dsp:spPr>
        <a:xfrm>
          <a:off x="4026554" y="2617698"/>
          <a:ext cx="2400300" cy="240030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D200ED2-7E0A-4649-8003-B59127E7DCA5}">
      <dsp:nvSpPr>
        <dsp:cNvPr id="0" name=""/>
        <dsp:cNvSpPr/>
      </dsp:nvSpPr>
      <dsp:spPr>
        <a:xfrm>
          <a:off x="1401524" y="1801089"/>
          <a:ext cx="2671428" cy="238713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a:t>Get acquainted with the principles of </a:t>
          </a:r>
          <a:r>
            <a:rPr lang="en-US" sz="1800" kern="1200" dirty="0" err="1"/>
            <a:t>ethiotropic</a:t>
          </a:r>
          <a:r>
            <a:rPr lang="en-US" sz="1800" kern="1200" dirty="0"/>
            <a:t> therapy of microbial complications, justify the choice of antimicrobial drug for treatment</a:t>
          </a:r>
          <a:endParaRPr lang="uk-UA" sz="1800" kern="1200" dirty="0"/>
        </a:p>
      </dsp:txBody>
      <dsp:txXfrm>
        <a:off x="1401524" y="1801089"/>
        <a:ext cx="2671428" cy="23871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C9DD9-9D09-439D-85C0-365E0F25E081}">
      <dsp:nvSpPr>
        <dsp:cNvPr id="0" name=""/>
        <dsp:cNvSpPr/>
      </dsp:nvSpPr>
      <dsp:spPr>
        <a:xfrm>
          <a:off x="1096468" y="1925"/>
          <a:ext cx="7567841"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Disclosure of problematic issues in clinical microbiology;</a:t>
          </a:r>
          <a:endParaRPr lang="uk-UA" sz="1600" kern="1200" dirty="0">
            <a:solidFill>
              <a:srgbClr val="002060"/>
            </a:solidFill>
          </a:endParaRPr>
        </a:p>
      </dsp:txBody>
      <dsp:txXfrm>
        <a:off x="1132063" y="37520"/>
        <a:ext cx="7496651" cy="657974"/>
      </dsp:txXfrm>
    </dsp:sp>
    <dsp:sp modelId="{B13490AF-4468-41F4-A8AF-24E37EECB453}">
      <dsp:nvSpPr>
        <dsp:cNvPr id="0" name=""/>
        <dsp:cNvSpPr/>
      </dsp:nvSpPr>
      <dsp:spPr>
        <a:xfrm>
          <a:off x="1096468" y="767548"/>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Study of biological properties of opportunistic pathogens,</a:t>
          </a:r>
          <a:endParaRPr lang="uk-UA" sz="1600" kern="1200" dirty="0">
            <a:solidFill>
              <a:srgbClr val="002060"/>
            </a:solidFill>
          </a:endParaRPr>
        </a:p>
      </dsp:txBody>
      <dsp:txXfrm>
        <a:off x="1132063" y="803143"/>
        <a:ext cx="7525055" cy="657974"/>
      </dsp:txXfrm>
    </dsp:sp>
    <dsp:sp modelId="{F34929A2-B8DE-4A5D-859E-8230C3CDEE24}">
      <dsp:nvSpPr>
        <dsp:cNvPr id="0" name=""/>
        <dsp:cNvSpPr/>
      </dsp:nvSpPr>
      <dsp:spPr>
        <a:xfrm>
          <a:off x="1096468" y="1533171"/>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Mastering the methods of correct material collection for bacteriological / </a:t>
          </a:r>
          <a:r>
            <a:rPr lang="en-US" sz="1600" kern="1200" dirty="0" err="1">
              <a:solidFill>
                <a:srgbClr val="002060"/>
              </a:solidFill>
            </a:rPr>
            <a:t>virological</a:t>
          </a:r>
          <a:r>
            <a:rPr lang="en-US" sz="1600" kern="1200" dirty="0">
              <a:solidFill>
                <a:srgbClr val="002060"/>
              </a:solidFill>
            </a:rPr>
            <a:t> investigation from different loci of the human body</a:t>
          </a:r>
          <a:endParaRPr lang="uk-UA" sz="1600" kern="1200" dirty="0">
            <a:solidFill>
              <a:srgbClr val="002060"/>
            </a:solidFill>
          </a:endParaRPr>
        </a:p>
      </dsp:txBody>
      <dsp:txXfrm>
        <a:off x="1132063" y="1568766"/>
        <a:ext cx="7525055" cy="657974"/>
      </dsp:txXfrm>
    </dsp:sp>
    <dsp:sp modelId="{6995247F-3BF3-4A6C-BA68-400E83421E45}">
      <dsp:nvSpPr>
        <dsp:cNvPr id="0" name=""/>
        <dsp:cNvSpPr/>
      </dsp:nvSpPr>
      <dsp:spPr>
        <a:xfrm>
          <a:off x="1096468" y="2298794"/>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Selection of an adequate method of laboratory investigation depending on the location and course of microbial complications</a:t>
          </a:r>
          <a:endParaRPr lang="uk-UA" sz="1600" kern="1200" dirty="0">
            <a:solidFill>
              <a:srgbClr val="002060"/>
            </a:solidFill>
          </a:endParaRPr>
        </a:p>
      </dsp:txBody>
      <dsp:txXfrm>
        <a:off x="1132063" y="2334389"/>
        <a:ext cx="7525055" cy="657974"/>
      </dsp:txXfrm>
    </dsp:sp>
    <dsp:sp modelId="{5999B5E8-2A37-41EA-A52F-4306B1DB8F24}">
      <dsp:nvSpPr>
        <dsp:cNvPr id="0" name=""/>
        <dsp:cNvSpPr/>
      </dsp:nvSpPr>
      <dsp:spPr>
        <a:xfrm>
          <a:off x="1096468" y="3064417"/>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Assimilation of knowledge necessary for the implementation of effective interaction of future doctors of non-infectious hospitals with clinical microbiologists</a:t>
          </a:r>
          <a:endParaRPr lang="uk-UA" sz="1600" kern="1200" dirty="0">
            <a:solidFill>
              <a:srgbClr val="002060"/>
            </a:solidFill>
          </a:endParaRPr>
        </a:p>
      </dsp:txBody>
      <dsp:txXfrm>
        <a:off x="1132063" y="3100012"/>
        <a:ext cx="7525055" cy="657974"/>
      </dsp:txXfrm>
    </dsp:sp>
    <dsp:sp modelId="{0B793600-7845-4534-82F5-C0BA153426BA}">
      <dsp:nvSpPr>
        <dsp:cNvPr id="0" name=""/>
        <dsp:cNvSpPr/>
      </dsp:nvSpPr>
      <dsp:spPr>
        <a:xfrm>
          <a:off x="1096468" y="3830040"/>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Implementation the principles of infectious safety in practice to prevent microbial complications</a:t>
          </a:r>
          <a:endParaRPr lang="uk-UA" sz="1600" kern="1200" dirty="0">
            <a:solidFill>
              <a:srgbClr val="002060"/>
            </a:solidFill>
          </a:endParaRPr>
        </a:p>
      </dsp:txBody>
      <dsp:txXfrm>
        <a:off x="1132063" y="3865635"/>
        <a:ext cx="7525055" cy="657974"/>
      </dsp:txXfrm>
    </dsp:sp>
    <dsp:sp modelId="{0E8BABFD-F7AC-45D2-BDCD-23651638C72E}">
      <dsp:nvSpPr>
        <dsp:cNvPr id="0" name=""/>
        <dsp:cNvSpPr/>
      </dsp:nvSpPr>
      <dsp:spPr>
        <a:xfrm>
          <a:off x="1096468" y="4595663"/>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Get acquainted with the problem of antibiotic-resistant hospital strains spreading, know the basic principles of rational antibiotic therapy</a:t>
          </a:r>
          <a:endParaRPr lang="uk-UA" sz="1600" kern="1200" dirty="0">
            <a:solidFill>
              <a:srgbClr val="002060"/>
            </a:solidFill>
          </a:endParaRPr>
        </a:p>
      </dsp:txBody>
      <dsp:txXfrm>
        <a:off x="1132063" y="4631258"/>
        <a:ext cx="7525055" cy="657974"/>
      </dsp:txXfrm>
    </dsp:sp>
    <dsp:sp modelId="{E0AF76FF-DDD3-473C-BD63-9EC411009178}">
      <dsp:nvSpPr>
        <dsp:cNvPr id="0" name=""/>
        <dsp:cNvSpPr/>
      </dsp:nvSpPr>
      <dsp:spPr>
        <a:xfrm>
          <a:off x="1096468" y="5361286"/>
          <a:ext cx="7584651"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Get acquainted with alternative methods of treatment (</a:t>
          </a:r>
          <a:r>
            <a:rPr lang="en-US" sz="1600" kern="1200" dirty="0" err="1">
              <a:solidFill>
                <a:srgbClr val="002060"/>
              </a:solidFill>
            </a:rPr>
            <a:t>e.i.</a:t>
          </a:r>
          <a:r>
            <a:rPr lang="en-US" sz="1600" kern="1200" dirty="0">
              <a:solidFill>
                <a:srgbClr val="002060"/>
              </a:solidFill>
            </a:rPr>
            <a:t>, immunotherapy, </a:t>
          </a:r>
          <a:r>
            <a:rPr lang="en-US" sz="1600" kern="1200" dirty="0" err="1">
              <a:solidFill>
                <a:srgbClr val="002060"/>
              </a:solidFill>
            </a:rPr>
            <a:t>phagotherapy</a:t>
          </a:r>
          <a:r>
            <a:rPr lang="en-US" sz="1600" kern="1200" dirty="0">
              <a:solidFill>
                <a:srgbClr val="002060"/>
              </a:solidFill>
            </a:rPr>
            <a:t>) and prevention of microbial complications</a:t>
          </a:r>
          <a:endParaRPr lang="uk-UA" sz="1600" kern="1200" dirty="0">
            <a:solidFill>
              <a:srgbClr val="002060"/>
            </a:solidFill>
          </a:endParaRPr>
        </a:p>
      </dsp:txBody>
      <dsp:txXfrm>
        <a:off x="1132063" y="5396881"/>
        <a:ext cx="7513461" cy="657974"/>
      </dsp:txXfrm>
    </dsp:sp>
    <dsp:sp modelId="{FE7DDA8A-1812-4CD8-A11C-80E3B8BB669E}">
      <dsp:nvSpPr>
        <dsp:cNvPr id="0" name=""/>
        <dsp:cNvSpPr/>
      </dsp:nvSpPr>
      <dsp:spPr>
        <a:xfrm>
          <a:off x="1096468" y="6126909"/>
          <a:ext cx="7596245" cy="72916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n-US" sz="1600" kern="1200" dirty="0">
              <a:solidFill>
                <a:srgbClr val="002060"/>
              </a:solidFill>
            </a:rPr>
            <a:t>Understand the main causes of dysbiosis in various systems of the human body, methods of their diagnosis and correction of such disorders</a:t>
          </a:r>
          <a:endParaRPr lang="uk-UA" sz="1600" kern="1200" dirty="0">
            <a:solidFill>
              <a:srgbClr val="002060"/>
            </a:solidFill>
          </a:endParaRPr>
        </a:p>
      </dsp:txBody>
      <dsp:txXfrm>
        <a:off x="1132063" y="6162504"/>
        <a:ext cx="7525055" cy="6579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D1CA05-765A-4930-910D-63D524320D70}">
      <dsp:nvSpPr>
        <dsp:cNvPr id="0" name=""/>
        <dsp:cNvSpPr/>
      </dsp:nvSpPr>
      <dsp:spPr>
        <a:xfrm>
          <a:off x="5680" y="278299"/>
          <a:ext cx="1627886" cy="313853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r>
            <a:rPr lang="en-US" sz="1400" b="0" kern="1200" dirty="0"/>
            <a:t>Understand the causes and relevance of opportunistic infections in modern healthcare practice</a:t>
          </a:r>
          <a:endParaRPr lang="uk-UA" sz="1400" b="0" kern="1200" dirty="0"/>
        </a:p>
      </dsp:txBody>
      <dsp:txXfrm>
        <a:off x="5680" y="278299"/>
        <a:ext cx="1627886" cy="941561"/>
      </dsp:txXfrm>
    </dsp:sp>
    <dsp:sp modelId="{9F3C016F-88EB-46D7-9F8D-6F713DC7B95E}">
      <dsp:nvSpPr>
        <dsp:cNvPr id="0" name=""/>
        <dsp:cNvSpPr/>
      </dsp:nvSpPr>
      <dsp:spPr>
        <a:xfrm>
          <a:off x="1768957" y="289347"/>
          <a:ext cx="1627886" cy="31164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ru-RU"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r>
            <a:rPr lang="en-US" sz="1400" kern="1200" dirty="0"/>
            <a:t>To analyze the biological properties of opportunistic microorganisms and patterns of their interaction with the host and the environment</a:t>
          </a:r>
          <a:endParaRPr lang="uk-UA" sz="1400" kern="1200" dirty="0"/>
        </a:p>
      </dsp:txBody>
      <dsp:txXfrm>
        <a:off x="1768957" y="289347"/>
        <a:ext cx="1627886" cy="934932"/>
      </dsp:txXfrm>
    </dsp:sp>
    <dsp:sp modelId="{331CB52E-2ABA-420D-9D75-8AEA6248D013}">
      <dsp:nvSpPr>
        <dsp:cNvPr id="0" name=""/>
        <dsp:cNvSpPr/>
      </dsp:nvSpPr>
      <dsp:spPr>
        <a:xfrm>
          <a:off x="3505635" y="278299"/>
          <a:ext cx="1592512" cy="313853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endParaRPr lang="uk-UA" sz="1600" kern="1200" dirty="0"/>
        </a:p>
        <a:p>
          <a:pPr lvl="0" algn="ctr" defTabSz="711200">
            <a:lnSpc>
              <a:spcPct val="90000"/>
            </a:lnSpc>
            <a:spcBef>
              <a:spcPct val="0"/>
            </a:spcBef>
            <a:spcAft>
              <a:spcPct val="35000"/>
            </a:spcAft>
          </a:pPr>
          <a:r>
            <a:rPr lang="en-US" sz="1400" kern="1200" dirty="0"/>
            <a:t>Understand the peculiarities of microbial complications in violation of the human body protection</a:t>
          </a:r>
          <a:endParaRPr lang="uk-UA" sz="1400" kern="1200" dirty="0"/>
        </a:p>
      </dsp:txBody>
      <dsp:txXfrm>
        <a:off x="3505635" y="278299"/>
        <a:ext cx="1592512" cy="941561"/>
      </dsp:txXfrm>
    </dsp:sp>
    <dsp:sp modelId="{8E7B0D93-7A5E-40FC-A048-D7CC53BF3FDB}">
      <dsp:nvSpPr>
        <dsp:cNvPr id="0" name=""/>
        <dsp:cNvSpPr/>
      </dsp:nvSpPr>
      <dsp:spPr>
        <a:xfrm>
          <a:off x="5220239" y="278299"/>
          <a:ext cx="1627886" cy="313853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r>
            <a:rPr lang="en-US" sz="1400" kern="1200" dirty="0"/>
            <a:t>To substantiate methods of microbiological diagnostics, </a:t>
          </a:r>
          <a:r>
            <a:rPr lang="en-US" sz="1400" kern="1200" dirty="0" err="1"/>
            <a:t>ethiotropic</a:t>
          </a:r>
          <a:r>
            <a:rPr lang="en-US" sz="1400" kern="1200" dirty="0"/>
            <a:t> therapy of opportunistic and hospital infections</a:t>
          </a:r>
          <a:endParaRPr lang="uk-UA" sz="1400" kern="1200" dirty="0"/>
        </a:p>
      </dsp:txBody>
      <dsp:txXfrm>
        <a:off x="5220239" y="278299"/>
        <a:ext cx="1627886" cy="941561"/>
      </dsp:txXfrm>
    </dsp:sp>
    <dsp:sp modelId="{5117B58D-AECD-4793-8ED0-1B6CE50E74F0}">
      <dsp:nvSpPr>
        <dsp:cNvPr id="0" name=""/>
        <dsp:cNvSpPr/>
      </dsp:nvSpPr>
      <dsp:spPr>
        <a:xfrm>
          <a:off x="6970217" y="276082"/>
          <a:ext cx="1627886" cy="314297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r>
            <a:rPr lang="en-US" sz="1400" kern="1200" dirty="0"/>
            <a:t>To substantiate the methods which are used to control the spread of hospital strains in the hospital setting</a:t>
          </a:r>
          <a:endParaRPr lang="uk-UA" sz="1400" kern="1200" dirty="0"/>
        </a:p>
      </dsp:txBody>
      <dsp:txXfrm>
        <a:off x="6970217" y="276082"/>
        <a:ext cx="1627886" cy="942891"/>
      </dsp:txXfrm>
    </dsp:sp>
    <dsp:sp modelId="{BCE3B221-339C-4EA9-89CB-088B6202A5B9}">
      <dsp:nvSpPr>
        <dsp:cNvPr id="0" name=""/>
        <dsp:cNvSpPr/>
      </dsp:nvSpPr>
      <dsp:spPr>
        <a:xfrm>
          <a:off x="8720195" y="265033"/>
          <a:ext cx="1627886" cy="31650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endParaRPr lang="uk-UA" sz="1400" kern="1200" dirty="0"/>
        </a:p>
        <a:p>
          <a:pPr lvl="0" algn="ctr" defTabSz="622300">
            <a:lnSpc>
              <a:spcPct val="90000"/>
            </a:lnSpc>
            <a:spcBef>
              <a:spcPct val="0"/>
            </a:spcBef>
            <a:spcAft>
              <a:spcPct val="35000"/>
            </a:spcAft>
          </a:pPr>
          <a:r>
            <a:rPr lang="en-US" sz="1400" kern="1200" dirty="0"/>
            <a:t>Interpret the results of laboratory diagnostics methods, including molecular genetic assay, interpret their diagnostic value.</a:t>
          </a:r>
          <a:endParaRPr lang="uk-UA" sz="1400" kern="1200" dirty="0"/>
        </a:p>
      </dsp:txBody>
      <dsp:txXfrm>
        <a:off x="8720195" y="265033"/>
        <a:ext cx="1627886" cy="94952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ru-RU"/>
              <a:t>Образец заголовка</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74111034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28866576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ru-RU"/>
              <a:t>Образец заголовка</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06826667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3829296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913795" y="2912232"/>
            <a:ext cx="5107208" cy="287896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912232"/>
            <a:ext cx="5095357" cy="287896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2621788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95738808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3" name="Footer Placeholder 2"/>
          <p:cNvSpPr>
            <a:spLocks noGrp="1"/>
          </p:cNvSpPr>
          <p:nvPr>
            <p:ph type="ftr" sz="quarter" idx="11"/>
          </p:nvPr>
        </p:nvSpPr>
        <p:spPr/>
        <p:txBody>
          <a:bodyPr/>
          <a:lstStyle/>
          <a:p>
            <a:r>
              <a:rPr lang="en-US"/>
              <a:t>Sample Footer Text</a:t>
            </a:r>
            <a:endParaRPr lang="en-US" dirty="0"/>
          </a:p>
        </p:txBody>
      </p:sp>
      <p:sp>
        <p:nvSpPr>
          <p:cNvPr id="4" name="Slide Number Placeholder 3"/>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4786104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ru-RU"/>
              <a:t>Образец заголовка</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77239979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29265475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0594146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83408655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741612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417402906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ru-RU"/>
              <a:t>Образец заголовка</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47341829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069498882"/>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01720417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1607191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E8352ED3-3C46-4C9A-9738-67B2D875E7E2}" type="datetime2">
              <a:rPr lang="en-US" smtClean="0"/>
              <a:pPr/>
              <a:t>Friday, June 25, 2021</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Sample Footer Text</a:t>
            </a:r>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07096966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hf sldNum="0"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xmlns="" id="{D0AA7F59-F92D-458D-8E83-812916D52882}"/>
              </a:ext>
            </a:extLst>
          </p:cNvPr>
          <p:cNvSpPr>
            <a:spLocks noGrp="1"/>
          </p:cNvSpPr>
          <p:nvPr>
            <p:ph idx="1"/>
          </p:nvPr>
        </p:nvSpPr>
        <p:spPr>
          <a:xfrm>
            <a:off x="919118" y="406400"/>
            <a:ext cx="10460082" cy="1459345"/>
          </a:xfrm>
        </p:spPr>
        <p:txBody>
          <a:bodyPr>
            <a:noAutofit/>
          </a:bodyPr>
          <a:lstStyle/>
          <a:p>
            <a:pPr marL="0" indent="0" algn="ctr">
              <a:buNone/>
            </a:pPr>
            <a:r>
              <a:rPr lang="en-US" sz="3600" dirty="0">
                <a:solidFill>
                  <a:srgbClr val="FFC000"/>
                </a:solidFill>
              </a:rPr>
              <a:t>National </a:t>
            </a:r>
            <a:r>
              <a:rPr lang="en-US" sz="3600" dirty="0" err="1">
                <a:solidFill>
                  <a:srgbClr val="FFC000"/>
                </a:solidFill>
              </a:rPr>
              <a:t>Pirogov</a:t>
            </a:r>
            <a:r>
              <a:rPr lang="en-US" sz="3600" dirty="0">
                <a:solidFill>
                  <a:srgbClr val="FFC000"/>
                </a:solidFill>
              </a:rPr>
              <a:t> Memorial Medical University</a:t>
            </a:r>
          </a:p>
          <a:p>
            <a:pPr marL="0" indent="0" algn="ctr">
              <a:buNone/>
            </a:pPr>
            <a:r>
              <a:rPr lang="en-US" sz="3600">
                <a:solidFill>
                  <a:srgbClr val="FFC000"/>
                </a:solidFill>
              </a:rPr>
              <a:t>Microbiology Department </a:t>
            </a:r>
            <a:endParaRPr lang="en-US" sz="3600" dirty="0">
              <a:solidFill>
                <a:srgbClr val="FFC000"/>
              </a:solidFill>
            </a:endParaRPr>
          </a:p>
          <a:p>
            <a:pPr marL="0" indent="0" algn="ctr">
              <a:buNone/>
            </a:pPr>
            <a:endParaRPr lang="uk-UA" sz="3600" dirty="0">
              <a:solidFill>
                <a:srgbClr val="FFC000"/>
              </a:solidFill>
            </a:endParaRPr>
          </a:p>
        </p:txBody>
      </p:sp>
      <p:sp>
        <p:nvSpPr>
          <p:cNvPr id="7" name="Заголовок 1">
            <a:extLst>
              <a:ext uri="{FF2B5EF4-FFF2-40B4-BE49-F238E27FC236}">
                <a16:creationId xmlns:a16="http://schemas.microsoft.com/office/drawing/2014/main" xmlns="" id="{B0A8F14B-8D4E-495D-B273-8B837487E902}"/>
              </a:ext>
            </a:extLst>
          </p:cNvPr>
          <p:cNvSpPr txBox="1">
            <a:spLocks/>
          </p:cNvSpPr>
          <p:nvPr/>
        </p:nvSpPr>
        <p:spPr>
          <a:xfrm>
            <a:off x="1137501" y="2523189"/>
            <a:ext cx="9916996" cy="1811621"/>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US" sz="5400" dirty="0">
                <a:solidFill>
                  <a:srgbClr val="002060"/>
                </a:solidFill>
              </a:rPr>
              <a:t>Clinical microbiology </a:t>
            </a:r>
            <a:r>
              <a:rPr lang="en-US" sz="3500" dirty="0">
                <a:solidFill>
                  <a:srgbClr val="92D050"/>
                </a:solidFill>
              </a:rPr>
              <a:t>(an elective discipline</a:t>
            </a:r>
            <a:r>
              <a:rPr lang="en-US" sz="5400" dirty="0">
                <a:solidFill>
                  <a:srgbClr val="92D050"/>
                </a:solidFill>
              </a:rPr>
              <a:t>)</a:t>
            </a:r>
            <a:endParaRPr lang="uk-UA" sz="3600" dirty="0">
              <a:solidFill>
                <a:srgbClr val="92D050"/>
              </a:solidFill>
            </a:endParaRPr>
          </a:p>
        </p:txBody>
      </p:sp>
    </p:spTree>
    <p:extLst>
      <p:ext uri="{BB962C8B-B14F-4D97-AF65-F5344CB8AC3E}">
        <p14:creationId xmlns:p14="http://schemas.microsoft.com/office/powerpoint/2010/main" val="739937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Объект 9">
            <a:extLst>
              <a:ext uri="{FF2B5EF4-FFF2-40B4-BE49-F238E27FC236}">
                <a16:creationId xmlns:a16="http://schemas.microsoft.com/office/drawing/2014/main" xmlns="" id="{926BD516-C29C-443C-BB35-1C46FBD828E8}"/>
              </a:ext>
            </a:extLst>
          </p:cNvPr>
          <p:cNvGraphicFramePr>
            <a:graphicFrameLocks noGrp="1"/>
          </p:cNvGraphicFramePr>
          <p:nvPr>
            <p:ph idx="1"/>
            <p:extLst>
              <p:ext uri="{D42A27DB-BD31-4B8C-83A1-F6EECF244321}">
                <p14:modId xmlns:p14="http://schemas.microsoft.com/office/powerpoint/2010/main" val="3264487165"/>
              </p:ext>
            </p:extLst>
          </p:nvPr>
        </p:nvGraphicFramePr>
        <p:xfrm>
          <a:off x="0" y="0"/>
          <a:ext cx="12306925"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2110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2B0184-0F8F-4523-AE5A-C326453E846D}"/>
              </a:ext>
            </a:extLst>
          </p:cNvPr>
          <p:cNvSpPr>
            <a:spLocks noGrp="1"/>
          </p:cNvSpPr>
          <p:nvPr>
            <p:ph type="title"/>
          </p:nvPr>
        </p:nvSpPr>
        <p:spPr>
          <a:xfrm>
            <a:off x="916619" y="414728"/>
            <a:ext cx="10353761" cy="754506"/>
          </a:xfrm>
        </p:spPr>
        <p:txBody>
          <a:bodyPr>
            <a:noAutofit/>
          </a:bodyPr>
          <a:lstStyle/>
          <a:p>
            <a:r>
              <a:rPr lang="en-US" sz="3200" dirty="0">
                <a:effectLst/>
                <a:latin typeface="Times New Roman" panose="02020603050405020304" pitchFamily="18" charset="0"/>
                <a:ea typeface="Times New Roman" panose="02020603050405020304" pitchFamily="18" charset="0"/>
              </a:rPr>
              <a:t>The subject of study of this discipline are:</a:t>
            </a:r>
            <a:endParaRPr lang="uk-UA" sz="3200" dirty="0"/>
          </a:p>
        </p:txBody>
      </p:sp>
      <p:graphicFrame>
        <p:nvGraphicFramePr>
          <p:cNvPr id="4" name="Объект 3">
            <a:extLst>
              <a:ext uri="{FF2B5EF4-FFF2-40B4-BE49-F238E27FC236}">
                <a16:creationId xmlns:a16="http://schemas.microsoft.com/office/drawing/2014/main" xmlns="" id="{204FDB5B-338A-4109-88DB-92024A99ADE1}"/>
              </a:ext>
            </a:extLst>
          </p:cNvPr>
          <p:cNvGraphicFramePr>
            <a:graphicFrameLocks noGrp="1"/>
          </p:cNvGraphicFramePr>
          <p:nvPr>
            <p:ph idx="1"/>
            <p:extLst>
              <p:ext uri="{D42A27DB-BD31-4B8C-83A1-F6EECF244321}">
                <p14:modId xmlns:p14="http://schemas.microsoft.com/office/powerpoint/2010/main" val="3447845173"/>
              </p:ext>
            </p:extLst>
          </p:nvPr>
        </p:nvGraphicFramePr>
        <p:xfrm>
          <a:off x="539645" y="1169234"/>
          <a:ext cx="11197653" cy="5381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0077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xmlns="" id="{C8FF4750-8F8A-422E-AC78-2C1ADAD92F67}"/>
              </a:ext>
            </a:extLst>
          </p:cNvPr>
          <p:cNvGraphicFramePr/>
          <p:nvPr>
            <p:extLst>
              <p:ext uri="{D42A27DB-BD31-4B8C-83A1-F6EECF244321}">
                <p14:modId xmlns:p14="http://schemas.microsoft.com/office/powerpoint/2010/main" val="2821085321"/>
              </p:ext>
            </p:extLst>
          </p:nvPr>
        </p:nvGraphicFramePr>
        <p:xfrm>
          <a:off x="919119" y="129914"/>
          <a:ext cx="10353761" cy="949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a:extLst>
              <a:ext uri="{FF2B5EF4-FFF2-40B4-BE49-F238E27FC236}">
                <a16:creationId xmlns:a16="http://schemas.microsoft.com/office/drawing/2014/main" xmlns="" id="{B69DC606-D26A-4DD2-A61E-C460832D78B7}"/>
              </a:ext>
            </a:extLst>
          </p:cNvPr>
          <p:cNvGraphicFramePr>
            <a:graphicFrameLocks noGrp="1"/>
          </p:cNvGraphicFramePr>
          <p:nvPr>
            <p:ph idx="1"/>
            <p:extLst>
              <p:ext uri="{D42A27DB-BD31-4B8C-83A1-F6EECF244321}">
                <p14:modId xmlns:p14="http://schemas.microsoft.com/office/powerpoint/2010/main" val="4000287367"/>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TextBox 5">
            <a:extLst>
              <a:ext uri="{FF2B5EF4-FFF2-40B4-BE49-F238E27FC236}">
                <a16:creationId xmlns:a16="http://schemas.microsoft.com/office/drawing/2014/main" xmlns="" id="{D3D0FF62-FFC7-4631-8241-33EC2397F784}"/>
              </a:ext>
            </a:extLst>
          </p:cNvPr>
          <p:cNvSpPr txBox="1"/>
          <p:nvPr/>
        </p:nvSpPr>
        <p:spPr>
          <a:xfrm>
            <a:off x="4402111" y="3084226"/>
            <a:ext cx="3387777" cy="1569660"/>
          </a:xfrm>
          <a:prstGeom prst="rect">
            <a:avLst/>
          </a:prstGeom>
          <a:noFill/>
        </p:spPr>
        <p:txBody>
          <a:bodyPr wrap="square" rtlCol="0">
            <a:spAutoFit/>
          </a:bodyPr>
          <a:lstStyle/>
          <a:p>
            <a:pPr lvl="0" algn="ctr"/>
            <a:r>
              <a:rPr lang="en-US" sz="2400" b="1" dirty="0">
                <a:solidFill>
                  <a:schemeClr val="bg1"/>
                </a:solidFill>
              </a:rPr>
              <a:t>The learning aim of the discipline "Clinical Microbiology" is:</a:t>
            </a:r>
            <a:endParaRPr lang="uk-UA" sz="2400" dirty="0">
              <a:solidFill>
                <a:schemeClr val="bg1"/>
              </a:solidFill>
            </a:endParaRPr>
          </a:p>
        </p:txBody>
      </p:sp>
    </p:spTree>
    <p:extLst>
      <p:ext uri="{BB962C8B-B14F-4D97-AF65-F5344CB8AC3E}">
        <p14:creationId xmlns:p14="http://schemas.microsoft.com/office/powerpoint/2010/main" val="2969799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58B6262-1115-4EA0-B8E9-922548FF8237}"/>
              </a:ext>
            </a:extLst>
          </p:cNvPr>
          <p:cNvSpPr>
            <a:spLocks noGrp="1"/>
          </p:cNvSpPr>
          <p:nvPr>
            <p:ph type="title"/>
          </p:nvPr>
        </p:nvSpPr>
        <p:spPr>
          <a:xfrm rot="10800000" flipV="1">
            <a:off x="-1" y="939049"/>
            <a:ext cx="4373217" cy="1304143"/>
          </a:xfrm>
        </p:spPr>
        <p:txBody>
          <a:bodyPr>
            <a:noAutofit/>
          </a:bodyPr>
          <a:lstStyle/>
          <a:p>
            <a:r>
              <a:rPr lang="en-US" sz="2400" dirty="0">
                <a:effectLst/>
                <a:latin typeface="Times New Roman" panose="02020603050405020304" pitchFamily="18" charset="0"/>
                <a:ea typeface="Times New Roman" panose="02020603050405020304" pitchFamily="18" charset="0"/>
              </a:rPr>
              <a:t>The main tasks of studying the discipline "Clinical Microbiology" are:</a:t>
            </a:r>
            <a:endParaRPr lang="uk-UA" sz="2400" dirty="0"/>
          </a:p>
        </p:txBody>
      </p:sp>
      <p:graphicFrame>
        <p:nvGraphicFramePr>
          <p:cNvPr id="5" name="Объект 4">
            <a:extLst>
              <a:ext uri="{FF2B5EF4-FFF2-40B4-BE49-F238E27FC236}">
                <a16:creationId xmlns:a16="http://schemas.microsoft.com/office/drawing/2014/main" xmlns="" id="{43AE7B52-DB73-42A4-A0DF-9BD49B424FBE}"/>
              </a:ext>
            </a:extLst>
          </p:cNvPr>
          <p:cNvGraphicFramePr>
            <a:graphicFrameLocks noGrp="1"/>
          </p:cNvGraphicFramePr>
          <p:nvPr>
            <p:ph idx="1"/>
            <p:extLst>
              <p:ext uri="{D42A27DB-BD31-4B8C-83A1-F6EECF244321}">
                <p14:modId xmlns:p14="http://schemas.microsoft.com/office/powerpoint/2010/main" val="1410838922"/>
              </p:ext>
            </p:extLst>
          </p:nvPr>
        </p:nvGraphicFramePr>
        <p:xfrm>
          <a:off x="3499295" y="0"/>
          <a:ext cx="978918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Рисунок 5">
            <a:extLst>
              <a:ext uri="{FF2B5EF4-FFF2-40B4-BE49-F238E27FC236}">
                <a16:creationId xmlns:a16="http://schemas.microsoft.com/office/drawing/2014/main" xmlns="" id="{7AD8DAC8-9D20-4ECE-8C9D-2511B388711C}"/>
              </a:ext>
            </a:extLst>
          </p:cNvPr>
          <p:cNvPicPr>
            <a:picLocks noChangeAspect="1"/>
          </p:cNvPicPr>
          <p:nvPr/>
        </p:nvPicPr>
        <p:blipFill>
          <a:blip r:embed="rId7"/>
          <a:stretch>
            <a:fillRect/>
          </a:stretch>
        </p:blipFill>
        <p:spPr>
          <a:xfrm>
            <a:off x="308816" y="3182240"/>
            <a:ext cx="4064401" cy="3049927"/>
          </a:xfrm>
          <a:prstGeom prst="rect">
            <a:avLst/>
          </a:prstGeom>
        </p:spPr>
      </p:pic>
    </p:spTree>
    <p:extLst>
      <p:ext uri="{BB962C8B-B14F-4D97-AF65-F5344CB8AC3E}">
        <p14:creationId xmlns:p14="http://schemas.microsoft.com/office/powerpoint/2010/main" val="2966307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616AD7B-11BB-444E-AE8A-4416F0CE5B9B}"/>
              </a:ext>
            </a:extLst>
          </p:cNvPr>
          <p:cNvSpPr>
            <a:spLocks noGrp="1"/>
          </p:cNvSpPr>
          <p:nvPr>
            <p:ph type="title"/>
          </p:nvPr>
        </p:nvSpPr>
        <p:spPr>
          <a:xfrm>
            <a:off x="913796" y="755374"/>
            <a:ext cx="10353761" cy="1326321"/>
          </a:xfrm>
        </p:spPr>
        <p:txBody>
          <a:bodyPr>
            <a:noAutofit/>
          </a:bodyPr>
          <a:lstStyle/>
          <a:p>
            <a:r>
              <a:rPr lang="en-US" sz="2800" dirty="0"/>
              <a:t>As a result of training you will get the ability to:</a:t>
            </a:r>
            <a:endParaRPr lang="uk-UA" sz="2800" dirty="0"/>
          </a:p>
        </p:txBody>
      </p:sp>
      <p:graphicFrame>
        <p:nvGraphicFramePr>
          <p:cNvPr id="4" name="Объект 3">
            <a:extLst>
              <a:ext uri="{FF2B5EF4-FFF2-40B4-BE49-F238E27FC236}">
                <a16:creationId xmlns:a16="http://schemas.microsoft.com/office/drawing/2014/main" xmlns="" id="{F6395E24-11D1-49B6-ACF7-611ACF2CC31F}"/>
              </a:ext>
            </a:extLst>
          </p:cNvPr>
          <p:cNvGraphicFramePr>
            <a:graphicFrameLocks noGrp="1"/>
          </p:cNvGraphicFramePr>
          <p:nvPr>
            <p:ph idx="1"/>
            <p:extLst>
              <p:ext uri="{D42A27DB-BD31-4B8C-83A1-F6EECF244321}">
                <p14:modId xmlns:p14="http://schemas.microsoft.com/office/powerpoint/2010/main" val="212109846"/>
              </p:ext>
            </p:extLst>
          </p:nvPr>
        </p:nvGraphicFramePr>
        <p:xfrm>
          <a:off x="913795" y="2214216"/>
          <a:ext cx="10353762" cy="3695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3754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A73AFAC-F78E-484F-93CD-9B832E8AAACB}"/>
              </a:ext>
            </a:extLst>
          </p:cNvPr>
          <p:cNvSpPr>
            <a:spLocks noGrp="1"/>
          </p:cNvSpPr>
          <p:nvPr>
            <p:ph type="title"/>
          </p:nvPr>
        </p:nvSpPr>
        <p:spPr>
          <a:xfrm>
            <a:off x="913794" y="51905"/>
            <a:ext cx="10353761" cy="1326321"/>
          </a:xfrm>
        </p:spPr>
        <p:txBody>
          <a:bodyPr>
            <a:normAutofit/>
          </a:bodyPr>
          <a:lstStyle/>
          <a:p>
            <a:r>
              <a:rPr lang="en-US" sz="2400" dirty="0">
                <a:solidFill>
                  <a:srgbClr val="FFFF00"/>
                </a:solidFill>
                <a:effectLst/>
                <a:latin typeface="Times New Roman" panose="02020603050405020304" pitchFamily="18" charset="0"/>
                <a:ea typeface="Times New Roman" panose="02020603050405020304" pitchFamily="18" charset="0"/>
              </a:rPr>
              <a:t>After studying the discipline you will be able to:</a:t>
            </a:r>
            <a:endParaRPr lang="uk-UA" sz="2400" dirty="0">
              <a:solidFill>
                <a:srgbClr val="FFFF00"/>
              </a:solidFill>
              <a:effectLst/>
              <a:latin typeface="Times New Roman" panose="02020603050405020304" pitchFamily="18" charset="0"/>
              <a:ea typeface="Times New Roman" panose="02020603050405020304" pitchFamily="18" charset="0"/>
            </a:endParaRPr>
          </a:p>
        </p:txBody>
      </p:sp>
      <p:sp>
        <p:nvSpPr>
          <p:cNvPr id="3" name="Объект 2">
            <a:extLst>
              <a:ext uri="{FF2B5EF4-FFF2-40B4-BE49-F238E27FC236}">
                <a16:creationId xmlns:a16="http://schemas.microsoft.com/office/drawing/2014/main" xmlns="" id="{A68046D8-98BB-4A10-A8FC-357A6338779C}"/>
              </a:ext>
            </a:extLst>
          </p:cNvPr>
          <p:cNvSpPr>
            <a:spLocks noGrp="1"/>
          </p:cNvSpPr>
          <p:nvPr>
            <p:ph idx="1"/>
          </p:nvPr>
        </p:nvSpPr>
        <p:spPr>
          <a:xfrm>
            <a:off x="445248" y="1378226"/>
            <a:ext cx="11290852" cy="5156199"/>
          </a:xfrm>
        </p:spPr>
        <p:txBody>
          <a:bodyPr>
            <a:normAutofit fontScale="85000" lnSpcReduction="10000"/>
          </a:bodyPr>
          <a:lstStyle/>
          <a:p>
            <a:pPr algn="just"/>
            <a:r>
              <a:rPr lang="en-US" sz="2600" dirty="0">
                <a:effectLst/>
                <a:latin typeface="Times New Roman" panose="02020603050405020304" pitchFamily="18" charset="0"/>
                <a:ea typeface="Times New Roman" panose="02020603050405020304" pitchFamily="18" charset="0"/>
              </a:rPr>
              <a:t>Correctly collect and send the material for bacteriological examination to the clinical laboratory;</a:t>
            </a:r>
          </a:p>
          <a:p>
            <a:pPr algn="just"/>
            <a:r>
              <a:rPr lang="en-US" sz="2600" dirty="0">
                <a:effectLst/>
                <a:latin typeface="Times New Roman" panose="02020603050405020304" pitchFamily="18" charset="0"/>
                <a:ea typeface="Times New Roman" panose="02020603050405020304" pitchFamily="18" charset="0"/>
              </a:rPr>
              <a:t>Conduct a microscopic examination of pathological material;</a:t>
            </a:r>
          </a:p>
          <a:p>
            <a:pPr algn="just"/>
            <a:r>
              <a:rPr lang="en-US" sz="2600" dirty="0">
                <a:effectLst/>
                <a:latin typeface="Times New Roman" panose="02020603050405020304" pitchFamily="18" charset="0"/>
                <a:ea typeface="Times New Roman" panose="02020603050405020304" pitchFamily="18" charset="0"/>
              </a:rPr>
              <a:t>Select appropriate nutrient media to isolate the pathogen of opportunistic infection;</a:t>
            </a:r>
            <a:r>
              <a:rPr lang="uk-UA" sz="2600" dirty="0">
                <a:effectLst/>
                <a:latin typeface="Times New Roman" panose="02020603050405020304" pitchFamily="18" charset="0"/>
                <a:ea typeface="Times New Roman" panose="02020603050405020304" pitchFamily="18" charset="0"/>
              </a:rPr>
              <a:t> </a:t>
            </a:r>
          </a:p>
          <a:p>
            <a:pPr algn="just"/>
            <a:r>
              <a:rPr lang="en-US" sz="2600" dirty="0">
                <a:effectLst/>
                <a:latin typeface="Times New Roman" panose="02020603050405020304" pitchFamily="18" charset="0"/>
                <a:ea typeface="Times New Roman" panose="02020603050405020304" pitchFamily="18" charset="0"/>
              </a:rPr>
              <a:t>Perform inoculation of the material on nutrient media to isolate the pathogen of microbial complications;</a:t>
            </a:r>
          </a:p>
          <a:p>
            <a:pPr algn="just"/>
            <a:r>
              <a:rPr lang="en-US" sz="2600" dirty="0">
                <a:effectLst/>
                <a:latin typeface="Times New Roman" panose="02020603050405020304" pitchFamily="18" charset="0"/>
                <a:ea typeface="Times New Roman" panose="02020603050405020304" pitchFamily="18" charset="0"/>
              </a:rPr>
              <a:t>Perform inoculation of the material on nutrient media to obtain information about the number of opportunistic microorganisms in the material;</a:t>
            </a:r>
          </a:p>
          <a:p>
            <a:pPr algn="just"/>
            <a:r>
              <a:rPr lang="en-US" sz="2600" dirty="0">
                <a:effectLst/>
                <a:latin typeface="Times New Roman" panose="02020603050405020304" pitchFamily="18" charset="0"/>
                <a:ea typeface="Times New Roman" panose="02020603050405020304" pitchFamily="18" charset="0"/>
              </a:rPr>
              <a:t>Evaluate the diagnostic value of the results of laboratory tests;</a:t>
            </a:r>
          </a:p>
          <a:p>
            <a:pPr algn="just"/>
            <a:r>
              <a:rPr lang="en-US" sz="2600" dirty="0">
                <a:effectLst/>
                <a:latin typeface="Times New Roman" panose="02020603050405020304" pitchFamily="18" charset="0"/>
                <a:ea typeface="Times New Roman" panose="02020603050405020304" pitchFamily="18" charset="0"/>
              </a:rPr>
              <a:t>Choose the most rational </a:t>
            </a:r>
            <a:r>
              <a:rPr lang="en-US" sz="2600" dirty="0" err="1">
                <a:effectLst/>
                <a:latin typeface="Times New Roman" panose="02020603050405020304" pitchFamily="18" charset="0"/>
                <a:ea typeface="Times New Roman" panose="02020603050405020304" pitchFamily="18" charset="0"/>
              </a:rPr>
              <a:t>ethiotropic</a:t>
            </a:r>
            <a:r>
              <a:rPr lang="en-US" sz="2600" dirty="0">
                <a:effectLst/>
                <a:latin typeface="Times New Roman" panose="02020603050405020304" pitchFamily="18" charset="0"/>
                <a:ea typeface="Times New Roman" panose="02020603050405020304" pitchFamily="18" charset="0"/>
              </a:rPr>
              <a:t> treatment of opportunistic infection;</a:t>
            </a:r>
          </a:p>
          <a:p>
            <a:pPr algn="just"/>
            <a:r>
              <a:rPr lang="en-US" sz="2600" dirty="0">
                <a:effectLst/>
                <a:latin typeface="Times New Roman" panose="02020603050405020304" pitchFamily="18" charset="0"/>
                <a:ea typeface="Times New Roman" panose="02020603050405020304" pitchFamily="18" charset="0"/>
              </a:rPr>
              <a:t>Evaluate the results of sanitary-bacteriological research of medical and diagnostic equipment from the point of view of epidemiological safety.</a:t>
            </a:r>
            <a:endParaRPr lang="uk-UA"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69321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xmlns="" id="{D1FCBF33-DBE8-490A-88C3-12A6527DF4F6}"/>
              </a:ext>
            </a:extLst>
          </p:cNvPr>
          <p:cNvPicPr>
            <a:picLocks noChangeAspect="1"/>
          </p:cNvPicPr>
          <p:nvPr/>
        </p:nvPicPr>
        <p:blipFill>
          <a:blip r:embed="rId2"/>
          <a:stretch>
            <a:fillRect/>
          </a:stretch>
        </p:blipFill>
        <p:spPr>
          <a:xfrm>
            <a:off x="5836277" y="178903"/>
            <a:ext cx="3532712" cy="3250096"/>
          </a:xfrm>
          <a:prstGeom prst="rect">
            <a:avLst/>
          </a:prstGeom>
        </p:spPr>
      </p:pic>
      <p:pic>
        <p:nvPicPr>
          <p:cNvPr id="4" name="Рисунок 3">
            <a:extLst>
              <a:ext uri="{FF2B5EF4-FFF2-40B4-BE49-F238E27FC236}">
                <a16:creationId xmlns:a16="http://schemas.microsoft.com/office/drawing/2014/main" xmlns="" id="{7EE27A76-4CE6-46FF-9A42-38D32898E4A5}"/>
              </a:ext>
            </a:extLst>
          </p:cNvPr>
          <p:cNvPicPr>
            <a:picLocks noChangeAspect="1"/>
          </p:cNvPicPr>
          <p:nvPr/>
        </p:nvPicPr>
        <p:blipFill>
          <a:blip r:embed="rId3"/>
          <a:stretch>
            <a:fillRect/>
          </a:stretch>
        </p:blipFill>
        <p:spPr>
          <a:xfrm>
            <a:off x="1724847" y="3737113"/>
            <a:ext cx="4112338" cy="2736574"/>
          </a:xfrm>
          <a:prstGeom prst="rect">
            <a:avLst/>
          </a:prstGeom>
        </p:spPr>
      </p:pic>
      <p:pic>
        <p:nvPicPr>
          <p:cNvPr id="6" name="Рисунок 5">
            <a:extLst>
              <a:ext uri="{FF2B5EF4-FFF2-40B4-BE49-F238E27FC236}">
                <a16:creationId xmlns:a16="http://schemas.microsoft.com/office/drawing/2014/main" xmlns="" id="{7D909453-3D77-4882-8B00-137C155F4A77}"/>
              </a:ext>
            </a:extLst>
          </p:cNvPr>
          <p:cNvPicPr>
            <a:picLocks noChangeAspect="1"/>
          </p:cNvPicPr>
          <p:nvPr/>
        </p:nvPicPr>
        <p:blipFill>
          <a:blip r:embed="rId4"/>
          <a:stretch>
            <a:fillRect/>
          </a:stretch>
        </p:blipFill>
        <p:spPr>
          <a:xfrm>
            <a:off x="1056875" y="178904"/>
            <a:ext cx="4152137" cy="3250096"/>
          </a:xfrm>
          <a:prstGeom prst="rect">
            <a:avLst/>
          </a:prstGeom>
        </p:spPr>
      </p:pic>
      <p:pic>
        <p:nvPicPr>
          <p:cNvPr id="7" name="Рисунок 6">
            <a:extLst>
              <a:ext uri="{FF2B5EF4-FFF2-40B4-BE49-F238E27FC236}">
                <a16:creationId xmlns:a16="http://schemas.microsoft.com/office/drawing/2014/main" xmlns="" id="{CD446516-CE54-43A3-B9A5-6EFF6E8EAB63}"/>
              </a:ext>
            </a:extLst>
          </p:cNvPr>
          <p:cNvPicPr>
            <a:picLocks noChangeAspect="1"/>
          </p:cNvPicPr>
          <p:nvPr/>
        </p:nvPicPr>
        <p:blipFill>
          <a:blip r:embed="rId5"/>
          <a:stretch>
            <a:fillRect/>
          </a:stretch>
        </p:blipFill>
        <p:spPr>
          <a:xfrm>
            <a:off x="6798365" y="3624878"/>
            <a:ext cx="3949810" cy="2946251"/>
          </a:xfrm>
          <a:prstGeom prst="rect">
            <a:avLst/>
          </a:prstGeom>
        </p:spPr>
      </p:pic>
    </p:spTree>
    <p:extLst>
      <p:ext uri="{BB962C8B-B14F-4D97-AF65-F5344CB8AC3E}">
        <p14:creationId xmlns:p14="http://schemas.microsoft.com/office/powerpoint/2010/main" val="52420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Видео 3">
            <a:extLst>
              <a:ext uri="{FF2B5EF4-FFF2-40B4-BE49-F238E27FC236}">
                <a16:creationId xmlns:a16="http://schemas.microsoft.com/office/drawing/2014/main" xmlns="" id="{7D6CABB6-7985-4849-9198-2E496793CD2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20" y="10"/>
            <a:ext cx="12191979" cy="6857990"/>
          </a:xfrm>
          <a:prstGeom prst="rect">
            <a:avLst/>
          </a:prstGeom>
        </p:spPr>
      </p:pic>
      <p:sp>
        <p:nvSpPr>
          <p:cNvPr id="2" name="Заголовок 1">
            <a:extLst>
              <a:ext uri="{FF2B5EF4-FFF2-40B4-BE49-F238E27FC236}">
                <a16:creationId xmlns:a16="http://schemas.microsoft.com/office/drawing/2014/main" xmlns="" id="{FE162DCA-E106-4BF1-B83F-82D6864B152B}"/>
              </a:ext>
            </a:extLst>
          </p:cNvPr>
          <p:cNvSpPr>
            <a:spLocks noGrp="1"/>
          </p:cNvSpPr>
          <p:nvPr>
            <p:ph type="ctrTitle"/>
          </p:nvPr>
        </p:nvSpPr>
        <p:spPr>
          <a:xfrm>
            <a:off x="1124248" y="2372140"/>
            <a:ext cx="10153351" cy="2680583"/>
          </a:xfrm>
        </p:spPr>
        <p:txBody>
          <a:bodyPr anchor="t">
            <a:normAutofit fontScale="90000"/>
          </a:bodyPr>
          <a:lstStyle/>
          <a:p>
            <a:r>
              <a:rPr lang="en-US" sz="6600" dirty="0">
                <a:solidFill>
                  <a:srgbClr val="FF0000"/>
                </a:solidFill>
              </a:rPr>
              <a:t>We are waiting for you at our department!</a:t>
            </a:r>
            <a:endParaRPr lang="uk-UA" sz="6600" dirty="0">
              <a:solidFill>
                <a:srgbClr val="FF0000"/>
              </a:solidFill>
            </a:endParaRPr>
          </a:p>
        </p:txBody>
      </p:sp>
    </p:spTree>
    <p:extLst>
      <p:ext uri="{BB962C8B-B14F-4D97-AF65-F5344CB8AC3E}">
        <p14:creationId xmlns:p14="http://schemas.microsoft.com/office/powerpoint/2010/main" val="2898613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xmlns=""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TM04033921[[fn=Дамаск]]</Template>
  <TotalTime>273</TotalTime>
  <Words>680</Words>
  <Application>Microsoft Office PowerPoint</Application>
  <PresentationFormat>Произвольный</PresentationFormat>
  <Paragraphs>90</Paragraphs>
  <Slides>9</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Damask</vt:lpstr>
      <vt:lpstr>Презентация PowerPoint</vt:lpstr>
      <vt:lpstr>Презентация PowerPoint</vt:lpstr>
      <vt:lpstr>The subject of study of this discipline are:</vt:lpstr>
      <vt:lpstr>Презентация PowerPoint</vt:lpstr>
      <vt:lpstr>The main tasks of studying the discipline "Clinical Microbiology" are:</vt:lpstr>
      <vt:lpstr>As a result of training you will get the ability to:</vt:lpstr>
      <vt:lpstr>After studying the discipline you will be able to:</vt:lpstr>
      <vt:lpstr>Презентация PowerPoint</vt:lpstr>
      <vt:lpstr>We are waiting for you at our department!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Клінічна мікробіологія</dc:title>
  <dc:creator>Вовк Ірина Миколаївна</dc:creator>
  <cp:lastModifiedBy>g g</cp:lastModifiedBy>
  <cp:revision>40</cp:revision>
  <dcterms:created xsi:type="dcterms:W3CDTF">2020-12-21T00:43:47Z</dcterms:created>
  <dcterms:modified xsi:type="dcterms:W3CDTF">2021-06-25T09:58:39Z</dcterms:modified>
</cp:coreProperties>
</file>