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84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ena Mazur" userId="1774ba80d13022af" providerId="LiveId" clId="{03BC26AD-41F8-4EDC-AD71-D78C3416A68E}"/>
    <pc:docChg chg="custSel modSld">
      <pc:chgData name="Olena Mazur" userId="1774ba80d13022af" providerId="LiveId" clId="{03BC26AD-41F8-4EDC-AD71-D78C3416A68E}" dt="2026-04-22T10:30:17.811" v="10" actId="20577"/>
      <pc:docMkLst>
        <pc:docMk/>
      </pc:docMkLst>
      <pc:sldChg chg="modSp mod">
        <pc:chgData name="Olena Mazur" userId="1774ba80d13022af" providerId="LiveId" clId="{03BC26AD-41F8-4EDC-AD71-D78C3416A68E}" dt="2026-04-22T10:30:17.811" v="10" actId="20577"/>
        <pc:sldMkLst>
          <pc:docMk/>
          <pc:sldMk cId="1158045324" sldId="263"/>
        </pc:sldMkLst>
        <pc:spChg chg="mod">
          <ac:chgData name="Olena Mazur" userId="1774ba80d13022af" providerId="LiveId" clId="{03BC26AD-41F8-4EDC-AD71-D78C3416A68E}" dt="2026-04-22T10:30:17.811" v="10" actId="20577"/>
          <ac:spMkLst>
            <pc:docMk/>
            <pc:sldMk cId="1158045324" sldId="263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4/23/26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5.14. Недоношена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дитина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проблеми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догляду та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5.14.«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Недоношена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дитина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проблеми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догляду та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ru-RU" sz="2000" dirty="0" err="1"/>
              <a:t>Поглиблення</a:t>
            </a:r>
            <a:r>
              <a:rPr lang="ru-RU" sz="2000" dirty="0"/>
              <a:t> </a:t>
            </a:r>
            <a:r>
              <a:rPr lang="ru-RU" sz="2000" dirty="0" err="1"/>
              <a:t>теоретичних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і </a:t>
            </a:r>
            <a:r>
              <a:rPr lang="ru-RU" sz="2000" dirty="0" err="1"/>
              <a:t>удосконалення</a:t>
            </a:r>
            <a:r>
              <a:rPr lang="ru-RU" sz="2000" dirty="0"/>
              <a:t>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 шляхом </a:t>
            </a:r>
            <a:r>
              <a:rPr lang="ru-RU" sz="2000" dirty="0" err="1"/>
              <a:t>діагностики</a:t>
            </a:r>
            <a:r>
              <a:rPr lang="ru-RU" sz="2000" dirty="0"/>
              <a:t> </a:t>
            </a:r>
            <a:r>
              <a:rPr lang="ru-RU" sz="2000" dirty="0" err="1"/>
              <a:t>патологічних</a:t>
            </a:r>
            <a:r>
              <a:rPr lang="ru-RU" sz="2000" dirty="0"/>
              <a:t> </a:t>
            </a:r>
            <a:r>
              <a:rPr lang="ru-RU" sz="2000" dirty="0" err="1"/>
              <a:t>станів</a:t>
            </a:r>
            <a:r>
              <a:rPr lang="ru-RU" sz="2000" dirty="0"/>
              <a:t>, </a:t>
            </a:r>
            <a:r>
              <a:rPr lang="ru-RU" sz="2000" dirty="0" err="1"/>
              <a:t>притаманних</a:t>
            </a:r>
            <a:r>
              <a:rPr lang="ru-RU" sz="2000" dirty="0"/>
              <a:t> </a:t>
            </a:r>
            <a:r>
              <a:rPr lang="ru-RU" sz="2000" dirty="0" err="1"/>
              <a:t>передчасно</a:t>
            </a:r>
            <a:r>
              <a:rPr lang="ru-RU" sz="2000" dirty="0"/>
              <a:t> </a:t>
            </a:r>
            <a:r>
              <a:rPr lang="ru-RU" sz="2000" dirty="0" err="1"/>
              <a:t>народженим</a:t>
            </a:r>
            <a:r>
              <a:rPr lang="ru-RU" sz="2000" dirty="0"/>
              <a:t> </a:t>
            </a:r>
            <a:r>
              <a:rPr lang="ru-RU" sz="2000" dirty="0" err="1"/>
              <a:t>дітям</a:t>
            </a:r>
            <a:endParaRPr lang="ru-RU" sz="2000" dirty="0"/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етіологічні та патогенетичні механізми захворювань передчасно народжених дітей;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класифікацію найбільш поширених захворювань передчасно народжених дітей;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клінічні особливості перебігу найбільш поширених захворювань передчасно народжених дітей;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ускладнення при найбільш поширених захворювань передчасно народжених дітей;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принципи діагностики найбільш поширених захворювань передчасно народжених дітей;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алгоритм лікування та профілактики найбільш поширених захворювань передчасно народжених дітей.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6796" y="77147"/>
            <a:ext cx="5563402" cy="5492611"/>
          </a:xfrm>
        </p:spPr>
        <p:txBody>
          <a:bodyPr>
            <a:noAutofit/>
          </a:bodyPr>
          <a:lstStyle/>
          <a:p>
            <a:pPr lvl="0"/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класифікувати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типову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картину;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дані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обстежень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ставити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попередній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діагноз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типовому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перебігу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хвороб неонатального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періоду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реабілітації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захворювань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передчасно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народжених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надавати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екстрену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невідкладних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станах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передчасно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народжених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дітей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оцінку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прогнозу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демонструвати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володіння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морально-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деонтологічними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принципами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медичного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фахівця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принципами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фахової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субординації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педіатрії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та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неонатології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вести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медичну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документацію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5377" y="5017618"/>
            <a:ext cx="3607682" cy="1107487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МАЗУР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2181" y="329490"/>
            <a:ext cx="4598800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педіатрії №1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pediatrics1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21369F-75E6-BD40-AE5E-9D7D4ECCE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181" y="1737929"/>
            <a:ext cx="4598800" cy="301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178</TotalTime>
  <Words>364</Words>
  <Application>Microsoft Macintosh PowerPoint</Application>
  <PresentationFormat>Широкоэкранный</PresentationFormat>
  <Paragraphs>55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5.14. Недоношена дитина: проблеми догляду та лікування</vt:lpstr>
      <vt:lpstr>Паспорт ОСВІТНЬОГО КОМПОНЕнТА   ВК 5.14.«Недоношена дитина: проблеми догляду та лікування»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Наталія Петрівна Чорнопищук</cp:lastModifiedBy>
  <cp:revision>13</cp:revision>
  <dcterms:created xsi:type="dcterms:W3CDTF">2026-04-08T10:22:59Z</dcterms:created>
  <dcterms:modified xsi:type="dcterms:W3CDTF">2026-04-23T09:10:29Z</dcterms:modified>
</cp:coreProperties>
</file>