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autoCompressPictures="0">
  <p:sldMasterIdLst>
    <p:sldMasterId id="2147483648" r:id="rId4"/>
  </p:sldMasterIdLst>
  <p:notesMasterIdLst>
    <p:notesMasterId r:id="rId12"/>
  </p:notesMasterIdLst>
  <p:handoutMasterIdLst>
    <p:handoutMasterId r:id="rId13"/>
  </p:handoutMasterIdLst>
  <p:sldIdLst>
    <p:sldId id="256" r:id="rId5"/>
    <p:sldId id="260" r:id="rId6"/>
    <p:sldId id="265" r:id="rId7"/>
    <p:sldId id="266" r:id="rId8"/>
    <p:sldId id="264" r:id="rId9"/>
    <p:sldId id="257" r:id="rId10"/>
    <p:sldId id="263" r:id="rId11"/>
  </p:sldIdLst>
  <p:sldSz cx="12192000" cy="6858000"/>
  <p:notesSz cx="6858000" cy="9144000"/>
  <p:defaultTextStyle>
    <a:defPPr rtl="0">
      <a:defRPr lang="ru-RU"/>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p:scale>
          <a:sx n="81" d="100"/>
          <a:sy n="81" d="100"/>
        </p:scale>
        <p:origin x="-300" y="72"/>
      </p:cViewPr>
      <p:guideLst>
        <p:guide orient="horz" pos="2160"/>
        <p:guide pos="3840"/>
      </p:guideLst>
    </p:cSldViewPr>
  </p:slideViewPr>
  <p:notesTextViewPr>
    <p:cViewPr>
      <p:scale>
        <a:sx n="1" d="1"/>
        <a:sy n="1" d="1"/>
      </p:scale>
      <p:origin x="0" y="0"/>
    </p:cViewPr>
  </p:notesTextViewPr>
  <p:notesViewPr>
    <p:cSldViewPr snapToGrid="0">
      <p:cViewPr varScale="1">
        <p:scale>
          <a:sx n="99" d="100"/>
          <a:sy n="99" d="100"/>
        </p:scale>
        <p:origin x="357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noProof="1"/>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51F3F5E3-CEB6-44DF-B995-2FDFDFE9C11A}" type="datetime1">
              <a:rPr lang="ru-RU" noProof="1" smtClean="0"/>
              <a:t>15.05.2022</a:t>
            </a:fld>
            <a:endParaRPr lang="ru-RU" noProof="1"/>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noProof="1"/>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F2C8D43-8168-48C8-91A7-63EACBACA74B}" type="slidenum">
              <a:rPr lang="ru-RU" noProof="1" dirty="0" smtClean="0"/>
              <a:t>‹#›</a:t>
            </a:fld>
            <a:endParaRPr lang="ru-RU" noProof="1"/>
          </a:p>
        </p:txBody>
      </p:sp>
    </p:spTree>
    <p:extLst>
      <p:ext uri="{BB962C8B-B14F-4D97-AF65-F5344CB8AC3E}">
        <p14:creationId xmlns:p14="http://schemas.microsoft.com/office/powerpoint/2010/main" val="353109985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ru-RU" noProof="1"/>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23195258-86C4-401A-8E94-ADE157854278}" type="datetime1">
              <a:rPr lang="ru-RU" noProof="1" smtClean="0"/>
              <a:t>15.05.2022</a:t>
            </a:fld>
            <a:endParaRPr lang="ru-RU" noProof="1"/>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ru-RU" noProof="1"/>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ru-RU" noProof="1"/>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603C52C-5E29-41AF-BAA3-8217E886DA08}" type="slidenum">
              <a:rPr lang="ru-RU" noProof="1" dirty="0" smtClean="0"/>
              <a:t>‹#›</a:t>
            </a:fld>
            <a:endParaRPr lang="ru-RU" noProof="1"/>
          </a:p>
        </p:txBody>
      </p:sp>
    </p:spTree>
    <p:extLst>
      <p:ext uri="{BB962C8B-B14F-4D97-AF65-F5344CB8AC3E}">
        <p14:creationId xmlns:p14="http://schemas.microsoft.com/office/powerpoint/2010/main" val="196196172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1</a:t>
            </a:fld>
            <a:endParaRPr lang="ru-RU" noProof="1"/>
          </a:p>
        </p:txBody>
      </p:sp>
    </p:spTree>
    <p:extLst>
      <p:ext uri="{BB962C8B-B14F-4D97-AF65-F5344CB8AC3E}">
        <p14:creationId xmlns:p14="http://schemas.microsoft.com/office/powerpoint/2010/main" val="24787365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2</a:t>
            </a:fld>
            <a:endParaRPr lang="ru-RU" noProof="1"/>
          </a:p>
        </p:txBody>
      </p:sp>
    </p:spTree>
    <p:extLst>
      <p:ext uri="{BB962C8B-B14F-4D97-AF65-F5344CB8AC3E}">
        <p14:creationId xmlns:p14="http://schemas.microsoft.com/office/powerpoint/2010/main" val="4078413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3</a:t>
            </a:fld>
            <a:endParaRPr lang="ru-RU" noProof="1"/>
          </a:p>
        </p:txBody>
      </p:sp>
    </p:spTree>
    <p:extLst>
      <p:ext uri="{BB962C8B-B14F-4D97-AF65-F5344CB8AC3E}">
        <p14:creationId xmlns:p14="http://schemas.microsoft.com/office/powerpoint/2010/main" val="6060758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4</a:t>
            </a:fld>
            <a:endParaRPr lang="ru-RU" noProof="1"/>
          </a:p>
        </p:txBody>
      </p:sp>
    </p:spTree>
    <p:extLst>
      <p:ext uri="{BB962C8B-B14F-4D97-AF65-F5344CB8AC3E}">
        <p14:creationId xmlns:p14="http://schemas.microsoft.com/office/powerpoint/2010/main" val="32511038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dirty="0" smtClean="0"/>
              <a:t>5</a:t>
            </a:fld>
            <a:endParaRPr lang="ru-RU" noProof="1"/>
          </a:p>
        </p:txBody>
      </p:sp>
    </p:spTree>
    <p:extLst>
      <p:ext uri="{BB962C8B-B14F-4D97-AF65-F5344CB8AC3E}">
        <p14:creationId xmlns:p14="http://schemas.microsoft.com/office/powerpoint/2010/main" val="1961797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smtClean="0"/>
              <a:t>6</a:t>
            </a:fld>
            <a:endParaRPr lang="ru-RU" noProof="1"/>
          </a:p>
        </p:txBody>
      </p:sp>
    </p:spTree>
    <p:extLst>
      <p:ext uri="{BB962C8B-B14F-4D97-AF65-F5344CB8AC3E}">
        <p14:creationId xmlns:p14="http://schemas.microsoft.com/office/powerpoint/2010/main" val="8439668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rtlCol="0"/>
          <a:lstStyle/>
          <a:p>
            <a:pPr rtl="0"/>
            <a:endParaRPr lang="ru-RU" noProof="1"/>
          </a:p>
        </p:txBody>
      </p:sp>
      <p:sp>
        <p:nvSpPr>
          <p:cNvPr id="4" name="Номер слайда 3"/>
          <p:cNvSpPr>
            <a:spLocks noGrp="1"/>
          </p:cNvSpPr>
          <p:nvPr>
            <p:ph type="sldNum" sz="quarter" idx="10"/>
          </p:nvPr>
        </p:nvSpPr>
        <p:spPr/>
        <p:txBody>
          <a:bodyPr rtlCol="0"/>
          <a:lstStyle/>
          <a:p>
            <a:pPr rtl="0"/>
            <a:fld id="{5603C52C-5E29-41AF-BAA3-8217E886DA08}" type="slidenum">
              <a:rPr lang="ru-RU" noProof="1" smtClean="0"/>
              <a:t>7</a:t>
            </a:fld>
            <a:endParaRPr lang="ru-RU" noProof="1"/>
          </a:p>
        </p:txBody>
      </p:sp>
    </p:spTree>
    <p:extLst>
      <p:ext uri="{BB962C8B-B14F-4D97-AF65-F5344CB8AC3E}">
        <p14:creationId xmlns:p14="http://schemas.microsoft.com/office/powerpoint/2010/main" val="3472256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Рисунок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ctrTitle"/>
          </p:nvPr>
        </p:nvSpPr>
        <p:spPr>
          <a:xfrm>
            <a:off x="1371600" y="1803405"/>
            <a:ext cx="9448800" cy="1825096"/>
          </a:xfrm>
        </p:spPr>
        <p:txBody>
          <a:bodyPr rtlCol="0" anchor="b">
            <a:normAutofit/>
          </a:bodyPr>
          <a:lstStyle>
            <a:lvl1pPr algn="l">
              <a:defRPr sz="6000"/>
            </a:lvl1pPr>
          </a:lstStyle>
          <a:p>
            <a:pPr rtl="0"/>
            <a:r>
              <a:rPr lang="ru-RU" noProof="1"/>
              <a:t>Образец заголовка</a:t>
            </a:r>
          </a:p>
        </p:txBody>
      </p:sp>
      <p:sp>
        <p:nvSpPr>
          <p:cNvPr id="3" name="Подзаголовок 2"/>
          <p:cNvSpPr>
            <a:spLocks noGrp="1"/>
          </p:cNvSpPr>
          <p:nvPr>
            <p:ph type="subTitle" idx="1"/>
          </p:nvPr>
        </p:nvSpPr>
        <p:spPr>
          <a:xfrm>
            <a:off x="1371600" y="3632201"/>
            <a:ext cx="9448800" cy="685800"/>
          </a:xfrm>
        </p:spPr>
        <p:txBody>
          <a:bodyPr rtlCol="0">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ru-RU" noProof="1"/>
              <a:t>Образец подзаголовка</a:t>
            </a:r>
          </a:p>
        </p:txBody>
      </p:sp>
      <p:sp>
        <p:nvSpPr>
          <p:cNvPr id="4" name="Дата 3"/>
          <p:cNvSpPr>
            <a:spLocks noGrp="1"/>
          </p:cNvSpPr>
          <p:nvPr>
            <p:ph type="dt" sz="half" idx="10"/>
          </p:nvPr>
        </p:nvSpPr>
        <p:spPr>
          <a:xfrm>
            <a:off x="7909561" y="4314328"/>
            <a:ext cx="2910840" cy="374642"/>
          </a:xfrm>
        </p:spPr>
        <p:txBody>
          <a:bodyPr rtlCol="0"/>
          <a:lstStyle/>
          <a:p>
            <a:pPr rtl="0"/>
            <a:fld id="{7F5D3971-613F-407D-8A46-F6C0EB422763}" type="datetime1">
              <a:rPr lang="ru-RU" noProof="1" dirty="0" smtClean="0"/>
              <a:t>15.05.2022</a:t>
            </a:fld>
            <a:endParaRPr lang="ru-RU" noProof="1"/>
          </a:p>
        </p:txBody>
      </p:sp>
      <p:sp>
        <p:nvSpPr>
          <p:cNvPr id="5" name="Нижний колонтитул 4"/>
          <p:cNvSpPr>
            <a:spLocks noGrp="1"/>
          </p:cNvSpPr>
          <p:nvPr>
            <p:ph type="ftr" sz="quarter" idx="11"/>
          </p:nvPr>
        </p:nvSpPr>
        <p:spPr>
          <a:xfrm>
            <a:off x="1371600" y="4323845"/>
            <a:ext cx="6400800" cy="365125"/>
          </a:xfrm>
        </p:spPr>
        <p:txBody>
          <a:bodyPr rtlCol="0"/>
          <a:lstStyle/>
          <a:p>
            <a:pPr rtl="0"/>
            <a:endParaRPr lang="ru-RU" noProof="1"/>
          </a:p>
        </p:txBody>
      </p:sp>
      <p:sp>
        <p:nvSpPr>
          <p:cNvPr id="6" name="Номер слайда 5"/>
          <p:cNvSpPr>
            <a:spLocks noGrp="1"/>
          </p:cNvSpPr>
          <p:nvPr>
            <p:ph type="sldNum" sz="quarter" idx="12"/>
          </p:nvPr>
        </p:nvSpPr>
        <p:spPr>
          <a:xfrm>
            <a:off x="8077200" y="1430866"/>
            <a:ext cx="2743200"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Объект 2"/>
          <p:cNvSpPr>
            <a:spLocks noGrp="1"/>
          </p:cNvSpPr>
          <p:nvPr>
            <p:ph idx="1" hasCustomPrompt="1"/>
          </p:nvPr>
        </p:nvSpPr>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10"/>
          </p:nvPr>
        </p:nvSpPr>
        <p:spPr/>
        <p:txBody>
          <a:bodyPr rtlCol="0"/>
          <a:lstStyle/>
          <a:p>
            <a:pPr rtl="0"/>
            <a:fld id="{6B5B0317-E5ED-4357-88D7-8FEC4FC40737}" type="datetime1">
              <a:rPr lang="ru-RU" noProof="1" dirty="0" smtClean="0"/>
              <a:t>15.05.2022</a:t>
            </a:fld>
            <a:endParaRPr lang="ru-RU" noProof="1"/>
          </a:p>
        </p:txBody>
      </p:sp>
      <p:sp>
        <p:nvSpPr>
          <p:cNvPr id="5" name="Нижний колонтитул 4"/>
          <p:cNvSpPr>
            <a:spLocks noGrp="1"/>
          </p:cNvSpPr>
          <p:nvPr>
            <p:ph type="ftr" sz="quarter" idx="11"/>
          </p:nvPr>
        </p:nvSpPr>
        <p:spPr/>
        <p:txBody>
          <a:bodyPr rtlCol="0"/>
          <a:lstStyle/>
          <a:p>
            <a:pPr rtl="0"/>
            <a:endParaRPr lang="ru-RU" noProof="1"/>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pic>
        <p:nvPicPr>
          <p:cNvPr id="9" name="Рисунок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685800" y="753533"/>
            <a:ext cx="10820399" cy="2801935"/>
          </a:xfrm>
        </p:spPr>
        <p:txBody>
          <a:bodyPr rtlCol="0" anchor="b">
            <a:normAutofit/>
          </a:bodyPr>
          <a:lstStyle>
            <a:lvl1pPr algn="r">
              <a:defRPr sz="4000"/>
            </a:lvl1pPr>
          </a:lstStyle>
          <a:p>
            <a:pPr rtl="0"/>
            <a:r>
              <a:rPr lang="ru-RU" noProof="1"/>
              <a:t>Образец заголовка</a:t>
            </a:r>
          </a:p>
        </p:txBody>
      </p:sp>
      <p:sp>
        <p:nvSpPr>
          <p:cNvPr id="3" name="Текст 2"/>
          <p:cNvSpPr>
            <a:spLocks noGrp="1"/>
          </p:cNvSpPr>
          <p:nvPr>
            <p:ph type="body" idx="1" hasCustomPrompt="1"/>
          </p:nvPr>
        </p:nvSpPr>
        <p:spPr>
          <a:xfrm>
            <a:off x="1024467" y="3641725"/>
            <a:ext cx="10490200" cy="955675"/>
          </a:xfrm>
        </p:spPr>
        <p:txBody>
          <a:bodyPr rtlCol="0">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ru-RU" noProof="1"/>
              <a:t>Щелкните, чтобы изменить стили текста образца слайда</a:t>
            </a:r>
          </a:p>
        </p:txBody>
      </p:sp>
      <p:sp>
        <p:nvSpPr>
          <p:cNvPr id="4" name="Дата 3"/>
          <p:cNvSpPr>
            <a:spLocks noGrp="1"/>
          </p:cNvSpPr>
          <p:nvPr>
            <p:ph type="dt" sz="half" idx="10"/>
          </p:nvPr>
        </p:nvSpPr>
        <p:spPr>
          <a:xfrm>
            <a:off x="7814452" y="381000"/>
            <a:ext cx="2910840" cy="365125"/>
          </a:xfrm>
        </p:spPr>
        <p:txBody>
          <a:bodyPr rtlCol="0"/>
          <a:lstStyle>
            <a:lvl1pPr algn="r">
              <a:defRPr/>
            </a:lvl1pPr>
          </a:lstStyle>
          <a:p>
            <a:pPr rtl="0"/>
            <a:fld id="{54624045-5829-401A-8952-3E137170E9E7}" type="datetime1">
              <a:rPr lang="ru-RU" noProof="1" smtClean="0"/>
              <a:t>15.05.2022</a:t>
            </a:fld>
            <a:endParaRPr lang="ru-RU" noProof="1"/>
          </a:p>
        </p:txBody>
      </p:sp>
      <p:sp>
        <p:nvSpPr>
          <p:cNvPr id="5" name="Нижний колонтитул 4"/>
          <p:cNvSpPr>
            <a:spLocks noGrp="1"/>
          </p:cNvSpPr>
          <p:nvPr>
            <p:ph type="ftr" sz="quarter" idx="11"/>
          </p:nvPr>
        </p:nvSpPr>
        <p:spPr>
          <a:xfrm>
            <a:off x="685800" y="381001"/>
            <a:ext cx="6991492" cy="364065"/>
          </a:xfrm>
        </p:spPr>
        <p:txBody>
          <a:bodyPr rtlCol="0"/>
          <a:lstStyle/>
          <a:p>
            <a:pPr rtl="0"/>
            <a:endParaRPr lang="ru-RU" noProof="1"/>
          </a:p>
        </p:txBody>
      </p:sp>
      <p:sp>
        <p:nvSpPr>
          <p:cNvPr id="6" name="Номер слайда 5"/>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Объект 2"/>
          <p:cNvSpPr>
            <a:spLocks noGrp="1"/>
          </p:cNvSpPr>
          <p:nvPr>
            <p:ph sz="half" idx="1" hasCustomPrompt="1"/>
          </p:nvPr>
        </p:nvSpPr>
        <p:spPr>
          <a:xfrm>
            <a:off x="685800" y="2194559"/>
            <a:ext cx="5334000" cy="4024125"/>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Объект 3"/>
          <p:cNvSpPr>
            <a:spLocks noGrp="1"/>
          </p:cNvSpPr>
          <p:nvPr>
            <p:ph sz="half" idx="2" hasCustomPrompt="1"/>
          </p:nvPr>
        </p:nvSpPr>
        <p:spPr>
          <a:xfrm>
            <a:off x="6172200" y="2194559"/>
            <a:ext cx="5334000" cy="4024125"/>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5" name="Дата 4"/>
          <p:cNvSpPr>
            <a:spLocks noGrp="1"/>
          </p:cNvSpPr>
          <p:nvPr>
            <p:ph type="dt" sz="half" idx="10"/>
          </p:nvPr>
        </p:nvSpPr>
        <p:spPr/>
        <p:txBody>
          <a:bodyPr rtlCol="0"/>
          <a:lstStyle/>
          <a:p>
            <a:pPr rtl="0"/>
            <a:fld id="{4D4FADA9-5463-4CDF-992B-9C957FD35038}" type="datetime1">
              <a:rPr lang="ru-RU" noProof="1" smtClean="0"/>
              <a:t>15.05.2022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95600" y="762000"/>
            <a:ext cx="8610600" cy="1295400"/>
          </a:xfrm>
        </p:spPr>
        <p:txBody>
          <a:bodyPr rtlCol="0"/>
          <a:lstStyle/>
          <a:p>
            <a:pPr rtl="0"/>
            <a:r>
              <a:rPr lang="ru-RU" noProof="1"/>
              <a:t>Образец заголовка</a:t>
            </a:r>
          </a:p>
        </p:txBody>
      </p:sp>
      <p:sp>
        <p:nvSpPr>
          <p:cNvPr id="3" name="Текст 2"/>
          <p:cNvSpPr>
            <a:spLocks noGrp="1"/>
          </p:cNvSpPr>
          <p:nvPr>
            <p:ph type="body" idx="1" hasCustomPrompt="1"/>
          </p:nvPr>
        </p:nvSpPr>
        <p:spPr>
          <a:xfrm>
            <a:off x="914409" y="2183802"/>
            <a:ext cx="5079991"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4" name="Объект 3"/>
          <p:cNvSpPr>
            <a:spLocks noGrp="1"/>
          </p:cNvSpPr>
          <p:nvPr>
            <p:ph sz="half" idx="2" hasCustomPrompt="1"/>
          </p:nvPr>
        </p:nvSpPr>
        <p:spPr>
          <a:xfrm>
            <a:off x="685800" y="3132666"/>
            <a:ext cx="5311775" cy="3086019"/>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5" name="Текст 4"/>
          <p:cNvSpPr>
            <a:spLocks noGrp="1"/>
          </p:cNvSpPr>
          <p:nvPr>
            <p:ph type="body" sz="quarter" idx="3" hasCustomPrompt="1"/>
          </p:nvPr>
        </p:nvSpPr>
        <p:spPr>
          <a:xfrm>
            <a:off x="6400800" y="2183802"/>
            <a:ext cx="5105400" cy="823912"/>
          </a:xfrm>
        </p:spPr>
        <p:txBody>
          <a:bodyPr rtlCol="0"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6" name="Объект 5"/>
          <p:cNvSpPr>
            <a:spLocks noGrp="1"/>
          </p:cNvSpPr>
          <p:nvPr>
            <p:ph sz="quarter" idx="4" hasCustomPrompt="1"/>
          </p:nvPr>
        </p:nvSpPr>
        <p:spPr>
          <a:xfrm>
            <a:off x="6172200" y="3132666"/>
            <a:ext cx="5334000" cy="3086019"/>
          </a:xfrm>
        </p:spPr>
        <p:txBody>
          <a:bodyPr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7" name="Дата 6"/>
          <p:cNvSpPr>
            <a:spLocks noGrp="1"/>
          </p:cNvSpPr>
          <p:nvPr>
            <p:ph type="dt" sz="half" idx="10"/>
          </p:nvPr>
        </p:nvSpPr>
        <p:spPr/>
        <p:txBody>
          <a:bodyPr rtlCol="0"/>
          <a:lstStyle/>
          <a:p>
            <a:pPr rtl="0"/>
            <a:fld id="{8C6053E5-CE77-4B0A-A996-3D69DFD23151}" type="datetime1">
              <a:rPr lang="ru-RU" noProof="1" smtClean="0"/>
              <a:t>15.05.2022</a:t>
            </a:fld>
            <a:endParaRPr lang="ru-RU" noProof="1"/>
          </a:p>
        </p:txBody>
      </p:sp>
      <p:sp>
        <p:nvSpPr>
          <p:cNvPr id="8" name="Нижний колонтитул 7"/>
          <p:cNvSpPr>
            <a:spLocks noGrp="1"/>
          </p:cNvSpPr>
          <p:nvPr>
            <p:ph type="ftr" sz="quarter" idx="11"/>
          </p:nvPr>
        </p:nvSpPr>
        <p:spPr/>
        <p:txBody>
          <a:bodyPr rtlCol="0"/>
          <a:lstStyle/>
          <a:p>
            <a:pPr rtl="0"/>
            <a:endParaRPr lang="ru-RU" noProof="1"/>
          </a:p>
        </p:txBody>
      </p:sp>
      <p:sp>
        <p:nvSpPr>
          <p:cNvPr id="9" name="Номер слайда 8"/>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Дата 2"/>
          <p:cNvSpPr>
            <a:spLocks noGrp="1"/>
          </p:cNvSpPr>
          <p:nvPr>
            <p:ph type="dt" sz="half" idx="10"/>
          </p:nvPr>
        </p:nvSpPr>
        <p:spPr/>
        <p:txBody>
          <a:bodyPr rtlCol="0"/>
          <a:lstStyle/>
          <a:p>
            <a:pPr rtl="0"/>
            <a:fld id="{652FCE27-12E9-4404-9704-1BB5102602CD}" type="datetime1">
              <a:rPr lang="ru-RU" noProof="1" smtClean="0"/>
              <a:t>15.05.2022</a:t>
            </a:fld>
            <a:endParaRPr lang="ru-RU" noProof="1"/>
          </a:p>
        </p:txBody>
      </p:sp>
      <p:sp>
        <p:nvSpPr>
          <p:cNvPr id="4" name="Нижний колонтитул 3"/>
          <p:cNvSpPr>
            <a:spLocks noGrp="1"/>
          </p:cNvSpPr>
          <p:nvPr>
            <p:ph type="ftr" sz="quarter" idx="11"/>
          </p:nvPr>
        </p:nvSpPr>
        <p:spPr/>
        <p:txBody>
          <a:bodyPr rtlCol="0"/>
          <a:lstStyle/>
          <a:p>
            <a:pPr rtl="0"/>
            <a:endParaRPr lang="ru-RU" noProof="1"/>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rtlCol="0"/>
          <a:lstStyle/>
          <a:p>
            <a:pPr rtl="0"/>
            <a:fld id="{D3129710-43A9-4F30-BA02-7EE2CAEA4BC6}" type="datetime1">
              <a:rPr lang="ru-RU" noProof="1" smtClean="0"/>
              <a:t>15.05.2022</a:t>
            </a:fld>
            <a:endParaRPr lang="ru-RU" noProof="1"/>
          </a:p>
        </p:txBody>
      </p:sp>
      <p:sp>
        <p:nvSpPr>
          <p:cNvPr id="3" name="Нижний колонтитул 2"/>
          <p:cNvSpPr>
            <a:spLocks noGrp="1"/>
          </p:cNvSpPr>
          <p:nvPr>
            <p:ph type="ftr" sz="quarter" idx="11"/>
          </p:nvPr>
        </p:nvSpPr>
        <p:spPr/>
        <p:txBody>
          <a:bodyPr rtlCol="0"/>
          <a:lstStyle/>
          <a:p>
            <a:pPr rtl="0"/>
            <a:endParaRPr lang="ru-RU" noProof="1"/>
          </a:p>
        </p:txBody>
      </p:sp>
      <p:sp>
        <p:nvSpPr>
          <p:cNvPr id="4" name="Номер слайда 3"/>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0"/>
            <a:ext cx="4114800" cy="1600200"/>
          </a:xfrm>
        </p:spPr>
        <p:txBody>
          <a:bodyPr rtlCol="0" anchor="b"/>
          <a:lstStyle>
            <a:lvl1pPr algn="l">
              <a:defRPr sz="3200"/>
            </a:lvl1pPr>
          </a:lstStyle>
          <a:p>
            <a:pPr rtl="0"/>
            <a:r>
              <a:rPr lang="ru-RU" noProof="1"/>
              <a:t>Образец заголовка</a:t>
            </a:r>
          </a:p>
        </p:txBody>
      </p:sp>
      <p:sp>
        <p:nvSpPr>
          <p:cNvPr id="3" name="Объект 2"/>
          <p:cNvSpPr>
            <a:spLocks noGrp="1"/>
          </p:cNvSpPr>
          <p:nvPr>
            <p:ph idx="1" hasCustomPrompt="1"/>
          </p:nvPr>
        </p:nvSpPr>
        <p:spPr>
          <a:xfrm>
            <a:off x="4995582" y="746759"/>
            <a:ext cx="6510618" cy="5471925"/>
          </a:xfrm>
        </p:spPr>
        <p:txBody>
          <a:bodyPr rtlCol="0" anchor="ctr"/>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Текст 3"/>
          <p:cNvSpPr>
            <a:spLocks noGrp="1"/>
          </p:cNvSpPr>
          <p:nvPr>
            <p:ph type="body" sz="half" idx="2" hasCustomPrompt="1"/>
          </p:nvPr>
        </p:nvSpPr>
        <p:spPr>
          <a:xfrm>
            <a:off x="685800" y="3124199"/>
            <a:ext cx="411480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p:txBody>
          <a:bodyPr rtlCol="0"/>
          <a:lstStyle/>
          <a:p>
            <a:pPr rtl="0"/>
            <a:fld id="{915DF9FE-35B1-4A99-AEAD-5154F2A21B19}" type="datetime1">
              <a:rPr lang="ru-RU" noProof="1" smtClean="0"/>
              <a:t>15.05.2022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1524000"/>
            <a:ext cx="6873240" cy="1600200"/>
          </a:xfrm>
        </p:spPr>
        <p:txBody>
          <a:bodyPr rtlCol="0" anchor="b"/>
          <a:lstStyle>
            <a:lvl1pPr algn="l">
              <a:defRPr sz="3200"/>
            </a:lvl1pPr>
          </a:lstStyle>
          <a:p>
            <a:pPr rtl="0"/>
            <a:r>
              <a:rPr lang="ru-RU" noProof="1"/>
              <a:t>Образец заголовка</a:t>
            </a:r>
          </a:p>
        </p:txBody>
      </p:sp>
      <p:sp>
        <p:nvSpPr>
          <p:cNvPr id="3" name="Рисунок 2"/>
          <p:cNvSpPr>
            <a:spLocks noGrp="1" noChangeAspect="1"/>
          </p:cNvSpPr>
          <p:nvPr>
            <p:ph type="pic" idx="1" hasCustomPrompt="1"/>
          </p:nvPr>
        </p:nvSpPr>
        <p:spPr>
          <a:xfrm>
            <a:off x="7861238" y="751241"/>
            <a:ext cx="3644962" cy="5467443"/>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noProof="1"/>
              <a:t>Щелкните значок, чтобы добавить изображение</a:t>
            </a:r>
          </a:p>
        </p:txBody>
      </p:sp>
      <p:sp>
        <p:nvSpPr>
          <p:cNvPr id="4" name="Текст 3"/>
          <p:cNvSpPr>
            <a:spLocks noGrp="1"/>
          </p:cNvSpPr>
          <p:nvPr>
            <p:ph type="body" sz="half" idx="2" hasCustomPrompt="1"/>
          </p:nvPr>
        </p:nvSpPr>
        <p:spPr>
          <a:xfrm>
            <a:off x="685800" y="3124199"/>
            <a:ext cx="6873240" cy="3094485"/>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p:txBody>
          <a:bodyPr rtlCol="0"/>
          <a:lstStyle/>
          <a:p>
            <a:pPr rtl="0"/>
            <a:fld id="{FAA07926-6E29-45C7-B611-777D382E4F94}" type="datetime1">
              <a:rPr lang="ru-RU" noProof="1" smtClean="0"/>
              <a:t>15.05.2022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ый 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777" y="4697360"/>
            <a:ext cx="10822034" cy="819355"/>
          </a:xfrm>
        </p:spPr>
        <p:txBody>
          <a:bodyPr rtlCol="0" anchor="b"/>
          <a:lstStyle>
            <a:lvl1pPr algn="l">
              <a:defRPr sz="3200"/>
            </a:lvl1pPr>
          </a:lstStyle>
          <a:p>
            <a:pPr rtl="0"/>
            <a:r>
              <a:rPr lang="ru-RU" noProof="1"/>
              <a:t>Образец заголовка</a:t>
            </a:r>
          </a:p>
        </p:txBody>
      </p:sp>
      <p:sp>
        <p:nvSpPr>
          <p:cNvPr id="3" name="Рисунок 2"/>
          <p:cNvSpPr>
            <a:spLocks noGrp="1" noChangeAspect="1"/>
          </p:cNvSpPr>
          <p:nvPr>
            <p:ph type="pic" idx="1" hasCustomPrompt="1"/>
          </p:nvPr>
        </p:nvSpPr>
        <p:spPr>
          <a:xfrm>
            <a:off x="681727" y="941439"/>
            <a:ext cx="10821840" cy="3478161"/>
          </a:xfrm>
        </p:spPr>
        <p:txBody>
          <a:bodyPr rtlCol="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ru-RU" noProof="1"/>
              <a:t>Щелкните значок, чтобы добавить изображение</a:t>
            </a:r>
          </a:p>
        </p:txBody>
      </p:sp>
      <p:sp>
        <p:nvSpPr>
          <p:cNvPr id="4" name="Текст 3"/>
          <p:cNvSpPr>
            <a:spLocks noGrp="1"/>
          </p:cNvSpPr>
          <p:nvPr>
            <p:ph type="body" sz="half" idx="2" hasCustomPrompt="1"/>
          </p:nvPr>
        </p:nvSpPr>
        <p:spPr>
          <a:xfrm>
            <a:off x="685800" y="5516715"/>
            <a:ext cx="10820400" cy="701969"/>
          </a:xfrm>
        </p:spPr>
        <p:txBody>
          <a:bodyPr rtlCol="0"/>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p:txBody>
          <a:bodyPr rtlCol="0"/>
          <a:lstStyle/>
          <a:p>
            <a:pPr rtl="0"/>
            <a:fld id="{5CD394A4-8215-4421-B0F2-767F11A3BCF6}" type="datetime1">
              <a:rPr lang="ru-RU" noProof="1" smtClean="0"/>
              <a:t>15.05.2022</a:t>
            </a:fld>
            <a:endParaRPr lang="ru-RU" noProof="1"/>
          </a:p>
        </p:txBody>
      </p:sp>
      <p:sp>
        <p:nvSpPr>
          <p:cNvPr id="6" name="Нижний колонтитул 5"/>
          <p:cNvSpPr>
            <a:spLocks noGrp="1"/>
          </p:cNvSpPr>
          <p:nvPr>
            <p:ph type="ftr" sz="quarter" idx="11"/>
          </p:nvPr>
        </p:nvSpPr>
        <p:spPr/>
        <p:txBody>
          <a:bodyPr rtlCol="0"/>
          <a:lstStyle/>
          <a:p>
            <a:pPr rtl="0"/>
            <a:endParaRPr lang="ru-RU" noProof="1"/>
          </a:p>
        </p:txBody>
      </p:sp>
      <p:sp>
        <p:nvSpPr>
          <p:cNvPr id="7" name="Номер слайда 6"/>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Заголовок и подпись">
    <p:spTree>
      <p:nvGrpSpPr>
        <p:cNvPr id="1" name=""/>
        <p:cNvGrpSpPr/>
        <p:nvPr/>
      </p:nvGrpSpPr>
      <p:grpSpPr>
        <a:xfrm>
          <a:off x="0" y="0"/>
          <a:ext cx="0" cy="0"/>
          <a:chOff x="0" y="0"/>
          <a:chExt cx="0" cy="0"/>
        </a:xfrm>
      </p:grpSpPr>
      <p:pic>
        <p:nvPicPr>
          <p:cNvPr id="8" name="Рисунок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685800" y="753532"/>
            <a:ext cx="10820400" cy="2802467"/>
          </a:xfrm>
        </p:spPr>
        <p:txBody>
          <a:bodyPr rtlCol="0" anchor="ctr"/>
          <a:lstStyle>
            <a:lvl1pPr algn="l">
              <a:defRPr sz="3200"/>
            </a:lvl1pPr>
          </a:lstStyle>
          <a:p>
            <a:pPr rtl="0"/>
            <a:r>
              <a:rPr lang="ru-RU" noProof="1"/>
              <a:t>Образец заголовка</a:t>
            </a:r>
          </a:p>
        </p:txBody>
      </p:sp>
      <p:sp>
        <p:nvSpPr>
          <p:cNvPr id="4" name="Текст 3"/>
          <p:cNvSpPr>
            <a:spLocks noGrp="1"/>
          </p:cNvSpPr>
          <p:nvPr>
            <p:ph type="body" sz="half" idx="2" hasCustomPrompt="1"/>
          </p:nvPr>
        </p:nvSpPr>
        <p:spPr>
          <a:xfrm>
            <a:off x="1024467" y="3649133"/>
            <a:ext cx="10130516" cy="999067"/>
          </a:xfrm>
        </p:spPr>
        <p:txBody>
          <a:bodyPr rtlCol="0"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a:xfrm>
            <a:off x="7814452" y="381000"/>
            <a:ext cx="2910840" cy="365125"/>
          </a:xfrm>
        </p:spPr>
        <p:txBody>
          <a:bodyPr rtlCol="0"/>
          <a:lstStyle>
            <a:lvl1pPr algn="r">
              <a:defRPr/>
            </a:lvl1pPr>
          </a:lstStyle>
          <a:p>
            <a:pPr rtl="0"/>
            <a:fld id="{D2E01DA1-D780-478C-A1E6-DB7162850904}" type="datetime1">
              <a:rPr lang="ru-RU" noProof="1" smtClean="0"/>
              <a:t>15.05.2022</a:t>
            </a:fld>
            <a:endParaRPr lang="ru-RU" noProof="1"/>
          </a:p>
        </p:txBody>
      </p:sp>
      <p:sp>
        <p:nvSpPr>
          <p:cNvPr id="6" name="Нижний колонтитул 5"/>
          <p:cNvSpPr>
            <a:spLocks noGrp="1"/>
          </p:cNvSpPr>
          <p:nvPr>
            <p:ph type="ftr" sz="quarter" idx="11"/>
          </p:nvPr>
        </p:nvSpPr>
        <p:spPr>
          <a:xfrm>
            <a:off x="685800" y="379941"/>
            <a:ext cx="6991492" cy="365125"/>
          </a:xfrm>
        </p:spPr>
        <p:txBody>
          <a:bodyPr rtlCol="0"/>
          <a:lstStyle/>
          <a:p>
            <a:pPr rtl="0"/>
            <a:endParaRPr lang="ru-RU" noProof="1"/>
          </a:p>
        </p:txBody>
      </p:sp>
      <p:sp>
        <p:nvSpPr>
          <p:cNvPr id="7" name="Номер слайда 6"/>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Цитата с подписью">
    <p:spTree>
      <p:nvGrpSpPr>
        <p:cNvPr id="1" name=""/>
        <p:cNvGrpSpPr/>
        <p:nvPr/>
      </p:nvGrpSpPr>
      <p:grpSpPr>
        <a:xfrm>
          <a:off x="0" y="0"/>
          <a:ext cx="0" cy="0"/>
          <a:chOff x="0" y="0"/>
          <a:chExt cx="0" cy="0"/>
        </a:xfrm>
      </p:grpSpPr>
      <p:pic>
        <p:nvPicPr>
          <p:cNvPr id="13" name="Рисунок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1024467" y="753533"/>
            <a:ext cx="10151533" cy="2604495"/>
          </a:xfrm>
        </p:spPr>
        <p:txBody>
          <a:bodyPr rtlCol="0" anchor="ctr"/>
          <a:lstStyle>
            <a:lvl1pPr algn="l">
              <a:defRPr sz="3200"/>
            </a:lvl1pPr>
          </a:lstStyle>
          <a:p>
            <a:pPr rtl="0"/>
            <a:r>
              <a:rPr lang="ru-RU" noProof="1"/>
              <a:t>Образец заголовка</a:t>
            </a:r>
          </a:p>
        </p:txBody>
      </p:sp>
      <p:sp>
        <p:nvSpPr>
          <p:cNvPr id="12" name="Текст 3"/>
          <p:cNvSpPr>
            <a:spLocks noGrp="1"/>
          </p:cNvSpPr>
          <p:nvPr>
            <p:ph type="body" sz="half" idx="13" hasCustomPrompt="1"/>
          </p:nvPr>
        </p:nvSpPr>
        <p:spPr>
          <a:xfrm>
            <a:off x="1303865" y="3365556"/>
            <a:ext cx="9592736" cy="444443"/>
          </a:xfrm>
        </p:spPr>
        <p:txBody>
          <a:bodyPr rtlCol="0"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4" name="Текст 3"/>
          <p:cNvSpPr>
            <a:spLocks noGrp="1"/>
          </p:cNvSpPr>
          <p:nvPr>
            <p:ph type="body" sz="half" idx="2" hasCustomPrompt="1"/>
          </p:nvPr>
        </p:nvSpPr>
        <p:spPr>
          <a:xfrm>
            <a:off x="1024467" y="3959862"/>
            <a:ext cx="10151533" cy="679871"/>
          </a:xfrm>
        </p:spPr>
        <p:txBody>
          <a:bodyPr rtlCol="0"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a:xfrm>
            <a:off x="7814452" y="381000"/>
            <a:ext cx="2910840" cy="365125"/>
          </a:xfrm>
        </p:spPr>
        <p:txBody>
          <a:bodyPr rtlCol="0"/>
          <a:lstStyle>
            <a:lvl1pPr algn="r">
              <a:defRPr/>
            </a:lvl1pPr>
          </a:lstStyle>
          <a:p>
            <a:pPr rtl="0"/>
            <a:fld id="{D86403EE-C9CA-43B5-BDF8-3B30FBEC95CA}" type="datetime1">
              <a:rPr lang="ru-RU" noProof="1" smtClean="0"/>
              <a:t>15.05.2022</a:t>
            </a:fld>
            <a:endParaRPr lang="ru-RU" noProof="1"/>
          </a:p>
        </p:txBody>
      </p:sp>
      <p:sp>
        <p:nvSpPr>
          <p:cNvPr id="6" name="Нижний колонтитул 5"/>
          <p:cNvSpPr>
            <a:spLocks noGrp="1"/>
          </p:cNvSpPr>
          <p:nvPr>
            <p:ph type="ftr" sz="quarter" idx="11"/>
          </p:nvPr>
        </p:nvSpPr>
        <p:spPr>
          <a:xfrm>
            <a:off x="685800" y="379941"/>
            <a:ext cx="6991492" cy="365125"/>
          </a:xfrm>
        </p:spPr>
        <p:txBody>
          <a:bodyPr rtlCol="0"/>
          <a:lstStyle/>
          <a:p>
            <a:pPr rtl="0"/>
            <a:endParaRPr lang="ru-RU" noProof="1"/>
          </a:p>
        </p:txBody>
      </p:sp>
      <p:sp>
        <p:nvSpPr>
          <p:cNvPr id="7" name="Номер слайда 6"/>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
        <p:nvSpPr>
          <p:cNvPr id="9" name="Надпись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rtl="0"/>
            <a:r>
              <a:rPr lang="ru-RU" sz="8000" noProof="1">
                <a:solidFill>
                  <a:schemeClr val="tx1"/>
                </a:solidFill>
                <a:effectLst/>
              </a:rPr>
              <a:t>«</a:t>
            </a:r>
          </a:p>
        </p:txBody>
      </p:sp>
      <p:sp>
        <p:nvSpPr>
          <p:cNvPr id="10" name="Надпись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rtl="0"/>
            <a:r>
              <a:rPr lang="ru-RU" sz="8000" noProof="1">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Карточка имени">
    <p:spTree>
      <p:nvGrpSpPr>
        <p:cNvPr id="1" name=""/>
        <p:cNvGrpSpPr/>
        <p:nvPr/>
      </p:nvGrpSpPr>
      <p:grpSpPr>
        <a:xfrm>
          <a:off x="0" y="0"/>
          <a:ext cx="0" cy="0"/>
          <a:chOff x="0" y="0"/>
          <a:chExt cx="0" cy="0"/>
        </a:xfrm>
      </p:grpSpPr>
      <p:pic>
        <p:nvPicPr>
          <p:cNvPr id="9" name="Рисунок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Заголовок 1"/>
          <p:cNvSpPr>
            <a:spLocks noGrp="1"/>
          </p:cNvSpPr>
          <p:nvPr>
            <p:ph type="title"/>
          </p:nvPr>
        </p:nvSpPr>
        <p:spPr>
          <a:xfrm>
            <a:off x="1024495" y="1124701"/>
            <a:ext cx="10146186" cy="2511835"/>
          </a:xfrm>
        </p:spPr>
        <p:txBody>
          <a:bodyPr rtlCol="0" anchor="b"/>
          <a:lstStyle>
            <a:lvl1pPr algn="l">
              <a:defRPr sz="3200"/>
            </a:lvl1pPr>
          </a:lstStyle>
          <a:p>
            <a:pPr rtl="0"/>
            <a:r>
              <a:rPr lang="ru-RU" noProof="1"/>
              <a:t>Образец заголовка</a:t>
            </a:r>
          </a:p>
        </p:txBody>
      </p:sp>
      <p:sp>
        <p:nvSpPr>
          <p:cNvPr id="4" name="Текст 3"/>
          <p:cNvSpPr>
            <a:spLocks noGrp="1"/>
          </p:cNvSpPr>
          <p:nvPr>
            <p:ph type="body" sz="half" idx="2" hasCustomPrompt="1"/>
          </p:nvPr>
        </p:nvSpPr>
        <p:spPr>
          <a:xfrm>
            <a:off x="1024467" y="3648315"/>
            <a:ext cx="10144654" cy="999885"/>
          </a:xfrm>
        </p:spPr>
        <p:txBody>
          <a:bodyPr rtlCol="0"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ru-RU" noProof="1"/>
              <a:t>Щелкните, чтобы изменить стили текста образца слайда</a:t>
            </a:r>
          </a:p>
        </p:txBody>
      </p:sp>
      <p:sp>
        <p:nvSpPr>
          <p:cNvPr id="5" name="Дата 4"/>
          <p:cNvSpPr>
            <a:spLocks noGrp="1"/>
          </p:cNvSpPr>
          <p:nvPr>
            <p:ph type="dt" sz="half" idx="10"/>
          </p:nvPr>
        </p:nvSpPr>
        <p:spPr>
          <a:xfrm>
            <a:off x="7814452" y="378883"/>
            <a:ext cx="2910840" cy="365125"/>
          </a:xfrm>
        </p:spPr>
        <p:txBody>
          <a:bodyPr rtlCol="0"/>
          <a:lstStyle>
            <a:lvl1pPr algn="r">
              <a:defRPr/>
            </a:lvl1pPr>
          </a:lstStyle>
          <a:p>
            <a:pPr rtl="0"/>
            <a:fld id="{C7A17412-9F10-48A5-995F-F995BC3F24BE}" type="datetime1">
              <a:rPr lang="ru-RU" noProof="1" smtClean="0"/>
              <a:t>15.05.2022</a:t>
            </a:fld>
            <a:endParaRPr lang="ru-RU" noProof="1"/>
          </a:p>
        </p:txBody>
      </p:sp>
      <p:sp>
        <p:nvSpPr>
          <p:cNvPr id="6" name="Нижний колонтитул 5"/>
          <p:cNvSpPr>
            <a:spLocks noGrp="1"/>
          </p:cNvSpPr>
          <p:nvPr>
            <p:ph type="ftr" sz="quarter" idx="11"/>
          </p:nvPr>
        </p:nvSpPr>
        <p:spPr>
          <a:xfrm>
            <a:off x="685800" y="378883"/>
            <a:ext cx="6991492" cy="365125"/>
          </a:xfrm>
        </p:spPr>
        <p:txBody>
          <a:bodyPr rtlCol="0"/>
          <a:lstStyle/>
          <a:p>
            <a:pPr rtl="0"/>
            <a:endParaRPr lang="ru-RU" noProof="1"/>
          </a:p>
        </p:txBody>
      </p:sp>
      <p:sp>
        <p:nvSpPr>
          <p:cNvPr id="7" name="Номер слайда 6"/>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ойной столбец">
    <p:spTree>
      <p:nvGrpSpPr>
        <p:cNvPr id="1" name=""/>
        <p:cNvGrpSpPr/>
        <p:nvPr/>
      </p:nvGrpSpPr>
      <p:grpSpPr>
        <a:xfrm>
          <a:off x="0" y="0"/>
          <a:ext cx="0" cy="0"/>
          <a:chOff x="0" y="0"/>
          <a:chExt cx="0" cy="0"/>
        </a:xfrm>
      </p:grpSpPr>
      <p:sp>
        <p:nvSpPr>
          <p:cNvPr id="15" name="Заголовок 1"/>
          <p:cNvSpPr>
            <a:spLocks noGrp="1"/>
          </p:cNvSpPr>
          <p:nvPr>
            <p:ph type="title"/>
          </p:nvPr>
        </p:nvSpPr>
        <p:spPr>
          <a:xfrm>
            <a:off x="2895600" y="761999"/>
            <a:ext cx="8610599" cy="1303867"/>
          </a:xfrm>
        </p:spPr>
        <p:txBody>
          <a:bodyPr rtlCol="0"/>
          <a:lstStyle/>
          <a:p>
            <a:pPr rtl="0"/>
            <a:r>
              <a:rPr lang="ru-RU" noProof="1"/>
              <a:t>Образец заголовка</a:t>
            </a:r>
          </a:p>
        </p:txBody>
      </p:sp>
      <p:sp>
        <p:nvSpPr>
          <p:cNvPr id="7" name="Текст 2"/>
          <p:cNvSpPr>
            <a:spLocks noGrp="1"/>
          </p:cNvSpPr>
          <p:nvPr>
            <p:ph type="body" idx="1" hasCustomPrompt="1"/>
          </p:nvPr>
        </p:nvSpPr>
        <p:spPr>
          <a:xfrm>
            <a:off x="685800" y="2202080"/>
            <a:ext cx="3456432" cy="617320"/>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8" name="Текст 3"/>
          <p:cNvSpPr>
            <a:spLocks noGrp="1"/>
          </p:cNvSpPr>
          <p:nvPr>
            <p:ph type="body" sz="half" idx="15" hasCustomPrompt="1"/>
          </p:nvPr>
        </p:nvSpPr>
        <p:spPr>
          <a:xfrm>
            <a:off x="685799"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9" name="Текст 4"/>
          <p:cNvSpPr>
            <a:spLocks noGrp="1"/>
          </p:cNvSpPr>
          <p:nvPr>
            <p:ph type="body" sz="quarter" idx="3" hasCustomPrompt="1"/>
          </p:nvPr>
        </p:nvSpPr>
        <p:spPr>
          <a:xfrm>
            <a:off x="4368800" y="2201333"/>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10" name="Текст 3"/>
          <p:cNvSpPr>
            <a:spLocks noGrp="1"/>
          </p:cNvSpPr>
          <p:nvPr>
            <p:ph type="body" sz="half" idx="16" hasCustomPrompt="1"/>
          </p:nvPr>
        </p:nvSpPr>
        <p:spPr>
          <a:xfrm>
            <a:off x="4366858" y="2904067"/>
            <a:ext cx="3456432" cy="3314618"/>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11" name="Текст 4"/>
          <p:cNvSpPr>
            <a:spLocks noGrp="1"/>
          </p:cNvSpPr>
          <p:nvPr>
            <p:ph type="body" sz="quarter" idx="13" hasCustomPrompt="1"/>
          </p:nvPr>
        </p:nvSpPr>
        <p:spPr>
          <a:xfrm>
            <a:off x="8051800" y="2192866"/>
            <a:ext cx="3456432" cy="626534"/>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12" name="Текст 3"/>
          <p:cNvSpPr>
            <a:spLocks noGrp="1"/>
          </p:cNvSpPr>
          <p:nvPr>
            <p:ph type="body" sz="half" idx="17" hasCustomPrompt="1"/>
          </p:nvPr>
        </p:nvSpPr>
        <p:spPr>
          <a:xfrm>
            <a:off x="8051801" y="2904565"/>
            <a:ext cx="3456432" cy="3314132"/>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3" name="Дата 2"/>
          <p:cNvSpPr>
            <a:spLocks noGrp="1"/>
          </p:cNvSpPr>
          <p:nvPr>
            <p:ph type="dt" sz="half" idx="10"/>
          </p:nvPr>
        </p:nvSpPr>
        <p:spPr/>
        <p:txBody>
          <a:bodyPr rtlCol="0"/>
          <a:lstStyle/>
          <a:p>
            <a:pPr rtl="0"/>
            <a:fld id="{70CF83A1-D7AC-4F33-8F13-3D5826F7F4BF}" type="datetime1">
              <a:rPr lang="ru-RU" noProof="1" smtClean="0"/>
              <a:t>15.05.2022</a:t>
            </a:fld>
            <a:endParaRPr lang="ru-RU" noProof="1"/>
          </a:p>
        </p:txBody>
      </p:sp>
      <p:sp>
        <p:nvSpPr>
          <p:cNvPr id="4" name="Нижний колонтитул 3"/>
          <p:cNvSpPr>
            <a:spLocks noGrp="1"/>
          </p:cNvSpPr>
          <p:nvPr>
            <p:ph type="ftr" sz="quarter" idx="11"/>
          </p:nvPr>
        </p:nvSpPr>
        <p:spPr/>
        <p:txBody>
          <a:bodyPr rtlCol="0"/>
          <a:lstStyle/>
          <a:p>
            <a:pPr rtl="0"/>
            <a:endParaRPr lang="ru-RU" noProof="1"/>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sp>
        <p:nvSpPr>
          <p:cNvPr id="30" name="Заголовок 1"/>
          <p:cNvSpPr>
            <a:spLocks noGrp="1"/>
          </p:cNvSpPr>
          <p:nvPr>
            <p:ph type="title"/>
          </p:nvPr>
        </p:nvSpPr>
        <p:spPr>
          <a:xfrm>
            <a:off x="2895600" y="762000"/>
            <a:ext cx="8610599" cy="1295400"/>
          </a:xfrm>
        </p:spPr>
        <p:txBody>
          <a:bodyPr rtlCol="0"/>
          <a:lstStyle/>
          <a:p>
            <a:pPr rtl="0"/>
            <a:r>
              <a:rPr lang="ru-RU" noProof="1"/>
              <a:t>Образец заголовка</a:t>
            </a:r>
          </a:p>
        </p:txBody>
      </p:sp>
      <p:sp>
        <p:nvSpPr>
          <p:cNvPr id="19" name="Текст 2"/>
          <p:cNvSpPr>
            <a:spLocks noGrp="1"/>
          </p:cNvSpPr>
          <p:nvPr>
            <p:ph type="body" idx="1" hasCustomPrompt="1"/>
          </p:nvPr>
        </p:nvSpPr>
        <p:spPr>
          <a:xfrm>
            <a:off x="688618" y="4191000"/>
            <a:ext cx="3451582"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20" name="Рисунок 2"/>
          <p:cNvSpPr>
            <a:spLocks noGrp="1" noChangeAspect="1"/>
          </p:cNvSpPr>
          <p:nvPr>
            <p:ph type="pic" idx="15" hasCustomPrompt="1"/>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noProof="1"/>
              <a:t>Щелкните значок, чтобы добавить изображение</a:t>
            </a:r>
          </a:p>
        </p:txBody>
      </p:sp>
      <p:sp>
        <p:nvSpPr>
          <p:cNvPr id="21" name="Текст 3"/>
          <p:cNvSpPr>
            <a:spLocks noGrp="1"/>
          </p:cNvSpPr>
          <p:nvPr>
            <p:ph type="body" sz="half" idx="18" hasCustomPrompt="1"/>
          </p:nvPr>
        </p:nvSpPr>
        <p:spPr>
          <a:xfrm>
            <a:off x="688618" y="4873764"/>
            <a:ext cx="3451582"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22" name="Текст 4"/>
          <p:cNvSpPr>
            <a:spLocks noGrp="1"/>
          </p:cNvSpPr>
          <p:nvPr>
            <p:ph type="body" sz="quarter" idx="3" hasCustomPrompt="1"/>
          </p:nvPr>
        </p:nvSpPr>
        <p:spPr>
          <a:xfrm>
            <a:off x="4374263" y="4191000"/>
            <a:ext cx="3448935"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23" name="Рисунок 2"/>
          <p:cNvSpPr>
            <a:spLocks noGrp="1" noChangeAspect="1"/>
          </p:cNvSpPr>
          <p:nvPr>
            <p:ph type="pic" idx="21" hasCustomPrompt="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noProof="1"/>
              <a:t>Щелкните значок, чтобы добавить изображение</a:t>
            </a:r>
          </a:p>
        </p:txBody>
      </p:sp>
      <p:sp>
        <p:nvSpPr>
          <p:cNvPr id="24" name="Текст 3"/>
          <p:cNvSpPr>
            <a:spLocks noGrp="1"/>
          </p:cNvSpPr>
          <p:nvPr>
            <p:ph type="body" sz="half" idx="19" hasCustomPrompt="1"/>
          </p:nvPr>
        </p:nvSpPr>
        <p:spPr>
          <a:xfrm>
            <a:off x="4374264" y="4873763"/>
            <a:ext cx="344893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25" name="Текст 4"/>
          <p:cNvSpPr>
            <a:spLocks noGrp="1"/>
          </p:cNvSpPr>
          <p:nvPr>
            <p:ph type="body" sz="quarter" idx="13" hasCustomPrompt="1"/>
          </p:nvPr>
        </p:nvSpPr>
        <p:spPr>
          <a:xfrm>
            <a:off x="8049731" y="4191000"/>
            <a:ext cx="3456469" cy="682765"/>
          </a:xfrm>
        </p:spPr>
        <p:txBody>
          <a:bodyPr rtlCol="0"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ru-RU" noProof="1"/>
              <a:t>Щелкните, чтобы изменить стили текста образца слайда</a:t>
            </a:r>
          </a:p>
        </p:txBody>
      </p:sp>
      <p:sp>
        <p:nvSpPr>
          <p:cNvPr id="26" name="Рисунок 2"/>
          <p:cNvSpPr>
            <a:spLocks noGrp="1" noChangeAspect="1"/>
          </p:cNvSpPr>
          <p:nvPr>
            <p:ph type="pic" idx="22" hasCustomPrompt="1"/>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rtlCol="0"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rtl="0"/>
            <a:r>
              <a:rPr lang="ru-RU" noProof="1"/>
              <a:t>Щелкните значок, чтобы добавить изображение</a:t>
            </a:r>
          </a:p>
        </p:txBody>
      </p:sp>
      <p:sp>
        <p:nvSpPr>
          <p:cNvPr id="27" name="Текст 3"/>
          <p:cNvSpPr>
            <a:spLocks noGrp="1"/>
          </p:cNvSpPr>
          <p:nvPr>
            <p:ph type="body" sz="half" idx="20" hasCustomPrompt="1"/>
          </p:nvPr>
        </p:nvSpPr>
        <p:spPr>
          <a:xfrm>
            <a:off x="8049731" y="4873761"/>
            <a:ext cx="3452445" cy="1344921"/>
          </a:xfrm>
        </p:spPr>
        <p:txBody>
          <a:bodyPr rtlCol="0"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ru-RU" noProof="1"/>
              <a:t>Щелкните, чтобы изменить стили текста образца слайда</a:t>
            </a:r>
          </a:p>
        </p:txBody>
      </p:sp>
      <p:sp>
        <p:nvSpPr>
          <p:cNvPr id="3" name="Дата 2"/>
          <p:cNvSpPr>
            <a:spLocks noGrp="1"/>
          </p:cNvSpPr>
          <p:nvPr>
            <p:ph type="dt" sz="half" idx="10"/>
          </p:nvPr>
        </p:nvSpPr>
        <p:spPr/>
        <p:txBody>
          <a:bodyPr rtlCol="0"/>
          <a:lstStyle/>
          <a:p>
            <a:pPr rtl="0"/>
            <a:fld id="{15B6212E-AA16-4076-B669-F7EBF9E27B56}" type="datetime1">
              <a:rPr lang="ru-RU" noProof="1" smtClean="0"/>
              <a:t>15.05.2022</a:t>
            </a:fld>
            <a:endParaRPr lang="ru-RU" noProof="1"/>
          </a:p>
        </p:txBody>
      </p:sp>
      <p:sp>
        <p:nvSpPr>
          <p:cNvPr id="4" name="Нижний колонтитул 3"/>
          <p:cNvSpPr>
            <a:spLocks noGrp="1"/>
          </p:cNvSpPr>
          <p:nvPr>
            <p:ph type="ftr" sz="quarter" idx="11"/>
          </p:nvPr>
        </p:nvSpPr>
        <p:spPr/>
        <p:txBody>
          <a:bodyPr rtlCol="0"/>
          <a:lstStyle/>
          <a:p>
            <a:pPr rtl="0"/>
            <a:endParaRPr lang="ru-RU" noProof="1"/>
          </a:p>
        </p:txBody>
      </p:sp>
      <p:sp>
        <p:nvSpPr>
          <p:cNvPr id="5" name="Номер слайда 4"/>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noProof="1"/>
              <a:t>Образец заголовка</a:t>
            </a:r>
          </a:p>
        </p:txBody>
      </p:sp>
      <p:sp>
        <p:nvSpPr>
          <p:cNvPr id="3" name="Вертикальный текст 2"/>
          <p:cNvSpPr>
            <a:spLocks noGrp="1"/>
          </p:cNvSpPr>
          <p:nvPr>
            <p:ph type="body" orient="vert" idx="1" hasCustomPrompt="1"/>
          </p:nvPr>
        </p:nvSpPr>
        <p:spPr>
          <a:xfrm>
            <a:off x="685800" y="2194559"/>
            <a:ext cx="10820400" cy="4024125"/>
          </a:xfrm>
        </p:spPr>
        <p:txBody>
          <a:bodyPr vert="eaVert"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10"/>
          </p:nvPr>
        </p:nvSpPr>
        <p:spPr/>
        <p:txBody>
          <a:bodyPr rtlCol="0"/>
          <a:lstStyle/>
          <a:p>
            <a:pPr rtl="0"/>
            <a:fld id="{098A3CB4-63E0-42FA-B506-E5D86E0945B1}" type="datetime1">
              <a:rPr lang="ru-RU" noProof="1" smtClean="0"/>
              <a:t>15.05.2022</a:t>
            </a:fld>
            <a:endParaRPr lang="ru-RU" noProof="1"/>
          </a:p>
        </p:txBody>
      </p:sp>
      <p:sp>
        <p:nvSpPr>
          <p:cNvPr id="5" name="Нижний колонтитул 4"/>
          <p:cNvSpPr>
            <a:spLocks noGrp="1"/>
          </p:cNvSpPr>
          <p:nvPr>
            <p:ph type="ftr" sz="quarter" idx="11"/>
          </p:nvPr>
        </p:nvSpPr>
        <p:spPr/>
        <p:txBody>
          <a:bodyPr rtlCol="0"/>
          <a:lstStyle/>
          <a:p>
            <a:pPr rtl="0"/>
            <a:endParaRPr lang="ru-RU" noProof="1"/>
          </a:p>
        </p:txBody>
      </p:sp>
      <p:sp>
        <p:nvSpPr>
          <p:cNvPr id="6" name="Номер слайда 5"/>
          <p:cNvSpPr>
            <a:spLocks noGrp="1"/>
          </p:cNvSpPr>
          <p:nvPr>
            <p:ph type="sldNum" sz="quarter" idx="12"/>
          </p:nvPr>
        </p:nvSpPr>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pic>
        <p:nvPicPr>
          <p:cNvPr id="8" name="Рисунок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Вертикальный заголовок 1"/>
          <p:cNvSpPr>
            <a:spLocks noGrp="1"/>
          </p:cNvSpPr>
          <p:nvPr>
            <p:ph type="title" orient="vert"/>
          </p:nvPr>
        </p:nvSpPr>
        <p:spPr>
          <a:xfrm>
            <a:off x="9448800" y="745066"/>
            <a:ext cx="2057400" cy="3903133"/>
          </a:xfrm>
        </p:spPr>
        <p:txBody>
          <a:bodyPr vert="eaVert" rtlCol="0"/>
          <a:lstStyle>
            <a:lvl1pPr algn="l">
              <a:defRPr/>
            </a:lvl1pPr>
          </a:lstStyle>
          <a:p>
            <a:pPr rtl="0"/>
            <a:r>
              <a:rPr lang="ru-RU" noProof="1"/>
              <a:t>Образец заголовка</a:t>
            </a:r>
          </a:p>
        </p:txBody>
      </p:sp>
      <p:sp>
        <p:nvSpPr>
          <p:cNvPr id="3" name="Вертикальный текст 2"/>
          <p:cNvSpPr>
            <a:spLocks noGrp="1"/>
          </p:cNvSpPr>
          <p:nvPr>
            <p:ph type="body" orient="vert" idx="1" hasCustomPrompt="1"/>
          </p:nvPr>
        </p:nvSpPr>
        <p:spPr>
          <a:xfrm>
            <a:off x="1024466" y="745067"/>
            <a:ext cx="8204201" cy="3903133"/>
          </a:xfrm>
        </p:spPr>
        <p:txBody>
          <a:bodyPr vert="eaVert" rtlCol="0"/>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10"/>
          </p:nvPr>
        </p:nvSpPr>
        <p:spPr>
          <a:xfrm>
            <a:off x="7814452" y="379941"/>
            <a:ext cx="2910840" cy="365125"/>
          </a:xfrm>
        </p:spPr>
        <p:txBody>
          <a:bodyPr rtlCol="0"/>
          <a:lstStyle>
            <a:lvl1pPr algn="r">
              <a:defRPr/>
            </a:lvl1pPr>
          </a:lstStyle>
          <a:p>
            <a:pPr rtl="0"/>
            <a:fld id="{2EA8B877-EDF3-486E-B006-0AF3C2C1E078}" type="datetime1">
              <a:rPr lang="ru-RU" noProof="1" smtClean="0"/>
              <a:t>15.05.2022</a:t>
            </a:fld>
            <a:endParaRPr lang="ru-RU" noProof="1"/>
          </a:p>
        </p:txBody>
      </p:sp>
      <p:sp>
        <p:nvSpPr>
          <p:cNvPr id="5" name="Нижний колонтитул 4"/>
          <p:cNvSpPr>
            <a:spLocks noGrp="1"/>
          </p:cNvSpPr>
          <p:nvPr>
            <p:ph type="ftr" sz="quarter" idx="11"/>
          </p:nvPr>
        </p:nvSpPr>
        <p:spPr>
          <a:xfrm>
            <a:off x="685800" y="381000"/>
            <a:ext cx="6991492" cy="365125"/>
          </a:xfrm>
        </p:spPr>
        <p:txBody>
          <a:bodyPr rtlCol="0"/>
          <a:lstStyle/>
          <a:p>
            <a:pPr rtl="0"/>
            <a:endParaRPr lang="ru-RU" noProof="1"/>
          </a:p>
        </p:txBody>
      </p:sp>
      <p:sp>
        <p:nvSpPr>
          <p:cNvPr id="6" name="Номер слайда 5"/>
          <p:cNvSpPr>
            <a:spLocks noGrp="1"/>
          </p:cNvSpPr>
          <p:nvPr>
            <p:ph type="sldNum" sz="quarter" idx="12"/>
          </p:nvPr>
        </p:nvSpPr>
        <p:spPr>
          <a:xfrm>
            <a:off x="10862452" y="381000"/>
            <a:ext cx="643748" cy="365125"/>
          </a:xfrm>
        </p:spPr>
        <p:txBody>
          <a:bodyPr rtlCol="0"/>
          <a:lstStyle/>
          <a:p>
            <a:pPr rtl="0"/>
            <a:fld id="{6D22F896-40B5-4ADD-8801-0D06FADFA095}" type="slidenum">
              <a:rPr lang="ru-RU" noProof="1" dirty="0" smtClean="0"/>
              <a:t>‹#›</a:t>
            </a:fld>
            <a:endParaRPr lang="ru-RU" noProof="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Рисунок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Заголовок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pPr rtl="0"/>
            <a:r>
              <a:rPr lang="ru-RU" noProof="1"/>
              <a:t>Стиль образца заголовка</a:t>
            </a:r>
          </a:p>
        </p:txBody>
      </p:sp>
      <p:sp>
        <p:nvSpPr>
          <p:cNvPr id="3" name="Текст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rtl="0"/>
            <a:r>
              <a:rPr lang="ru-RU" noProof="1"/>
              <a:t>Щелкните, чтобы изменить стили текста образца слайда</a:t>
            </a:r>
          </a:p>
          <a:p>
            <a:pPr lvl="1" rtl="0"/>
            <a:r>
              <a:rPr lang="ru-RU" noProof="1"/>
              <a:t>Второй уровень</a:t>
            </a:r>
          </a:p>
          <a:p>
            <a:pPr lvl="2" rtl="0"/>
            <a:r>
              <a:rPr lang="ru-RU" noProof="1"/>
              <a:t>Третий уровень</a:t>
            </a:r>
          </a:p>
          <a:p>
            <a:pPr lvl="3" rtl="0"/>
            <a:r>
              <a:rPr lang="ru-RU" noProof="1"/>
              <a:t>Четвертый уровень</a:t>
            </a:r>
          </a:p>
          <a:p>
            <a:pPr lvl="4" rtl="0"/>
            <a:r>
              <a:rPr lang="ru-RU" noProof="1"/>
              <a:t>Пятый уровень</a:t>
            </a:r>
          </a:p>
        </p:txBody>
      </p:sp>
      <p:sp>
        <p:nvSpPr>
          <p:cNvPr id="4" name="Дата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2CE5DCE4-5573-4F62-B866-31325C98D232}" type="datetime1">
              <a:rPr lang="ru-RU" noProof="1" dirty="0" smtClean="0"/>
              <a:t>15.05.2022</a:t>
            </a:fld>
            <a:endParaRPr lang="ru-RU" noProof="1"/>
          </a:p>
        </p:txBody>
      </p:sp>
      <p:sp>
        <p:nvSpPr>
          <p:cNvPr id="5" name="Нижний колонтитул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pPr rtl="0"/>
            <a:endParaRPr lang="ru-RU" noProof="1"/>
          </a:p>
        </p:txBody>
      </p:sp>
      <p:sp>
        <p:nvSpPr>
          <p:cNvPr id="6" name="Номер слайда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pPr rtl="0"/>
            <a:fld id="{6D22F896-40B5-4ADD-8801-0D06FADFA095}" type="slidenum">
              <a:rPr lang="ru-RU" noProof="1" dirty="0" smtClean="0"/>
              <a:pPr/>
              <a:t>‹#›</a:t>
            </a:fld>
            <a:endParaRPr lang="ru-RU" noProof="1"/>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792483" y="821265"/>
            <a:ext cx="6604625" cy="5222117"/>
          </a:xfrm>
        </p:spPr>
        <p:txBody>
          <a:bodyPr rtlCol="0" anchor="ctr">
            <a:normAutofit/>
          </a:bodyPr>
          <a:lstStyle/>
          <a:p>
            <a:pPr algn="ctr"/>
            <a:r>
              <a:rPr lang="de-DE" sz="5400" noProof="1">
                <a:solidFill>
                  <a:srgbClr val="FF0066"/>
                </a:solidFill>
                <a:latin typeface="Arial Black" panose="020B0A04020102020204" pitchFamily="34" charset="0"/>
              </a:rPr>
              <a:t>NUTRITION AND BROMATOLOGY</a:t>
            </a:r>
            <a:endParaRPr lang="ru-RU" sz="5400" noProof="1">
              <a:solidFill>
                <a:srgbClr val="FF0066"/>
              </a:solidFill>
              <a:latin typeface="Arial Black" panose="020B0A04020102020204" pitchFamily="34"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Рисунок 3">
            <a:extLst>
              <a:ext uri="{FF2B5EF4-FFF2-40B4-BE49-F238E27FC236}">
                <a16:creationId xmlns:a16="http://schemas.microsoft.com/office/drawing/2014/main" xmlns="" id="{5739BF66-7DE7-48B6-B2ED-88D60953A016}"/>
              </a:ext>
            </a:extLst>
          </p:cNvPr>
          <p:cNvPicPr>
            <a:picLocks noChangeAspect="1"/>
          </p:cNvPicPr>
          <p:nvPr/>
        </p:nvPicPr>
        <p:blipFill>
          <a:blip r:embed="rId3"/>
          <a:stretch>
            <a:fillRect/>
          </a:stretch>
        </p:blipFill>
        <p:spPr>
          <a:xfrm>
            <a:off x="8293213" y="991999"/>
            <a:ext cx="2734040" cy="2237267"/>
          </a:xfrm>
          <a:prstGeom prst="rect">
            <a:avLst/>
          </a:prstGeom>
        </p:spPr>
      </p:pic>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771633" cy="5222117"/>
          </a:xfrm>
        </p:spPr>
        <p:txBody>
          <a:bodyPr rtlCol="0" anchor="ctr">
            <a:normAutofit/>
          </a:bodyPr>
          <a:lstStyle/>
          <a:p>
            <a:pPr algn="ctr" rtl="0"/>
            <a:endParaRPr lang="uk-UA" sz="3200" noProof="1"/>
          </a:p>
          <a:p>
            <a:pPr algn="ctr" rtl="0"/>
            <a:endParaRPr lang="uk-UA" sz="3200" noProof="1"/>
          </a:p>
          <a:p>
            <a:pPr algn="ctr"/>
            <a:r>
              <a:rPr lang="de-DE" sz="3200" noProof="1"/>
              <a:t>Elective </a:t>
            </a:r>
            <a:endParaRPr lang="ru-RU" sz="3200" noProof="1" smtClean="0"/>
          </a:p>
          <a:p>
            <a:pPr algn="ctr"/>
            <a:r>
              <a:rPr lang="de-DE" sz="3200" noProof="1" smtClean="0"/>
              <a:t>discipline</a:t>
            </a:r>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4">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spTree>
    <p:extLst>
      <p:ext uri="{BB962C8B-B14F-4D97-AF65-F5344CB8AC3E}">
        <p14:creationId xmlns:p14="http://schemas.microsoft.com/office/powerpoint/2010/main" val="375466494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418594" y="702366"/>
            <a:ext cx="6955014" cy="4982816"/>
          </a:xfrm>
        </p:spPr>
        <p:txBody>
          <a:bodyPr rtlCol="0" anchor="ctr">
            <a:normAutofit fontScale="90000"/>
          </a:bodyPr>
          <a:lstStyle/>
          <a:p>
            <a:r>
              <a:rPr lang="de-DE" sz="2400" noProof="1">
                <a:solidFill>
                  <a:srgbClr val="FF0066"/>
                </a:solidFill>
                <a:latin typeface="Arial Black" panose="020B0A04020102020204" pitchFamily="34" charset="0"/>
              </a:rPr>
              <a:t>NUTRITION</a:t>
            </a:r>
            <a:r>
              <a:rPr lang="uk-UA" sz="2400" noProof="1" smtClean="0">
                <a:solidFill>
                  <a:srgbClr val="FF0066"/>
                </a:solidFill>
                <a:latin typeface="Georgia" panose="02040502050405020303" pitchFamily="18" charset="0"/>
              </a:rPr>
              <a:t> </a:t>
            </a:r>
            <a:r>
              <a:rPr lang="uk-UA" sz="2400" noProof="1">
                <a:latin typeface="Georgia" panose="02040502050405020303" pitchFamily="18" charset="0"/>
              </a:rPr>
              <a:t>–</a:t>
            </a:r>
            <a:r>
              <a:rPr lang="ru-RU" sz="2400" noProof="1">
                <a:latin typeface="Georgia" panose="02040502050405020303" pitchFamily="18" charset="0"/>
              </a:rPr>
              <a:t> </a:t>
            </a:r>
            <a:r>
              <a:rPr lang="en-US" sz="2000" noProof="1">
                <a:latin typeface="Georgia" panose="02040502050405020303" pitchFamily="18" charset="0"/>
                <a:cs typeface="Arial" panose="020B0604020202020204" pitchFamily="34" charset="0"/>
              </a:rPr>
              <a:t>is a science that studies the issues of nutrition, food, nutrients and other components contained in foods, their effects and interactions, consumption, absorption, loss and excretion, their impact on various types of metabolism and importance in maintaining health or the occurrence of diseases.</a:t>
            </a: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de-DE" sz="2800" noProof="1" smtClean="0">
                <a:solidFill>
                  <a:srgbClr val="FF0066"/>
                </a:solidFill>
                <a:latin typeface="Arial Black" panose="020B0A04020102020204" pitchFamily="34" charset="0"/>
              </a:rPr>
              <a:t>BROMATOLOGY</a:t>
            </a:r>
            <a:r>
              <a:rPr lang="ru-RU" sz="2000" dirty="0" smtClean="0">
                <a:latin typeface="Georgia" panose="02040502050405020303" pitchFamily="18" charset="0"/>
              </a:rPr>
              <a:t>– </a:t>
            </a:r>
            <a:r>
              <a:rPr lang="en-US" sz="2000" dirty="0">
                <a:latin typeface="Georgia" panose="02040502050405020303" pitchFamily="18" charset="0"/>
              </a:rPr>
              <a:t>it is a science that studies the chemical composition of food products, their changes under the influence of various factors (chemical, physical, biochemical); deals with food quality control, including raw materials, intermediate products and related materials; and studies the interaction of food with drugs</a:t>
            </a:r>
            <a:endParaRPr lang="ru-RU" sz="2000" noProof="1">
              <a:latin typeface="Georgia" panose="02040502050405020303" pitchFamily="18"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827481" cy="5222117"/>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5" name="Рисунок 4">
            <a:extLst>
              <a:ext uri="{FF2B5EF4-FFF2-40B4-BE49-F238E27FC236}">
                <a16:creationId xmlns:a16="http://schemas.microsoft.com/office/drawing/2014/main" xmlns="" id="{3A712752-F236-43FC-A135-787F6FF1C71F}"/>
              </a:ext>
            </a:extLst>
          </p:cNvPr>
          <p:cNvPicPr>
            <a:picLocks noChangeAspect="1"/>
          </p:cNvPicPr>
          <p:nvPr/>
        </p:nvPicPr>
        <p:blipFill>
          <a:blip r:embed="rId4"/>
          <a:stretch>
            <a:fillRect/>
          </a:stretch>
        </p:blipFill>
        <p:spPr>
          <a:xfrm>
            <a:off x="8274688" y="927444"/>
            <a:ext cx="2619375" cy="1743075"/>
          </a:xfrm>
          <a:prstGeom prst="rect">
            <a:avLst/>
          </a:prstGeom>
        </p:spPr>
      </p:pic>
    </p:spTree>
    <p:extLst>
      <p:ext uri="{BB962C8B-B14F-4D97-AF65-F5344CB8AC3E}">
        <p14:creationId xmlns:p14="http://schemas.microsoft.com/office/powerpoint/2010/main" val="3545947028"/>
      </p:ext>
    </p:extLst>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172278" y="198784"/>
            <a:ext cx="10588487" cy="6082746"/>
          </a:xfrm>
        </p:spPr>
        <p:txBody>
          <a:bodyPr rtlCol="0" anchor="ctr">
            <a:normAutofit/>
          </a:bodyPr>
          <a:lstStyle/>
          <a:p>
            <a:r>
              <a:rPr lang="en-US" sz="2000" b="1" noProof="1">
                <a:latin typeface="Georgia" panose="02040502050405020303" pitchFamily="18" charset="0"/>
              </a:rPr>
              <a:t>With all the achievements of modern medicine, the role of nutritional support in the prevention and treatment of various diseases, as well as to maintain their own health, plays a major role in the life of </a:t>
            </a:r>
            <a:r>
              <a:rPr lang="en-US" sz="2000" b="1" noProof="1">
                <a:latin typeface="Georgia" panose="02040502050405020303" pitchFamily="18" charset="0"/>
              </a:rPr>
              <a:t>modern </a:t>
            </a:r>
            <a:r>
              <a:rPr lang="en-US" sz="2000" b="1" noProof="1" smtClean="0">
                <a:latin typeface="Georgia" panose="02040502050405020303" pitchFamily="18" charset="0"/>
              </a:rPr>
              <a:t>Human</a:t>
            </a:r>
            <a:r>
              <a:rPr lang="en-US" sz="2000" b="1" noProof="1">
                <a:latin typeface="Georgia" panose="02040502050405020303" pitchFamily="18" charset="0"/>
              </a:rPr>
              <a:t>.</a:t>
            </a: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uk-UA" sz="2000" noProof="1">
                <a:latin typeface="Georgia" panose="02040502050405020303" pitchFamily="18" charset="0"/>
              </a:rPr>
              <a:t/>
            </a:r>
            <a:br>
              <a:rPr lang="uk-UA" sz="2000" noProof="1">
                <a:latin typeface="Georgia" panose="02040502050405020303" pitchFamily="18" charset="0"/>
              </a:rPr>
            </a:br>
            <a:r>
              <a:rPr lang="en-US" sz="2000" noProof="1">
                <a:latin typeface="Georgia" panose="02040502050405020303" pitchFamily="18" charset="0"/>
              </a:rPr>
              <a:t>Today's trends dictate changes in professional terms. The specialist must have a comprehensive in-depth knowledge to meet the needs of the labor market.</a:t>
            </a:r>
            <a:r>
              <a:rPr lang="uk-UA" sz="2000" b="1" noProof="1">
                <a:latin typeface="Georgia" panose="02040502050405020303" pitchFamily="18" charset="0"/>
              </a:rPr>
              <a:t/>
            </a:r>
            <a:br>
              <a:rPr lang="uk-UA" sz="2000" b="1" noProof="1">
                <a:latin typeface="Georgia" panose="02040502050405020303" pitchFamily="18" charset="0"/>
              </a:rPr>
            </a:br>
            <a:r>
              <a:rPr lang="uk-UA" sz="1200" b="1" noProof="1">
                <a:latin typeface="Georgia" panose="02040502050405020303" pitchFamily="18" charset="0"/>
              </a:rPr>
              <a:t> </a:t>
            </a:r>
            <a:endParaRPr lang="ru-RU" sz="2400" b="1" i="1" noProof="1">
              <a:solidFill>
                <a:srgbClr val="C00000"/>
              </a:solidFill>
              <a:latin typeface="Georgia" panose="02040502050405020303" pitchFamily="18" charset="0"/>
            </a:endParaRPr>
          </a:p>
        </p:txBody>
      </p: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10668000" y="821266"/>
            <a:ext cx="556589" cy="3830248"/>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15" name="Рисунок 14">
            <a:extLst>
              <a:ext uri="{FF2B5EF4-FFF2-40B4-BE49-F238E27FC236}">
                <a16:creationId xmlns:a16="http://schemas.microsoft.com/office/drawing/2014/main" xmlns="" id="{BB07EAE7-EB06-49E0-B75C-248033948E24}"/>
              </a:ext>
            </a:extLst>
          </p:cNvPr>
          <p:cNvPicPr>
            <a:picLocks noChangeAspect="1"/>
          </p:cNvPicPr>
          <p:nvPr/>
        </p:nvPicPr>
        <p:blipFill>
          <a:blip r:embed="rId4"/>
          <a:stretch>
            <a:fillRect/>
          </a:stretch>
        </p:blipFill>
        <p:spPr>
          <a:xfrm>
            <a:off x="657914" y="5469212"/>
            <a:ext cx="3743325" cy="1219200"/>
          </a:xfrm>
          <a:prstGeom prst="rect">
            <a:avLst/>
          </a:prstGeom>
        </p:spPr>
      </p:pic>
      <p:pic>
        <p:nvPicPr>
          <p:cNvPr id="22" name="Рисунок 21">
            <a:extLst>
              <a:ext uri="{FF2B5EF4-FFF2-40B4-BE49-F238E27FC236}">
                <a16:creationId xmlns:a16="http://schemas.microsoft.com/office/drawing/2014/main" xmlns="" id="{D12C15E4-CC80-4F29-BDE2-6B4ABE50A08B}"/>
              </a:ext>
            </a:extLst>
          </p:cNvPr>
          <p:cNvPicPr>
            <a:picLocks noChangeAspect="1"/>
          </p:cNvPicPr>
          <p:nvPr/>
        </p:nvPicPr>
        <p:blipFill>
          <a:blip r:embed="rId5"/>
          <a:stretch>
            <a:fillRect/>
          </a:stretch>
        </p:blipFill>
        <p:spPr>
          <a:xfrm>
            <a:off x="3884175" y="2216374"/>
            <a:ext cx="2820405" cy="1829725"/>
          </a:xfrm>
          <a:prstGeom prst="rect">
            <a:avLst/>
          </a:prstGeom>
        </p:spPr>
      </p:pic>
      <p:pic>
        <p:nvPicPr>
          <p:cNvPr id="23" name="Рисунок 22">
            <a:extLst>
              <a:ext uri="{FF2B5EF4-FFF2-40B4-BE49-F238E27FC236}">
                <a16:creationId xmlns:a16="http://schemas.microsoft.com/office/drawing/2014/main" xmlns="" id="{20412DF0-969E-4392-B7A0-1C4A628150A7}"/>
              </a:ext>
            </a:extLst>
          </p:cNvPr>
          <p:cNvPicPr>
            <a:picLocks noChangeAspect="1"/>
          </p:cNvPicPr>
          <p:nvPr/>
        </p:nvPicPr>
        <p:blipFill>
          <a:blip r:embed="rId6"/>
          <a:stretch>
            <a:fillRect/>
          </a:stretch>
        </p:blipFill>
        <p:spPr>
          <a:xfrm>
            <a:off x="5393477" y="5483499"/>
            <a:ext cx="3829050" cy="1190625"/>
          </a:xfrm>
          <a:prstGeom prst="rect">
            <a:avLst/>
          </a:prstGeom>
        </p:spPr>
      </p:pic>
    </p:spTree>
    <p:extLst>
      <p:ext uri="{BB962C8B-B14F-4D97-AF65-F5344CB8AC3E}">
        <p14:creationId xmlns:p14="http://schemas.microsoft.com/office/powerpoint/2010/main" val="1673503782"/>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190544" y="277371"/>
            <a:ext cx="9536871" cy="6215268"/>
          </a:xfrm>
        </p:spPr>
        <p:txBody>
          <a:bodyPr rtlCol="0" anchor="ctr">
            <a:normAutofit/>
          </a:bodyPr>
          <a:lstStyle/>
          <a:p>
            <a:r>
              <a:rPr lang="uk-UA" sz="1200" b="1" noProof="1">
                <a:latin typeface="Georgia" panose="02040502050405020303" pitchFamily="18" charset="0"/>
              </a:rPr>
              <a:t/>
            </a:r>
            <a:br>
              <a:rPr lang="uk-UA" sz="1200" b="1" noProof="1">
                <a:latin typeface="Georgia" panose="02040502050405020303" pitchFamily="18" charset="0"/>
              </a:rPr>
            </a:br>
            <a:r>
              <a:rPr lang="en-US" sz="1200" b="1" noProof="1">
                <a:latin typeface="Georgia" panose="02040502050405020303" pitchFamily="18" charset="0"/>
              </a:rPr>
              <a:t>One of the most important areas in the field of health is</a:t>
            </a:r>
            <a:r>
              <a:rPr lang="uk-UA" sz="1600" b="1" noProof="1">
                <a:latin typeface="Georgia" panose="02040502050405020303" pitchFamily="18" charset="0"/>
              </a:rPr>
              <a:t/>
            </a:r>
            <a:br>
              <a:rPr lang="uk-UA" sz="1600" b="1" noProof="1">
                <a:latin typeface="Georgia" panose="02040502050405020303" pitchFamily="18" charset="0"/>
              </a:rPr>
            </a:br>
            <a:r>
              <a:rPr lang="de-DE" sz="1600" b="1" i="1" noProof="1">
                <a:solidFill>
                  <a:srgbClr val="C00000"/>
                </a:solidFill>
                <a:latin typeface="Georgia" panose="02040502050405020303" pitchFamily="18" charset="0"/>
              </a:rPr>
              <a:t>nutrition.</a:t>
            </a:r>
            <a:r>
              <a:rPr lang="uk-UA" sz="1600" b="1" i="1" noProof="1">
                <a:latin typeface="Georgia" panose="02040502050405020303" pitchFamily="18" charset="0"/>
              </a:rPr>
              <a:t/>
            </a:r>
            <a:br>
              <a:rPr lang="uk-UA" sz="1600" b="1" i="1" noProof="1">
                <a:latin typeface="Georgia" panose="02040502050405020303" pitchFamily="18" charset="0"/>
              </a:rPr>
            </a:br>
            <a:r>
              <a:rPr lang="uk-UA" sz="1600" b="1" i="1" noProof="1">
                <a:latin typeface="Georgia" panose="02040502050405020303" pitchFamily="18" charset="0"/>
              </a:rPr>
              <a:t> </a:t>
            </a:r>
            <a:r>
              <a:rPr lang="en-US" sz="1600" b="1" noProof="1">
                <a:latin typeface="Georgia" panose="02040502050405020303" pitchFamily="18" charset="0"/>
              </a:rPr>
              <a:t>A specialist with basic knowledge of physiology, pathophysiology, biochemistry, pharmacology, pharmacognosy, pharmaceutical chemistry will be able to approach the issues of proper nutrition more thoroughly and professionally than the average person who received this knowledge without proper medical education.</a:t>
            </a:r>
            <a:r>
              <a:rPr lang="uk-UA" sz="1600" b="1" noProof="1">
                <a:latin typeface="Georgia" panose="02040502050405020303" pitchFamily="18" charset="0"/>
              </a:rPr>
              <a:t/>
            </a:r>
            <a:br>
              <a:rPr lang="uk-UA" sz="16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r>
            <a:br>
              <a:rPr lang="uk-UA" sz="1200" b="1" noProof="1">
                <a:latin typeface="Georgia" panose="02040502050405020303" pitchFamily="18" charset="0"/>
              </a:rPr>
            </a:br>
            <a:r>
              <a:rPr lang="uk-UA" sz="1200" b="1" noProof="1">
                <a:latin typeface="Georgia" panose="02040502050405020303" pitchFamily="18" charset="0"/>
              </a:rPr>
              <a:t> </a:t>
            </a:r>
            <a:br>
              <a:rPr lang="uk-UA" sz="1200" b="1" noProof="1">
                <a:latin typeface="Georgia" panose="02040502050405020303" pitchFamily="18" charset="0"/>
              </a:rPr>
            </a:br>
            <a:r>
              <a:rPr lang="uk-UA" sz="2400" b="1" noProof="1">
                <a:latin typeface="Georgia" panose="02040502050405020303" pitchFamily="18" charset="0"/>
              </a:rPr>
              <a:t> </a:t>
            </a:r>
            <a:br>
              <a:rPr lang="uk-UA" sz="2400" b="1" noProof="1">
                <a:latin typeface="Georgia" panose="02040502050405020303" pitchFamily="18" charset="0"/>
              </a:rPr>
            </a:br>
            <a:r>
              <a:rPr lang="uk-UA" sz="2400" b="1" noProof="1">
                <a:latin typeface="Georgia" panose="02040502050405020303" pitchFamily="18" charset="0"/>
              </a:rPr>
              <a:t/>
            </a:r>
            <a:br>
              <a:rPr lang="uk-UA" sz="2400" b="1" noProof="1">
                <a:latin typeface="Georgia" panose="02040502050405020303" pitchFamily="18" charset="0"/>
              </a:rPr>
            </a:br>
            <a:r>
              <a:rPr lang="uk-UA" sz="2400" b="1" noProof="1">
                <a:latin typeface="Georgia" panose="02040502050405020303" pitchFamily="18" charset="0"/>
              </a:rPr>
              <a:t/>
            </a:r>
            <a:br>
              <a:rPr lang="uk-UA" sz="2400" b="1" noProof="1">
                <a:latin typeface="Georgia" panose="02040502050405020303" pitchFamily="18" charset="0"/>
              </a:rPr>
            </a:br>
            <a:r>
              <a:rPr lang="en-US" sz="2400" b="1" noProof="1">
                <a:latin typeface="Georgia" panose="02040502050405020303" pitchFamily="18" charset="0"/>
              </a:rPr>
              <a:t>Therefore, this course will give you the opportunity to learn the basics of such a specialty as </a:t>
            </a:r>
            <a:r>
              <a:rPr lang="en-US" sz="2400" b="1" noProof="1">
                <a:solidFill>
                  <a:srgbClr val="FF0000"/>
                </a:solidFill>
                <a:latin typeface="Georgia" panose="02040502050405020303" pitchFamily="18" charset="0"/>
              </a:rPr>
              <a:t>a nutritionist and expand your knowledge as a pharmacist.</a:t>
            </a:r>
            <a:endParaRPr lang="ru-RU" sz="2400" b="1" i="1" noProof="1">
              <a:solidFill>
                <a:srgbClr val="FF0000"/>
              </a:solidFill>
              <a:latin typeface="Georgia" panose="02040502050405020303" pitchFamily="18" charset="0"/>
            </a:endParaRPr>
          </a:p>
        </p:txBody>
      </p:sp>
      <p:cxnSp>
        <p:nvCxnSpPr>
          <p:cNvPr id="19" name="Прямая соединительная линия 18">
            <a:extLst>
              <a:ext uri="{FF2B5EF4-FFF2-40B4-BE49-F238E27FC236}">
                <a16:creationId xmlns:a16="http://schemas.microsoft.com/office/drawing/2014/main" xmlns="" id="{AD0EF22F-5D3C-4240-8C32-1B20803E5A8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7397108" y="1923563"/>
            <a:ext cx="0" cy="301752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827481" cy="5222117"/>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pic>
        <p:nvPicPr>
          <p:cNvPr id="4" name="Рисунок 3">
            <a:extLst>
              <a:ext uri="{FF2B5EF4-FFF2-40B4-BE49-F238E27FC236}">
                <a16:creationId xmlns:a16="http://schemas.microsoft.com/office/drawing/2014/main" xmlns="" id="{9E724BDB-DBA8-40C7-87F3-C36CDE1D2404}"/>
              </a:ext>
            </a:extLst>
          </p:cNvPr>
          <p:cNvPicPr>
            <a:picLocks noChangeAspect="1"/>
          </p:cNvPicPr>
          <p:nvPr/>
        </p:nvPicPr>
        <p:blipFill>
          <a:blip r:embed="rId4"/>
          <a:stretch>
            <a:fillRect/>
          </a:stretch>
        </p:blipFill>
        <p:spPr>
          <a:xfrm>
            <a:off x="9689751" y="73617"/>
            <a:ext cx="1858205" cy="1849946"/>
          </a:xfrm>
          <a:prstGeom prst="rect">
            <a:avLst/>
          </a:prstGeom>
        </p:spPr>
      </p:pic>
      <p:pic>
        <p:nvPicPr>
          <p:cNvPr id="9" name="Рисунок 8">
            <a:extLst>
              <a:ext uri="{FF2B5EF4-FFF2-40B4-BE49-F238E27FC236}">
                <a16:creationId xmlns:a16="http://schemas.microsoft.com/office/drawing/2014/main" xmlns="" id="{8BD9DFE0-CD74-4ED9-8AB6-8FA60500566A}"/>
              </a:ext>
            </a:extLst>
          </p:cNvPr>
          <p:cNvPicPr>
            <a:picLocks noChangeAspect="1"/>
          </p:cNvPicPr>
          <p:nvPr/>
        </p:nvPicPr>
        <p:blipFill>
          <a:blip r:embed="rId5"/>
          <a:stretch>
            <a:fillRect/>
          </a:stretch>
        </p:blipFill>
        <p:spPr>
          <a:xfrm>
            <a:off x="3679817" y="2718255"/>
            <a:ext cx="3429000" cy="1333500"/>
          </a:xfrm>
          <a:prstGeom prst="rect">
            <a:avLst/>
          </a:prstGeom>
        </p:spPr>
      </p:pic>
      <p:pic>
        <p:nvPicPr>
          <p:cNvPr id="11" name="Рисунок 10">
            <a:extLst>
              <a:ext uri="{FF2B5EF4-FFF2-40B4-BE49-F238E27FC236}">
                <a16:creationId xmlns:a16="http://schemas.microsoft.com/office/drawing/2014/main" xmlns="" id="{622DD27D-C95F-4656-89F9-25A5AEF448D3}"/>
              </a:ext>
            </a:extLst>
          </p:cNvPr>
          <p:cNvPicPr>
            <a:picLocks noChangeAspect="1"/>
          </p:cNvPicPr>
          <p:nvPr/>
        </p:nvPicPr>
        <p:blipFill>
          <a:blip r:embed="rId6"/>
          <a:stretch>
            <a:fillRect/>
          </a:stretch>
        </p:blipFill>
        <p:spPr>
          <a:xfrm>
            <a:off x="340732" y="2534893"/>
            <a:ext cx="2962275" cy="1543050"/>
          </a:xfrm>
          <a:prstGeom prst="rect">
            <a:avLst/>
          </a:prstGeom>
        </p:spPr>
      </p:pic>
      <p:pic>
        <p:nvPicPr>
          <p:cNvPr id="13" name="Рисунок 12">
            <a:extLst>
              <a:ext uri="{FF2B5EF4-FFF2-40B4-BE49-F238E27FC236}">
                <a16:creationId xmlns:a16="http://schemas.microsoft.com/office/drawing/2014/main" xmlns="" id="{F4EBA15F-D059-4E72-923A-06B6D8C1A841}"/>
              </a:ext>
            </a:extLst>
          </p:cNvPr>
          <p:cNvPicPr>
            <a:picLocks noChangeAspect="1"/>
          </p:cNvPicPr>
          <p:nvPr/>
        </p:nvPicPr>
        <p:blipFill>
          <a:blip r:embed="rId7"/>
          <a:stretch>
            <a:fillRect/>
          </a:stretch>
        </p:blipFill>
        <p:spPr>
          <a:xfrm>
            <a:off x="7159071" y="3209728"/>
            <a:ext cx="2530680" cy="1684053"/>
          </a:xfrm>
          <a:prstGeom prst="rect">
            <a:avLst/>
          </a:prstGeom>
        </p:spPr>
      </p:pic>
      <p:pic>
        <p:nvPicPr>
          <p:cNvPr id="14" name="Рисунок 13">
            <a:extLst>
              <a:ext uri="{FF2B5EF4-FFF2-40B4-BE49-F238E27FC236}">
                <a16:creationId xmlns:a16="http://schemas.microsoft.com/office/drawing/2014/main" xmlns="" id="{F44DF69D-F372-447A-9BE5-5EC09C9857D1}"/>
              </a:ext>
            </a:extLst>
          </p:cNvPr>
          <p:cNvPicPr>
            <a:picLocks noChangeAspect="1"/>
          </p:cNvPicPr>
          <p:nvPr/>
        </p:nvPicPr>
        <p:blipFill>
          <a:blip r:embed="rId8"/>
          <a:stretch>
            <a:fillRect/>
          </a:stretch>
        </p:blipFill>
        <p:spPr>
          <a:xfrm>
            <a:off x="9050520" y="1975326"/>
            <a:ext cx="2705679" cy="1796740"/>
          </a:xfrm>
          <a:prstGeom prst="rect">
            <a:avLst/>
          </a:prstGeom>
        </p:spPr>
      </p:pic>
    </p:spTree>
    <p:extLst>
      <p:ext uri="{BB962C8B-B14F-4D97-AF65-F5344CB8AC3E}">
        <p14:creationId xmlns:p14="http://schemas.microsoft.com/office/powerpoint/2010/main" val="1298119314"/>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17" name="Прямоугольник 16">
            <a:extLst>
              <a:ext uri="{FF2B5EF4-FFF2-40B4-BE49-F238E27FC236}">
                <a16:creationId xmlns:a16="http://schemas.microsoft.com/office/drawing/2014/main" xmlns="" id="{50496C6C-A85F-426B-9ED1-3444166CE4E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2" name="Заголовок 1">
            <a:extLst>
              <a:ext uri="{FF2B5EF4-FFF2-40B4-BE49-F238E27FC236}">
                <a16:creationId xmlns:a16="http://schemas.microsoft.com/office/drawing/2014/main" xmlns="" id="{8DE5CD8D-E704-46A1-BC3E-9A644A9FFD4E}"/>
              </a:ext>
            </a:extLst>
          </p:cNvPr>
          <p:cNvSpPr>
            <a:spLocks noGrp="1"/>
          </p:cNvSpPr>
          <p:nvPr>
            <p:ph type="ctrTitle"/>
          </p:nvPr>
        </p:nvSpPr>
        <p:spPr>
          <a:xfrm>
            <a:off x="1188978" y="384314"/>
            <a:ext cx="7211830" cy="4982816"/>
          </a:xfrm>
        </p:spPr>
        <p:txBody>
          <a:bodyPr rtlCol="0" anchor="ctr">
            <a:normAutofit/>
          </a:bodyPr>
          <a:lstStyle/>
          <a:p>
            <a:r>
              <a:rPr lang="uk-UA" sz="2000" noProof="1">
                <a:latin typeface="Arial Black" panose="020B0A04020102020204" pitchFamily="34" charset="0"/>
              </a:rPr>
              <a:t/>
            </a:r>
            <a:br>
              <a:rPr lang="uk-UA" sz="2000" noProof="1">
                <a:latin typeface="Arial Black" panose="020B0A04020102020204" pitchFamily="34" charset="0"/>
              </a:rPr>
            </a:br>
            <a:r>
              <a:rPr lang="uk-UA" sz="2000" noProof="1">
                <a:latin typeface="Arial Black" panose="020B0A04020102020204" pitchFamily="34" charset="0"/>
              </a:rPr>
              <a:t/>
            </a:r>
            <a:br>
              <a:rPr lang="uk-UA" sz="2000" noProof="1">
                <a:latin typeface="Arial Black" panose="020B0A04020102020204" pitchFamily="34" charset="0"/>
              </a:rPr>
            </a:br>
            <a:endParaRPr lang="ru-RU" sz="2000" noProof="1">
              <a:latin typeface="Arial Black" panose="020B0A04020102020204" pitchFamily="34" charset="0"/>
            </a:endParaRPr>
          </a:p>
        </p:txBody>
      </p:sp>
      <p:sp>
        <p:nvSpPr>
          <p:cNvPr id="3" name="Подзаголовок 2">
            <a:extLst>
              <a:ext uri="{FF2B5EF4-FFF2-40B4-BE49-F238E27FC236}">
                <a16:creationId xmlns:a16="http://schemas.microsoft.com/office/drawing/2014/main" xmlns="" id="{E309A740-48C5-4AE5-879B-F567D3D7ACDC}"/>
              </a:ext>
            </a:extLst>
          </p:cNvPr>
          <p:cNvSpPr>
            <a:spLocks noGrp="1"/>
          </p:cNvSpPr>
          <p:nvPr>
            <p:ph type="subTitle" idx="1"/>
          </p:nvPr>
        </p:nvSpPr>
        <p:spPr>
          <a:xfrm>
            <a:off x="7397108" y="821265"/>
            <a:ext cx="3827481" cy="5222117"/>
          </a:xfrm>
        </p:spPr>
        <p:txBody>
          <a:bodyPr rtlCol="0" anchor="ctr">
            <a:normAutofit/>
          </a:bodyPr>
          <a:lstStyle/>
          <a:p>
            <a:pPr algn="ctr" rtl="0"/>
            <a:endParaRPr lang="uk-UA" sz="3200" noProof="1"/>
          </a:p>
          <a:p>
            <a:pPr algn="ctr" rtl="0"/>
            <a:endParaRPr lang="ru-RU" sz="3200" noProof="1"/>
          </a:p>
        </p:txBody>
      </p:sp>
      <p:pic>
        <p:nvPicPr>
          <p:cNvPr id="21" name="Рисунок 20">
            <a:extLst>
              <a:ext uri="{FF2B5EF4-FFF2-40B4-BE49-F238E27FC236}">
                <a16:creationId xmlns:a16="http://schemas.microsoft.com/office/drawing/2014/main" xmlns="" id="{D912EF34-0253-41FD-9940-D8FBB7DE74B1}"/>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7545075" y="2187578"/>
            <a:ext cx="6857999" cy="2482850"/>
          </a:xfrm>
          <a:prstGeom prst="rect">
            <a:avLst/>
          </a:prstGeom>
        </p:spPr>
      </p:pic>
      <p:sp>
        <p:nvSpPr>
          <p:cNvPr id="4" name="Прямоугольник 3">
            <a:extLst>
              <a:ext uri="{FF2B5EF4-FFF2-40B4-BE49-F238E27FC236}">
                <a16:creationId xmlns:a16="http://schemas.microsoft.com/office/drawing/2014/main" xmlns="" id="{FF9E0CF0-D5B8-4CC3-BC3C-827C9BD0BD39}"/>
              </a:ext>
            </a:extLst>
          </p:cNvPr>
          <p:cNvSpPr/>
          <p:nvPr/>
        </p:nvSpPr>
        <p:spPr>
          <a:xfrm>
            <a:off x="590918" y="139769"/>
            <a:ext cx="10412104" cy="4524315"/>
          </a:xfrm>
          <a:prstGeom prst="rect">
            <a:avLst/>
          </a:prstGeom>
        </p:spPr>
        <p:txBody>
          <a:bodyPr wrap="square">
            <a:spAutoFit/>
          </a:bodyPr>
          <a:lstStyle/>
          <a:p>
            <a:r>
              <a:rPr lang="de-DE" sz="2400" b="1" noProof="1">
                <a:solidFill>
                  <a:srgbClr val="FF0066"/>
                </a:solidFill>
                <a:latin typeface="Georgia" panose="02040502050405020303" pitchFamily="18" charset="0"/>
              </a:rPr>
              <a:t>Course purpose:</a:t>
            </a:r>
            <a:r>
              <a:rPr lang="ru-RU" sz="2400" b="1" noProof="1">
                <a:latin typeface="Georgia" panose="02040502050405020303" pitchFamily="18" charset="0"/>
              </a:rPr>
              <a:t/>
            </a:r>
            <a:br>
              <a:rPr lang="ru-RU" sz="2400" b="1" noProof="1">
                <a:latin typeface="Georgia" panose="02040502050405020303" pitchFamily="18" charset="0"/>
              </a:rPr>
            </a:br>
            <a:r>
              <a:rPr lang="ru-RU" sz="2400" b="1" noProof="1">
                <a:latin typeface="Georgia" panose="02040502050405020303" pitchFamily="18" charset="0"/>
              </a:rPr>
              <a:t>- </a:t>
            </a:r>
            <a:r>
              <a:rPr lang="en-US" sz="2000" b="1" dirty="0">
                <a:solidFill>
                  <a:srgbClr val="000000"/>
                </a:solidFill>
                <a:latin typeface="Georgia" panose="02040502050405020303" pitchFamily="18" charset="0"/>
                <a:ea typeface="Times New Roman" panose="02020603050405020304" pitchFamily="18" charset="0"/>
              </a:rPr>
              <a:t>to study the laws of the influence of food and the process of consumption on human health and life;</a:t>
            </a:r>
          </a:p>
          <a:p>
            <a:r>
              <a:rPr lang="en-US" sz="2000" b="1" dirty="0">
                <a:solidFill>
                  <a:srgbClr val="000000"/>
                </a:solidFill>
                <a:latin typeface="Georgia" panose="02040502050405020303" pitchFamily="18" charset="0"/>
                <a:ea typeface="Times New Roman" panose="02020603050405020304" pitchFamily="18" charset="0"/>
              </a:rPr>
              <a:t>- to study the role of nutrition in ensuring the normal functioning of organs and systems of the body;</a:t>
            </a:r>
          </a:p>
          <a:p>
            <a:endParaRPr lang="en-US" sz="2000" b="1" dirty="0">
              <a:solidFill>
                <a:srgbClr val="000000"/>
              </a:solidFill>
              <a:latin typeface="Georgia" panose="02040502050405020303" pitchFamily="18" charset="0"/>
              <a:ea typeface="Times New Roman" panose="02020603050405020304" pitchFamily="18" charset="0"/>
            </a:endParaRPr>
          </a:p>
          <a:p>
            <a:r>
              <a:rPr lang="en-US" sz="2000" b="1" dirty="0">
                <a:solidFill>
                  <a:srgbClr val="000000"/>
                </a:solidFill>
                <a:latin typeface="Georgia" panose="02040502050405020303" pitchFamily="18" charset="0"/>
                <a:ea typeface="Times New Roman" panose="02020603050405020304" pitchFamily="18" charset="0"/>
              </a:rPr>
              <a:t>- learn to analyze and advise on the interaction of drugs with food, assess the risks of drug-food interactions, compatibility, indications and contraindications based on data on the health of a particular patient, taking into account biopharmaceutical, pharmacokinetic, </a:t>
            </a:r>
            <a:r>
              <a:rPr lang="en-US" sz="2000" b="1" dirty="0" err="1">
                <a:solidFill>
                  <a:srgbClr val="000000"/>
                </a:solidFill>
                <a:latin typeface="Georgia" panose="02040502050405020303" pitchFamily="18" charset="0"/>
                <a:ea typeface="Times New Roman" panose="02020603050405020304" pitchFamily="18" charset="0"/>
              </a:rPr>
              <a:t>pharmacodynamic</a:t>
            </a:r>
            <a:r>
              <a:rPr lang="en-US" sz="2000" b="1" dirty="0">
                <a:solidFill>
                  <a:srgbClr val="000000"/>
                </a:solidFill>
                <a:latin typeface="Georgia" panose="02040502050405020303" pitchFamily="18" charset="0"/>
                <a:ea typeface="Times New Roman" panose="02020603050405020304" pitchFamily="18" charset="0"/>
              </a:rPr>
              <a:t> and physicochemical characteristics of the drug and food;</a:t>
            </a:r>
          </a:p>
          <a:p>
            <a:endParaRPr lang="en-US" sz="2000" b="1" dirty="0">
              <a:solidFill>
                <a:srgbClr val="000000"/>
              </a:solidFill>
              <a:latin typeface="Georgia" panose="02040502050405020303" pitchFamily="18" charset="0"/>
              <a:ea typeface="Times New Roman" panose="02020603050405020304" pitchFamily="18" charset="0"/>
            </a:endParaRPr>
          </a:p>
          <a:p>
            <a:r>
              <a:rPr lang="en-US" sz="2000" b="1" dirty="0">
                <a:solidFill>
                  <a:srgbClr val="000000"/>
                </a:solidFill>
                <a:latin typeface="Georgia" panose="02040502050405020303" pitchFamily="18" charset="0"/>
                <a:ea typeface="Times New Roman" panose="02020603050405020304" pitchFamily="18" charset="0"/>
              </a:rPr>
              <a:t>- provide a balanced diet in accordance with the specifics of the disease and </a:t>
            </a:r>
            <a:r>
              <a:rPr lang="en-US" sz="2000" b="1" dirty="0" err="1">
                <a:solidFill>
                  <a:srgbClr val="000000"/>
                </a:solidFill>
                <a:latin typeface="Georgia" panose="02040502050405020303" pitchFamily="18" charset="0"/>
                <a:ea typeface="Times New Roman" panose="02020603050405020304" pitchFamily="18" charset="0"/>
              </a:rPr>
              <a:t>pharmacotherapeutic</a:t>
            </a:r>
            <a:r>
              <a:rPr lang="en-US" sz="2000" b="1" dirty="0">
                <a:solidFill>
                  <a:srgbClr val="000000"/>
                </a:solidFill>
                <a:latin typeface="Georgia" panose="02040502050405020303" pitchFamily="18" charset="0"/>
                <a:ea typeface="Times New Roman" panose="02020603050405020304" pitchFamily="18" charset="0"/>
              </a:rPr>
              <a:t> treatment regimens</a:t>
            </a:r>
            <a:endParaRPr lang="ru-RU" sz="2000" b="1" dirty="0">
              <a:latin typeface="Georgia" panose="02040502050405020303" pitchFamily="18" charset="0"/>
            </a:endParaRPr>
          </a:p>
        </p:txBody>
      </p:sp>
    </p:spTree>
    <p:extLst>
      <p:ext uri="{BB962C8B-B14F-4D97-AF65-F5344CB8AC3E}">
        <p14:creationId xmlns:p14="http://schemas.microsoft.com/office/powerpoint/2010/main" val="3844261857"/>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Прямоугольник 7">
            <a:extLst>
              <a:ext uri="{FF2B5EF4-FFF2-40B4-BE49-F238E27FC236}">
                <a16:creationId xmlns:a16="http://schemas.microsoft.com/office/drawing/2014/main" xmlns="" id="{A38A195E-584A-485A-BECD-66468900B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10" name="Прямоугольник 9">
            <a:extLst>
              <a:ext uri="{FF2B5EF4-FFF2-40B4-BE49-F238E27FC236}">
                <a16:creationId xmlns:a16="http://schemas.microsoft.com/office/drawing/2014/main" xmlns="" id="{840177A7-740C-43C7-8F2D-BD7067F12C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1">
              <a:ln>
                <a:noFill/>
              </a:ln>
              <a:solidFill>
                <a:prstClr val="white"/>
              </a:solidFill>
              <a:effectLst/>
              <a:uLnTx/>
              <a:uFillTx/>
              <a:latin typeface="Century Gothic" panose="020B0502020202020204"/>
              <a:ea typeface="+mn-ea"/>
              <a:cs typeface="+mn-cs"/>
            </a:endParaRPr>
          </a:p>
        </p:txBody>
      </p:sp>
      <p:pic>
        <p:nvPicPr>
          <p:cNvPr id="12" name="Рисунок 11">
            <a:extLst>
              <a:ext uri="{FF2B5EF4-FFF2-40B4-BE49-F238E27FC236}">
                <a16:creationId xmlns:a16="http://schemas.microsoft.com/office/drawing/2014/main" xmlns="" id="{FF525AAA-82CE-4027-A26C-B0EFFD856F2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Заголовок 1">
            <a:extLst>
              <a:ext uri="{FF2B5EF4-FFF2-40B4-BE49-F238E27FC236}">
                <a16:creationId xmlns:a16="http://schemas.microsoft.com/office/drawing/2014/main" xmlns="" id="{A389EA88-8D83-4F3F-A4C1-4B16E2377F9E}"/>
              </a:ext>
            </a:extLst>
          </p:cNvPr>
          <p:cNvSpPr>
            <a:spLocks noGrp="1"/>
          </p:cNvSpPr>
          <p:nvPr>
            <p:ph type="title"/>
          </p:nvPr>
        </p:nvSpPr>
        <p:spPr>
          <a:xfrm>
            <a:off x="3728414" y="1179443"/>
            <a:ext cx="7946751" cy="1351722"/>
          </a:xfrm>
        </p:spPr>
        <p:txBody>
          <a:bodyPr rtlCol="0">
            <a:normAutofit/>
          </a:bodyPr>
          <a:lstStyle/>
          <a:p>
            <a:pPr marL="457200" algn="l" fontAlgn="base">
              <a:spcBef>
                <a:spcPts val="1200"/>
              </a:spcBef>
              <a:spcAft>
                <a:spcPts val="1200"/>
              </a:spcAft>
            </a:pPr>
            <a:r>
              <a:rPr lang="ru-RU" sz="1300" dirty="0">
                <a:latin typeface="Arial Black" panose="020B0A04020102020204" pitchFamily="34" charset="0"/>
                <a:ea typeface="Calibri" panose="020F0502020204030204" pitchFamily="34" charset="0"/>
              </a:rPr>
              <a:t>.</a:t>
            </a:r>
            <a:r>
              <a:rPr lang="ru-RU" sz="1300" dirty="0">
                <a:latin typeface="Arial Black" panose="020B0A04020102020204" pitchFamily="34" charset="0"/>
                <a:ea typeface="Times New Roman" panose="02020603050405020304" pitchFamily="18" charset="0"/>
              </a:rPr>
              <a:t/>
            </a:r>
            <a:br>
              <a:rPr lang="ru-RU" sz="1300" dirty="0">
                <a:latin typeface="Arial Black" panose="020B0A04020102020204" pitchFamily="34" charset="0"/>
                <a:ea typeface="Times New Roman" panose="02020603050405020304" pitchFamily="18" charset="0"/>
              </a:rPr>
            </a:br>
            <a:r>
              <a:rPr lang="ru-RU" b="1" dirty="0"/>
              <a:t/>
            </a:r>
            <a:br>
              <a:rPr lang="ru-RU" b="1" dirty="0"/>
            </a:br>
            <a:endParaRPr lang="ru-RU" sz="2400" b="1" noProof="1">
              <a:latin typeface="Arial Black" panose="020B0A04020102020204" pitchFamily="34" charset="0"/>
            </a:endParaRPr>
          </a:p>
        </p:txBody>
      </p:sp>
      <p:sp>
        <p:nvSpPr>
          <p:cNvPr id="3" name="Объект 2">
            <a:extLst>
              <a:ext uri="{FF2B5EF4-FFF2-40B4-BE49-F238E27FC236}">
                <a16:creationId xmlns:a16="http://schemas.microsoft.com/office/drawing/2014/main" xmlns="" id="{9F541FAF-730D-47FE-9638-C05616C31320}"/>
              </a:ext>
            </a:extLst>
          </p:cNvPr>
          <p:cNvSpPr>
            <a:spLocks noGrp="1"/>
          </p:cNvSpPr>
          <p:nvPr>
            <p:ph idx="1"/>
          </p:nvPr>
        </p:nvSpPr>
        <p:spPr>
          <a:xfrm>
            <a:off x="3404706" y="291548"/>
            <a:ext cx="8139879" cy="5927137"/>
          </a:xfrm>
        </p:spPr>
        <p:txBody>
          <a:bodyPr rtlCol="0">
            <a:normAutofit lnSpcReduction="10000"/>
          </a:bodyPr>
          <a:lstStyle/>
          <a:p>
            <a:pPr marL="0" indent="0">
              <a:lnSpc>
                <a:spcPct val="100000"/>
              </a:lnSpc>
              <a:buNone/>
            </a:pPr>
            <a:r>
              <a:rPr lang="de-DE" sz="2400" noProof="1">
                <a:solidFill>
                  <a:srgbClr val="FF0066"/>
                </a:solidFill>
                <a:latin typeface="Arial Black" panose="020B0A04020102020204" pitchFamily="34" charset="0"/>
              </a:rPr>
              <a:t>COURSE TASKS</a:t>
            </a:r>
            <a:endParaRPr lang="ru-RU" sz="2400" noProof="1">
              <a:latin typeface="Arial Black" panose="020B0A04020102020204" pitchFamily="34" charset="0"/>
            </a:endParaRPr>
          </a:p>
          <a:p>
            <a:pPr marL="36195" marR="36195" algn="just">
              <a:spcAft>
                <a:spcPts val="0"/>
              </a:spcAft>
            </a:pPr>
            <a:r>
              <a:rPr lang="ru-RU" sz="2000" dirty="0">
                <a:latin typeface="Times New Roman" panose="02020603050405020304" pitchFamily="18" charset="0"/>
                <a:ea typeface="Times New Roman" panose="02020603050405020304" pitchFamily="18" charset="0"/>
              </a:rPr>
              <a:t>- </a:t>
            </a:r>
            <a:r>
              <a:rPr lang="en-US" sz="2000" b="1" dirty="0">
                <a:latin typeface="Georgia" panose="02040502050405020303" pitchFamily="18" charset="0"/>
                <a:ea typeface="Times New Roman" panose="02020603050405020304" pitchFamily="18" charset="0"/>
              </a:rPr>
              <a:t>use appropriate terms in the study of professional literature;</a:t>
            </a:r>
          </a:p>
          <a:p>
            <a:pPr marL="36195" marR="36195" algn="just">
              <a:spcAft>
                <a:spcPts val="0"/>
              </a:spcAft>
            </a:pPr>
            <a:endParaRPr lang="en-US" sz="2000" b="1" dirty="0">
              <a:latin typeface="Georgia" panose="02040502050405020303" pitchFamily="18" charset="0"/>
              <a:ea typeface="Times New Roman" panose="02020603050405020304" pitchFamily="18" charset="0"/>
            </a:endParaRPr>
          </a:p>
          <a:p>
            <a:pPr marL="36195" marR="36195" algn="just">
              <a:spcAft>
                <a:spcPts val="0"/>
              </a:spcAft>
            </a:pPr>
            <a:r>
              <a:rPr lang="en-US" sz="2000" b="1" dirty="0">
                <a:latin typeface="Georgia" panose="02040502050405020303" pitchFamily="18" charset="0"/>
                <a:ea typeface="Times New Roman" panose="02020603050405020304" pitchFamily="18" charset="0"/>
              </a:rPr>
              <a:t>- apply theoretical foundations and acquired skills in the study of specialized disciplines;</a:t>
            </a:r>
          </a:p>
          <a:p>
            <a:pPr marL="36195" marR="36195" algn="just">
              <a:spcAft>
                <a:spcPts val="0"/>
              </a:spcAft>
            </a:pPr>
            <a:endParaRPr lang="en-US" sz="2000" b="1" dirty="0">
              <a:latin typeface="Georgia" panose="02040502050405020303" pitchFamily="18" charset="0"/>
              <a:ea typeface="Times New Roman" panose="02020603050405020304" pitchFamily="18" charset="0"/>
            </a:endParaRPr>
          </a:p>
          <a:p>
            <a:pPr marL="36195" marR="36195" algn="just">
              <a:spcAft>
                <a:spcPts val="0"/>
              </a:spcAft>
            </a:pPr>
            <a:r>
              <a:rPr lang="en-US" sz="2000" b="1" dirty="0">
                <a:latin typeface="Georgia" panose="02040502050405020303" pitchFamily="18" charset="0"/>
                <a:ea typeface="Times New Roman" panose="02020603050405020304" pitchFamily="18" charset="0"/>
              </a:rPr>
              <a:t>- identify the components of nutrients and non-nutrients in the diet that interact with selected drugs; - assess the risks of drug interactions with food;</a:t>
            </a:r>
          </a:p>
          <a:p>
            <a:pPr marL="36195" marR="36195" algn="just">
              <a:spcAft>
                <a:spcPts val="0"/>
              </a:spcAft>
            </a:pPr>
            <a:endParaRPr lang="en-US" sz="2000" b="1" dirty="0">
              <a:latin typeface="Georgia" panose="02040502050405020303" pitchFamily="18" charset="0"/>
              <a:ea typeface="Times New Roman" panose="02020603050405020304" pitchFamily="18" charset="0"/>
            </a:endParaRPr>
          </a:p>
          <a:p>
            <a:pPr marL="36195" marR="36195" algn="just">
              <a:spcAft>
                <a:spcPts val="0"/>
              </a:spcAft>
            </a:pPr>
            <a:r>
              <a:rPr lang="en-US" sz="2000" b="1" dirty="0">
                <a:latin typeface="Georgia" panose="02040502050405020303" pitchFamily="18" charset="0"/>
                <a:ea typeface="Times New Roman" panose="02020603050405020304" pitchFamily="18" charset="0"/>
              </a:rPr>
              <a:t>- provide recommendations on avoiding / preventing unwanted drug interactions with food;</a:t>
            </a:r>
          </a:p>
          <a:p>
            <a:pPr marL="36195" marR="36195" algn="just">
              <a:spcAft>
                <a:spcPts val="0"/>
              </a:spcAft>
            </a:pPr>
            <a:endParaRPr lang="en-US" sz="2000" b="1" dirty="0">
              <a:latin typeface="Georgia" panose="02040502050405020303" pitchFamily="18" charset="0"/>
              <a:ea typeface="Times New Roman" panose="02020603050405020304" pitchFamily="18" charset="0"/>
            </a:endParaRPr>
          </a:p>
          <a:p>
            <a:pPr marL="36195" marR="36195" algn="just">
              <a:spcAft>
                <a:spcPts val="0"/>
              </a:spcAft>
            </a:pPr>
            <a:r>
              <a:rPr lang="en-US" sz="2000" b="1" dirty="0">
                <a:latin typeface="Georgia" panose="02040502050405020303" pitchFamily="18" charset="0"/>
                <a:ea typeface="Times New Roman" panose="02020603050405020304" pitchFamily="18" charset="0"/>
              </a:rPr>
              <a:t>- use knowledge of pharmacological effects, the mechanism of action of drugs and the principles of their rational dosing in order to ensure their effective and safe </a:t>
            </a:r>
            <a:r>
              <a:rPr lang="en-US" sz="2000" b="1" dirty="0" smtClean="0">
                <a:latin typeface="Georgia" panose="02040502050405020303" pitchFamily="18" charset="0"/>
                <a:ea typeface="Times New Roman" panose="02020603050405020304" pitchFamily="18" charset="0"/>
              </a:rPr>
              <a:t>use</a:t>
            </a:r>
            <a:endParaRPr lang="ru-RU" sz="2400" noProof="1">
              <a:latin typeface="Arial Black" panose="020B0A04020102020204" pitchFamily="34" charset="0"/>
            </a:endParaRPr>
          </a:p>
        </p:txBody>
      </p:sp>
    </p:spTree>
    <p:extLst>
      <p:ext uri="{BB962C8B-B14F-4D97-AF65-F5344CB8AC3E}">
        <p14:creationId xmlns:p14="http://schemas.microsoft.com/office/powerpoint/2010/main" val="2194233190"/>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useBgFill="1">
        <p:nvSpPr>
          <p:cNvPr id="8" name="Прямоугольник 7">
            <a:extLst>
              <a:ext uri="{FF2B5EF4-FFF2-40B4-BE49-F238E27FC236}">
                <a16:creationId xmlns:a16="http://schemas.microsoft.com/office/drawing/2014/main" xmlns="" id="{A38A195E-584A-485A-BECD-66468900B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ru-RU" noProof="1"/>
          </a:p>
        </p:txBody>
      </p:sp>
      <p:sp>
        <p:nvSpPr>
          <p:cNvPr id="10" name="Прямоугольник 9">
            <a:extLst>
              <a:ext uri="{FF2B5EF4-FFF2-40B4-BE49-F238E27FC236}">
                <a16:creationId xmlns:a16="http://schemas.microsoft.com/office/drawing/2014/main" xmlns="" id="{840177A7-740C-43C7-8F2D-BD7067F12C9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3406393" cy="6858000"/>
          </a:xfrm>
          <a:prstGeom prst="rect">
            <a:avLst/>
          </a:prstGeom>
          <a:solidFill>
            <a:schemeClr val="bg1">
              <a:lumMod val="95000"/>
              <a:lumOff val="5000"/>
            </a:schemeClr>
          </a:solidFill>
          <a:ln>
            <a:noFill/>
          </a:ln>
          <a:effectLst>
            <a:outerShdw blurRad="63500" dist="38100" algn="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ru-RU" sz="1800" b="0" i="0" u="none" strike="noStrike" kern="1200" cap="none" spc="0" normalizeH="0" baseline="0" noProof="1">
              <a:ln>
                <a:noFill/>
              </a:ln>
              <a:solidFill>
                <a:prstClr val="white"/>
              </a:solidFill>
              <a:effectLst/>
              <a:uLnTx/>
              <a:uFillTx/>
              <a:latin typeface="Century Gothic" panose="020B0502020202020204"/>
              <a:ea typeface="+mn-ea"/>
              <a:cs typeface="+mn-cs"/>
            </a:endParaRPr>
          </a:p>
        </p:txBody>
      </p:sp>
      <p:pic>
        <p:nvPicPr>
          <p:cNvPr id="12" name="Рисунок 11">
            <a:extLst>
              <a:ext uri="{FF2B5EF4-FFF2-40B4-BE49-F238E27FC236}">
                <a16:creationId xmlns:a16="http://schemas.microsoft.com/office/drawing/2014/main" xmlns="" id="{FF525AAA-82CE-4027-A26C-B0EFFD856F2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a:extLst>
              <a:ext uri="{28A0092B-C50C-407E-A947-70E740481C1C}">
                <a14:useLocalDpi xmlns:a14="http://schemas.microsoft.com/office/drawing/2010/main" val="0"/>
              </a:ext>
            </a:extLst>
          </a:blip>
          <a:srcRect t="-534"/>
          <a:stretch/>
        </p:blipFill>
        <p:spPr>
          <a:xfrm rot="5400000" flipH="1" flipV="1">
            <a:off x="-1265719" y="2187575"/>
            <a:ext cx="6857999" cy="2482850"/>
          </a:xfrm>
          <a:prstGeom prst="rect">
            <a:avLst/>
          </a:prstGeom>
        </p:spPr>
      </p:pic>
      <p:sp>
        <p:nvSpPr>
          <p:cNvPr id="2" name="Заголовок 1">
            <a:extLst>
              <a:ext uri="{FF2B5EF4-FFF2-40B4-BE49-F238E27FC236}">
                <a16:creationId xmlns:a16="http://schemas.microsoft.com/office/drawing/2014/main" xmlns="" id="{A389EA88-8D83-4F3F-A4C1-4B16E2377F9E}"/>
              </a:ext>
            </a:extLst>
          </p:cNvPr>
          <p:cNvSpPr>
            <a:spLocks noGrp="1"/>
          </p:cNvSpPr>
          <p:nvPr>
            <p:ph type="title"/>
          </p:nvPr>
        </p:nvSpPr>
        <p:spPr>
          <a:xfrm>
            <a:off x="3404706" y="119270"/>
            <a:ext cx="8548756" cy="1435977"/>
          </a:xfrm>
        </p:spPr>
        <p:txBody>
          <a:bodyPr rtlCol="0">
            <a:noAutofit/>
          </a:bodyPr>
          <a:lstStyle/>
          <a:p>
            <a:pPr algn="ctr"/>
            <a:r>
              <a:rPr lang="de-DE" b="1" i="1" noProof="1">
                <a:solidFill>
                  <a:srgbClr val="FF0066"/>
                </a:solidFill>
              </a:rPr>
              <a:t>Dear students!</a:t>
            </a:r>
            <a:endParaRPr lang="ru-RU" b="1" i="1" noProof="1">
              <a:solidFill>
                <a:srgbClr val="FF0066"/>
              </a:solidFill>
            </a:endParaRPr>
          </a:p>
        </p:txBody>
      </p:sp>
      <p:sp>
        <p:nvSpPr>
          <p:cNvPr id="7" name="Объект 6">
            <a:extLst>
              <a:ext uri="{FF2B5EF4-FFF2-40B4-BE49-F238E27FC236}">
                <a16:creationId xmlns:a16="http://schemas.microsoft.com/office/drawing/2014/main" xmlns="" id="{71498D05-D608-4CE1-98B4-46B921152B60}"/>
              </a:ext>
            </a:extLst>
          </p:cNvPr>
          <p:cNvSpPr>
            <a:spLocks noGrp="1"/>
          </p:cNvSpPr>
          <p:nvPr>
            <p:ph idx="1"/>
          </p:nvPr>
        </p:nvSpPr>
        <p:spPr>
          <a:xfrm>
            <a:off x="4002155" y="1674517"/>
            <a:ext cx="7951307" cy="4544169"/>
          </a:xfrm>
        </p:spPr>
        <p:txBody>
          <a:bodyPr/>
          <a:lstStyle/>
          <a:p>
            <a:pPr marL="0" indent="0">
              <a:buNone/>
            </a:pPr>
            <a:r>
              <a:rPr lang="en-US" sz="2800" dirty="0">
                <a:latin typeface="Franklin Gothic Heavy" panose="020B0903020102020204" pitchFamily="34" charset="0"/>
              </a:rPr>
              <a:t>While studying the course of nutrition and </a:t>
            </a:r>
            <a:r>
              <a:rPr lang="en-US" sz="2800" dirty="0" err="1">
                <a:latin typeface="Franklin Gothic Heavy" panose="020B0903020102020204" pitchFamily="34" charset="0"/>
              </a:rPr>
              <a:t>bromatology</a:t>
            </a:r>
            <a:r>
              <a:rPr lang="en-US" sz="2800" dirty="0">
                <a:latin typeface="Franklin Gothic Heavy" panose="020B0903020102020204" pitchFamily="34" charset="0"/>
              </a:rPr>
              <a:t>, you will receive information that will provide an opportunity to expand your knowledge of pharmacists and gain theoretical and practical foundations of the profession of nutritionist.</a:t>
            </a:r>
            <a:endParaRPr lang="uk-UA" sz="2800" dirty="0">
              <a:latin typeface="Franklin Gothic Heavy" panose="020B0903020102020204" pitchFamily="34" charset="0"/>
            </a:endParaRPr>
          </a:p>
          <a:p>
            <a:pPr marL="0" indent="0" algn="ctr">
              <a:buNone/>
            </a:pPr>
            <a:r>
              <a:rPr lang="en-US" sz="2800" dirty="0">
                <a:solidFill>
                  <a:srgbClr val="00B050"/>
                </a:solidFill>
                <a:latin typeface="Franklin Gothic Heavy" panose="020B0903020102020204" pitchFamily="34" charset="0"/>
              </a:rPr>
              <a:t>Good </a:t>
            </a:r>
            <a:r>
              <a:rPr lang="en-US" sz="2800" dirty="0" smtClean="0">
                <a:solidFill>
                  <a:srgbClr val="00B050"/>
                </a:solidFill>
                <a:latin typeface="Franklin Gothic Heavy" panose="020B0903020102020204" pitchFamily="34" charset="0"/>
              </a:rPr>
              <a:t>luck!</a:t>
            </a:r>
            <a:endParaRPr lang="ru-RU" dirty="0">
              <a:solidFill>
                <a:srgbClr val="00B050"/>
              </a:solidFill>
              <a:latin typeface="Franklin Gothic Heavy" panose="020B0903020102020204" pitchFamily="34" charset="0"/>
            </a:endParaRPr>
          </a:p>
        </p:txBody>
      </p:sp>
    </p:spTree>
    <p:extLst>
      <p:ext uri="{BB962C8B-B14F-4D97-AF65-F5344CB8AC3E}">
        <p14:creationId xmlns:p14="http://schemas.microsoft.com/office/powerpoint/2010/main" val="3247531713"/>
      </p:ext>
    </p:extLst>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След самолета">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_36806588_TF67670762.potx" id="{C8C6B627-7FAF-4B79-AE4A-A92F1F3AC7AA}" vid="{CF93F24D-E366-4425-96B9-C99B86611775}"/>
    </a:ext>
  </a:extLst>
</a:theme>
</file>

<file path=ppt/theme/theme2.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Тема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Props1.xml><?xml version="1.0" encoding="utf-8"?>
<ds:datastoreItem xmlns:ds="http://schemas.openxmlformats.org/officeDocument/2006/customXml" ds:itemID="{10BEB954-4024-4CCF-A9D6-4C00FDC028D9}">
  <ds:schemaRefs>
    <ds:schemaRef ds:uri="http://schemas.microsoft.com/sharepoint/v3/contenttype/forms"/>
  </ds:schemaRefs>
</ds:datastoreItem>
</file>

<file path=customXml/itemProps2.xml><?xml version="1.0" encoding="utf-8"?>
<ds:datastoreItem xmlns:ds="http://schemas.openxmlformats.org/officeDocument/2006/customXml" ds:itemID="{AB96CC85-5758-41C0-8EFD-737AFB6912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710EE66-8707-456F-8F2E-091D581CB030}">
  <ds:schemaRefs>
    <ds:schemaRef ds:uri="http://schemas.microsoft.com/office/2006/documentManagement/types"/>
    <ds:schemaRef ds:uri="http://purl.org/dc/terms/"/>
    <ds:schemaRef ds:uri="http://schemas.openxmlformats.org/package/2006/metadata/core-properti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Шаблон След самолета</Template>
  <TotalTime>0</TotalTime>
  <Words>249</Words>
  <Application>Microsoft Office PowerPoint</Application>
  <PresentationFormat>Произвольный</PresentationFormat>
  <Paragraphs>36</Paragraphs>
  <Slides>7</Slides>
  <Notes>7</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След самолета</vt:lpstr>
      <vt:lpstr>NUTRITION AND BROMATOLOGY</vt:lpstr>
      <vt:lpstr>NUTRITION – is a science that studies the issues of nutrition, food, nutrients and other components contained in foods, their effects and interactions, consumption, absorption, loss and excretion, their impact on various types of metabolism and importance in maintaining health or the occurrence of diseases.  BROMATOLOGY– it is a science that studies the chemical composition of food products, their changes under the influence of various factors (chemical, physical, biochemical); deals with food quality control, including raw materials, intermediate products and related materials; and studies the interaction of food with drugs</vt:lpstr>
      <vt:lpstr>With all the achievements of modern medicine, the role of nutritional support in the prevention and treatment of various diseases, as well as to maintain their own health, plays a major role in the life of modern Human.         Today's trends dictate changes in professional terms. The specialist must have a comprehensive in-depth knowledge to meet the needs of the labor market.  </vt:lpstr>
      <vt:lpstr> One of the most important areas in the field of health is nutrition.  A specialist with basic knowledge of physiology, pathophysiology, biochemistry, pharmacology, pharmacognosy, pharmaceutical chemistry will be able to approach the issues of proper nutrition more thoroughly and professionally than the average person who received this knowledge without proper medical education.                  Therefore, this course will give you the opportunity to learn the basics of such a specialty as a nutritionist and expand your knowledge as a pharmacist.</vt:lpstr>
      <vt:lpstr>  </vt:lpstr>
      <vt:lpstr>.  </vt:lpstr>
      <vt:lpstr>Dear students!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2020-12-16T12:00:46Z</dcterms:created>
  <dcterms:modified xsi:type="dcterms:W3CDTF">2022-05-15T06:24:46Z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