
<file path=[Content_Types].xml><?xml version="1.0" encoding="utf-8"?>
<Types xmlns="http://schemas.openxmlformats.org/package/2006/content-types">
  <Override PartName="/customXml/itemProps2.xml" ContentType="application/vnd.openxmlformats-officedocument.customXmlProperties+xml"/>
  <Override PartName="/customXml/itemProps3.xml" ContentType="application/vnd.openxmlformats-officedocument.customXmlProperties+xml"/>
  <Override PartName="/ppt/slides/slide5.xml" ContentType="application/vnd.openxmlformats-officedocument.presentationml.slide+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60" r:id="rId4"/>
  </p:sldMasterIdLst>
  <p:notesMasterIdLst>
    <p:notesMasterId r:id="rId10"/>
  </p:notesMasterIdLst>
  <p:handoutMasterIdLst>
    <p:handoutMasterId r:id="rId11"/>
  </p:handoutMasterIdLst>
  <p:sldIdLst>
    <p:sldId id="256" r:id="rId5"/>
    <p:sldId id="271" r:id="rId6"/>
    <p:sldId id="279" r:id="rId7"/>
    <p:sldId id="281" r:id="rId8"/>
    <p:sldId id="280" r:id="rId9"/>
  </p:sldIdLst>
  <p:sldSz cx="12192000" cy="6858000"/>
  <p:notesSz cx="6858000" cy="9144000"/>
  <p:defaultTextStyle>
    <a:defPPr rtl="0">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xmlns="">
        <p14:section name="Ласкаво просимо!" id="{E75E278A-FF0E-49A4-B170-79828D63BBAD}">
          <p14:sldIdLst>
            <p14:sldId id="256"/>
          </p14:sldIdLst>
        </p14:section>
        <p14:section name="Створення, морфінг, додавання приміток, спільна робота, що потрібно зробити" id="{B9B51309-D148-4332-87C2-07BE32FBCA3B}">
          <p14:sldIdLst>
            <p14:sldId id="271"/>
            <p14:sldId id="279"/>
            <p14:sldId id="281"/>
            <p14:sldId id="280"/>
          </p14:sldIdLst>
        </p14:section>
        <p14:section name="Дізнатися більше" id="{2CC34DB2-6590-42C0-AD4B-A04C6060184E}">
          <p14:sldIdLst/>
        </p14:section>
      </p14:sectionLst>
    </p:ex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5" name="Автор" initials="A" lastIdx="0" clrIdx="4"/>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D24726"/>
    <a:srgbClr val="404040"/>
    <a:srgbClr val="FF9B45"/>
    <a:srgbClr val="DD462F"/>
    <a:srgbClr val="F8CFB6"/>
    <a:srgbClr val="F8CAB6"/>
    <a:srgbClr val="923922"/>
    <a:srgbClr val="F5F5F5"/>
    <a:srgbClr val="F2F2F2"/>
    <a:srgbClr val="D2B4A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241" autoAdjust="0"/>
  </p:normalViewPr>
  <p:slideViewPr>
    <p:cSldViewPr snapToGrid="0">
      <p:cViewPr>
        <p:scale>
          <a:sx n="75" d="100"/>
          <a:sy n="75" d="100"/>
        </p:scale>
        <p:origin x="-1896" y="-990"/>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88" d="100"/>
          <a:sy n="88" d="100"/>
        </p:scale>
        <p:origin x="3822" y="78"/>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Місце для верхнього колонтитула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uk-UA" dirty="0"/>
          </a:p>
        </p:txBody>
      </p:sp>
      <p:sp>
        <p:nvSpPr>
          <p:cNvPr id="3" name="Місце для дати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CECF6D83-B691-49E9-B0C6-93D6E4A38286}" type="datetime1">
              <a:rPr lang="uk-UA" smtClean="0"/>
              <a:pPr rtl="0"/>
              <a:t>11.10.2023</a:t>
            </a:fld>
            <a:endParaRPr lang="uk-UA" dirty="0"/>
          </a:p>
        </p:txBody>
      </p:sp>
      <p:sp>
        <p:nvSpPr>
          <p:cNvPr id="4" name="Місце для нижнього колонтитула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uk-UA" dirty="0"/>
          </a:p>
        </p:txBody>
      </p:sp>
      <p:sp>
        <p:nvSpPr>
          <p:cNvPr id="5" name="Місце для номера слайда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9C679768-A2FC-4D08-91F6-8DCE6C566B36}" type="slidenum">
              <a:rPr lang="uk-UA" smtClean="0"/>
              <a:pPr rtl="0"/>
              <a:t>‹#›</a:t>
            </a:fld>
            <a:endParaRPr lang="uk-UA" dirty="0"/>
          </a:p>
        </p:txBody>
      </p:sp>
    </p:spTree>
    <p:extLst>
      <p:ext uri="{BB962C8B-B14F-4D97-AF65-F5344CB8AC3E}">
        <p14:creationId xmlns:p14="http://schemas.microsoft.com/office/powerpoint/2010/main" xmlns="" val="183025516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повнювач для верхнього колонтитула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uk-UA" noProof="0" dirty="0"/>
          </a:p>
        </p:txBody>
      </p:sp>
      <p:sp>
        <p:nvSpPr>
          <p:cNvPr id="3" name="Місце для дати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9013697B-E9A5-4285-B857-704273DF4D1A}" type="datetime1">
              <a:rPr lang="uk-UA" noProof="0" smtClean="0"/>
              <a:pPr rtl="0"/>
              <a:t>11.10.2023</a:t>
            </a:fld>
            <a:endParaRPr lang="uk-UA" noProof="0" dirty="0"/>
          </a:p>
        </p:txBody>
      </p:sp>
      <p:sp>
        <p:nvSpPr>
          <p:cNvPr id="4" name="Місце для зображення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uk-UA" noProof="0" dirty="0"/>
          </a:p>
        </p:txBody>
      </p:sp>
      <p:sp>
        <p:nvSpPr>
          <p:cNvPr id="5" name="Місце для нотаток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uk-UA" noProof="0" dirty="0"/>
              <a:t>Зразки заголовків</a:t>
            </a:r>
          </a:p>
          <a:p>
            <a:pPr lvl="1" rtl="0"/>
            <a:r>
              <a:rPr lang="uk-UA" noProof="0" dirty="0"/>
              <a:t>Другий рівень</a:t>
            </a:r>
          </a:p>
          <a:p>
            <a:pPr lvl="2" rtl="0"/>
            <a:r>
              <a:rPr lang="uk-UA" noProof="0" dirty="0"/>
              <a:t>Третій рівень</a:t>
            </a:r>
          </a:p>
          <a:p>
            <a:pPr lvl="3" rtl="0"/>
            <a:r>
              <a:rPr lang="uk-UA" noProof="0" dirty="0"/>
              <a:t>Четвертий рівень</a:t>
            </a:r>
          </a:p>
          <a:p>
            <a:pPr lvl="4" rtl="0"/>
            <a:r>
              <a:rPr lang="uk-UA" noProof="0" dirty="0"/>
              <a:t>П’ятий рівень</a:t>
            </a:r>
          </a:p>
        </p:txBody>
      </p:sp>
      <p:sp>
        <p:nvSpPr>
          <p:cNvPr id="6" name="Місце для нижнього колонтитула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uk-UA" noProof="0" dirty="0"/>
          </a:p>
        </p:txBody>
      </p:sp>
      <p:sp>
        <p:nvSpPr>
          <p:cNvPr id="7" name="Місце для номера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DF61EA0F-A667-4B49-8422-0062BC55E249}" type="slidenum">
              <a:rPr lang="uk-UA" noProof="0" smtClean="0"/>
              <a:pPr rtl="0"/>
              <a:t>‹#›</a:t>
            </a:fld>
            <a:endParaRPr lang="uk-UA" noProof="0" dirty="0"/>
          </a:p>
        </p:txBody>
      </p:sp>
    </p:spTree>
    <p:extLst>
      <p:ext uri="{BB962C8B-B14F-4D97-AF65-F5344CB8AC3E}">
        <p14:creationId xmlns:p14="http://schemas.microsoft.com/office/powerpoint/2010/main" xmlns="" val="338191029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a:xfrm>
            <a:off x="685800" y="1143000"/>
            <a:ext cx="5486400" cy="3086100"/>
          </a:xfrm>
        </p:spPr>
      </p:sp>
      <p:sp>
        <p:nvSpPr>
          <p:cNvPr id="3" name="Місце для нотаток 2"/>
          <p:cNvSpPr>
            <a:spLocks noGrp="1"/>
          </p:cNvSpPr>
          <p:nvPr>
            <p:ph type="body" idx="1"/>
          </p:nvPr>
        </p:nvSpPr>
        <p:spPr/>
        <p:txBody>
          <a:bodyPr rtlCol="0"/>
          <a:lstStyle/>
          <a:p>
            <a:pPr rtl="0"/>
            <a:endParaRPr lang="uk-UA" noProof="0" dirty="0"/>
          </a:p>
        </p:txBody>
      </p:sp>
      <p:sp>
        <p:nvSpPr>
          <p:cNvPr id="4" name="Місце для номера слайда 3"/>
          <p:cNvSpPr>
            <a:spLocks noGrp="1"/>
          </p:cNvSpPr>
          <p:nvPr>
            <p:ph type="sldNum" sz="quarter" idx="10"/>
          </p:nvPr>
        </p:nvSpPr>
        <p:spPr/>
        <p:txBody>
          <a:bodyPr rtlCol="0"/>
          <a:lstStyle/>
          <a:p>
            <a:pPr rtl="0"/>
            <a:fld id="{DF61EA0F-A667-4B49-8422-0062BC55E249}" type="slidenum">
              <a:rPr lang="uk-UA" smtClean="0"/>
              <a:pPr rtl="0"/>
              <a:t>1</a:t>
            </a:fld>
            <a:endParaRPr lang="uk-UA" dirty="0"/>
          </a:p>
        </p:txBody>
      </p:sp>
    </p:spTree>
    <p:extLst>
      <p:ext uri="{BB962C8B-B14F-4D97-AF65-F5344CB8AC3E}">
        <p14:creationId xmlns:p14="http://schemas.microsoft.com/office/powerpoint/2010/main" xmlns="" val="10117698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p:sp>
      <p:sp>
        <p:nvSpPr>
          <p:cNvPr id="3" name="Місце для нотаток 2"/>
          <p:cNvSpPr>
            <a:spLocks noGrp="1"/>
          </p:cNvSpPr>
          <p:nvPr>
            <p:ph type="body" idx="1"/>
          </p:nvPr>
        </p:nvSpPr>
        <p:spPr/>
        <p:txBody>
          <a:bodyPr/>
          <a:lstStyle/>
          <a:p>
            <a:endParaRPr lang="uk-UA" noProof="0" dirty="0"/>
          </a:p>
        </p:txBody>
      </p:sp>
      <p:sp>
        <p:nvSpPr>
          <p:cNvPr id="4" name="Місце для номера слайда 3"/>
          <p:cNvSpPr>
            <a:spLocks noGrp="1"/>
          </p:cNvSpPr>
          <p:nvPr>
            <p:ph type="sldNum" sz="quarter" idx="10"/>
          </p:nvPr>
        </p:nvSpPr>
        <p:spPr/>
        <p:txBody>
          <a:bodyPr/>
          <a:lstStyle/>
          <a:p>
            <a:pPr rtl="0"/>
            <a:fld id="{DF61EA0F-A667-4B49-8422-0062BC55E249}" type="slidenum">
              <a:rPr lang="uk-UA" smtClean="0"/>
              <a:pPr rtl="0"/>
              <a:t>2</a:t>
            </a:fld>
            <a:endParaRPr lang="uk-UA" dirty="0"/>
          </a:p>
        </p:txBody>
      </p:sp>
    </p:spTree>
    <p:extLst>
      <p:ext uri="{BB962C8B-B14F-4D97-AF65-F5344CB8AC3E}">
        <p14:creationId xmlns:p14="http://schemas.microsoft.com/office/powerpoint/2010/main" xmlns="" val="121240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p:sp>
      <p:sp>
        <p:nvSpPr>
          <p:cNvPr id="3" name="Місце для нотаток 2"/>
          <p:cNvSpPr>
            <a:spLocks noGrp="1"/>
          </p:cNvSpPr>
          <p:nvPr>
            <p:ph type="body" idx="1"/>
          </p:nvPr>
        </p:nvSpPr>
        <p:spPr/>
        <p:txBody>
          <a:bodyPr/>
          <a:lstStyle/>
          <a:p>
            <a:endParaRPr lang="uk-UA" noProof="0" dirty="0"/>
          </a:p>
        </p:txBody>
      </p:sp>
      <p:sp>
        <p:nvSpPr>
          <p:cNvPr id="4" name="Місце для номера слайда 3"/>
          <p:cNvSpPr>
            <a:spLocks noGrp="1"/>
          </p:cNvSpPr>
          <p:nvPr>
            <p:ph type="sldNum" sz="quarter" idx="10"/>
          </p:nvPr>
        </p:nvSpPr>
        <p:spPr/>
        <p:txBody>
          <a:bodyPr/>
          <a:lstStyle/>
          <a:p>
            <a:pPr rtl="0"/>
            <a:fld id="{DF61EA0F-A667-4B49-8422-0062BC55E249}" type="slidenum">
              <a:rPr lang="uk-UA" smtClean="0"/>
              <a:pPr rtl="0"/>
              <a:t>3</a:t>
            </a:fld>
            <a:endParaRPr lang="uk-UA" dirty="0"/>
          </a:p>
        </p:txBody>
      </p:sp>
    </p:spTree>
    <p:extLst>
      <p:ext uri="{BB962C8B-B14F-4D97-AF65-F5344CB8AC3E}">
        <p14:creationId xmlns:p14="http://schemas.microsoft.com/office/powerpoint/2010/main" xmlns="" val="24961109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p:sp>
      <p:sp>
        <p:nvSpPr>
          <p:cNvPr id="3" name="Місце для нотаток 2"/>
          <p:cNvSpPr>
            <a:spLocks noGrp="1"/>
          </p:cNvSpPr>
          <p:nvPr>
            <p:ph type="body" idx="1"/>
          </p:nvPr>
        </p:nvSpPr>
        <p:spPr/>
        <p:txBody>
          <a:bodyPr/>
          <a:lstStyle/>
          <a:p>
            <a:endParaRPr lang="uk-UA" noProof="0" dirty="0"/>
          </a:p>
        </p:txBody>
      </p:sp>
      <p:sp>
        <p:nvSpPr>
          <p:cNvPr id="4" name="Місце для номера слайда 3"/>
          <p:cNvSpPr>
            <a:spLocks noGrp="1"/>
          </p:cNvSpPr>
          <p:nvPr>
            <p:ph type="sldNum" sz="quarter" idx="10"/>
          </p:nvPr>
        </p:nvSpPr>
        <p:spPr/>
        <p:txBody>
          <a:bodyPr/>
          <a:lstStyle/>
          <a:p>
            <a:pPr rtl="0"/>
            <a:fld id="{DF61EA0F-A667-4B49-8422-0062BC55E249}" type="slidenum">
              <a:rPr lang="uk-UA" smtClean="0"/>
              <a:pPr rtl="0"/>
              <a:t>4</a:t>
            </a:fld>
            <a:endParaRPr lang="uk-UA" dirty="0"/>
          </a:p>
        </p:txBody>
      </p:sp>
    </p:spTree>
    <p:extLst>
      <p:ext uri="{BB962C8B-B14F-4D97-AF65-F5344CB8AC3E}">
        <p14:creationId xmlns:p14="http://schemas.microsoft.com/office/powerpoint/2010/main" xmlns="" val="34640867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p:sp>
      <p:sp>
        <p:nvSpPr>
          <p:cNvPr id="3" name="Місце для нотаток 2"/>
          <p:cNvSpPr>
            <a:spLocks noGrp="1"/>
          </p:cNvSpPr>
          <p:nvPr>
            <p:ph type="body" idx="1"/>
          </p:nvPr>
        </p:nvSpPr>
        <p:spPr/>
        <p:txBody>
          <a:bodyPr/>
          <a:lstStyle/>
          <a:p>
            <a:endParaRPr lang="uk-UA" noProof="0" dirty="0"/>
          </a:p>
        </p:txBody>
      </p:sp>
      <p:sp>
        <p:nvSpPr>
          <p:cNvPr id="4" name="Місце для номера слайда 3"/>
          <p:cNvSpPr>
            <a:spLocks noGrp="1"/>
          </p:cNvSpPr>
          <p:nvPr>
            <p:ph type="sldNum" sz="quarter" idx="10"/>
          </p:nvPr>
        </p:nvSpPr>
        <p:spPr/>
        <p:txBody>
          <a:bodyPr/>
          <a:lstStyle/>
          <a:p>
            <a:pPr rtl="0"/>
            <a:fld id="{DF61EA0F-A667-4B49-8422-0062BC55E249}" type="slidenum">
              <a:rPr lang="uk-UA" smtClean="0"/>
              <a:pPr rtl="0"/>
              <a:t>5</a:t>
            </a:fld>
            <a:endParaRPr lang="uk-UA" dirty="0"/>
          </a:p>
        </p:txBody>
      </p:sp>
    </p:spTree>
    <p:extLst>
      <p:ext uri="{BB962C8B-B14F-4D97-AF65-F5344CB8AC3E}">
        <p14:creationId xmlns:p14="http://schemas.microsoft.com/office/powerpoint/2010/main" xmlns="" val="18665409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Титульний слайд">
    <p:spTree>
      <p:nvGrpSpPr>
        <p:cNvPr id="1" name=""/>
        <p:cNvGrpSpPr/>
        <p:nvPr/>
      </p:nvGrpSpPr>
      <p:grpSpPr>
        <a:xfrm>
          <a:off x="0" y="0"/>
          <a:ext cx="0" cy="0"/>
          <a:chOff x="0" y="0"/>
          <a:chExt cx="0" cy="0"/>
        </a:xfrm>
      </p:grpSpPr>
      <p:sp>
        <p:nvSpPr>
          <p:cNvPr id="7" name="Прямокутник 6"/>
          <p:cNvSpPr/>
          <p:nvPr userDrawn="1"/>
        </p:nvSpPr>
        <p:spPr bwMode="blackWhite">
          <a:xfrm>
            <a:off x="254950" y="262784"/>
            <a:ext cx="11682101" cy="6332433"/>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uk-UA" sz="1800" noProof="0" dirty="0"/>
          </a:p>
        </p:txBody>
      </p:sp>
      <p:sp>
        <p:nvSpPr>
          <p:cNvPr id="2" name="Заголовок 1"/>
          <p:cNvSpPr>
            <a:spLocks noGrp="1"/>
          </p:cNvSpPr>
          <p:nvPr>
            <p:ph type="title"/>
          </p:nvPr>
        </p:nvSpPr>
        <p:spPr/>
        <p:txBody>
          <a:bodyPr rtlCol="0"/>
          <a:lstStyle/>
          <a:p>
            <a:pPr rtl="0"/>
            <a:r>
              <a:rPr lang="uk-UA" noProof="0" smtClean="0"/>
              <a:t>Зразок заголовка</a:t>
            </a:r>
            <a:endParaRPr lang="uk-UA" noProof="0" dirty="0"/>
          </a:p>
        </p:txBody>
      </p:sp>
    </p:spTree>
    <p:extLst>
      <p:ext uri="{BB962C8B-B14F-4D97-AF65-F5344CB8AC3E}">
        <p14:creationId xmlns:p14="http://schemas.microsoft.com/office/powerpoint/2010/main" xmlns="" val="17185494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Заголовок і вміст">
    <p:spTree>
      <p:nvGrpSpPr>
        <p:cNvPr id="1" name=""/>
        <p:cNvGrpSpPr/>
        <p:nvPr/>
      </p:nvGrpSpPr>
      <p:grpSpPr>
        <a:xfrm>
          <a:off x="0" y="0"/>
          <a:ext cx="0" cy="0"/>
          <a:chOff x="0" y="0"/>
          <a:chExt cx="0" cy="0"/>
        </a:xfrm>
      </p:grpSpPr>
      <p:sp>
        <p:nvSpPr>
          <p:cNvPr id="9" name="Прямокутник 8"/>
          <p:cNvSpPr/>
          <p:nvPr userDrawn="1"/>
        </p:nvSpPr>
        <p:spPr>
          <a:xfrm>
            <a:off x="256032" y="265176"/>
            <a:ext cx="11683049" cy="6332433"/>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rtl="0"/>
            <a:endParaRPr lang="uk-UA" sz="1800" noProof="0" dirty="0"/>
          </a:p>
        </p:txBody>
      </p:sp>
      <p:cxnSp>
        <p:nvCxnSpPr>
          <p:cNvPr id="12" name="Пряма сполучна лінія 11"/>
          <p:cNvCxnSpPr/>
          <p:nvPr userDrawn="1"/>
        </p:nvCxnSpPr>
        <p:spPr>
          <a:xfrm>
            <a:off x="604434" y="1196392"/>
            <a:ext cx="10983132" cy="0"/>
          </a:xfrm>
          <a:prstGeom prst="line">
            <a:avLst/>
          </a:prstGeom>
          <a:ln w="25400">
            <a:solidFill>
              <a:srgbClr val="D24726"/>
            </a:solidFill>
          </a:ln>
        </p:spPr>
        <p:style>
          <a:lnRef idx="1">
            <a:schemeClr val="accent1"/>
          </a:lnRef>
          <a:fillRef idx="0">
            <a:schemeClr val="accent1"/>
          </a:fillRef>
          <a:effectRef idx="0">
            <a:schemeClr val="accent1"/>
          </a:effectRef>
          <a:fontRef idx="minor">
            <a:schemeClr val="tx1"/>
          </a:fontRef>
        </p:style>
      </p:cxnSp>
      <p:sp>
        <p:nvSpPr>
          <p:cNvPr id="4" name="Заголовок 3"/>
          <p:cNvSpPr>
            <a:spLocks noGrp="1"/>
          </p:cNvSpPr>
          <p:nvPr>
            <p:ph type="title"/>
          </p:nvPr>
        </p:nvSpPr>
        <p:spPr>
          <a:xfrm>
            <a:off x="521207" y="448056"/>
            <a:ext cx="6877119" cy="640080"/>
          </a:xfrm>
        </p:spPr>
        <p:txBody>
          <a:bodyPr rtlCol="0" anchor="b" anchorCtr="0">
            <a:normAutofit/>
          </a:bodyPr>
          <a:lstStyle>
            <a:lvl1pPr>
              <a:defRPr sz="2800">
                <a:solidFill>
                  <a:schemeClr val="bg2">
                    <a:lumMod val="25000"/>
                  </a:schemeClr>
                </a:solidFill>
              </a:defRPr>
            </a:lvl1pPr>
          </a:lstStyle>
          <a:p>
            <a:pPr rtl="0"/>
            <a:r>
              <a:rPr lang="uk-UA" noProof="0" smtClean="0"/>
              <a:t>Зразок заголовка</a:t>
            </a:r>
            <a:endParaRPr lang="uk-UA" noProof="0" dirty="0"/>
          </a:p>
        </p:txBody>
      </p:sp>
      <p:sp>
        <p:nvSpPr>
          <p:cNvPr id="3" name="Місце для вмісту 2"/>
          <p:cNvSpPr>
            <a:spLocks noGrp="1"/>
          </p:cNvSpPr>
          <p:nvPr>
            <p:ph sz="quarter" idx="10"/>
          </p:nvPr>
        </p:nvSpPr>
        <p:spPr>
          <a:xfrm>
            <a:off x="539496" y="1435608"/>
            <a:ext cx="4416552" cy="3977640"/>
          </a:xfrm>
        </p:spPr>
        <p:txBody>
          <a:bodyPr vert="horz" lIns="91440" tIns="45720" rIns="91440" bIns="45720" rtlCol="0">
            <a:normAutofit/>
          </a:bodyPr>
          <a:lstStyle>
            <a:lvl1pPr>
              <a:defRPr lang="en-US" sz="1200" smtClean="0">
                <a:solidFill>
                  <a:schemeClr val="tx1">
                    <a:lumMod val="75000"/>
                    <a:lumOff val="25000"/>
                  </a:schemeClr>
                </a:solidFill>
              </a:defRPr>
            </a:lvl1pPr>
            <a:lvl2pPr>
              <a:defRPr lang="en-US" sz="1200" smtClean="0">
                <a:solidFill>
                  <a:schemeClr val="tx1">
                    <a:lumMod val="75000"/>
                    <a:lumOff val="25000"/>
                  </a:schemeClr>
                </a:solidFill>
              </a:defRPr>
            </a:lvl2pPr>
            <a:lvl3pPr>
              <a:defRPr lang="en-US" sz="1200" smtClean="0">
                <a:solidFill>
                  <a:schemeClr val="tx1">
                    <a:lumMod val="75000"/>
                    <a:lumOff val="25000"/>
                  </a:schemeClr>
                </a:solidFill>
              </a:defRPr>
            </a:lvl3pPr>
            <a:lvl4pPr>
              <a:defRPr lang="en-US" sz="1200" smtClean="0">
                <a:solidFill>
                  <a:schemeClr val="tx1">
                    <a:lumMod val="75000"/>
                    <a:lumOff val="25000"/>
                  </a:schemeClr>
                </a:solidFill>
              </a:defRPr>
            </a:lvl4pPr>
            <a:lvl5pPr>
              <a:defRPr lang="en-US" sz="1200">
                <a:solidFill>
                  <a:schemeClr val="tx1">
                    <a:lumMod val="75000"/>
                    <a:lumOff val="25000"/>
                  </a:schemeClr>
                </a:solidFill>
              </a:defRPr>
            </a:lvl5pPr>
          </a:lstStyle>
          <a:p>
            <a:pPr marL="0" lvl="0" indent="0" rtl="0">
              <a:lnSpc>
                <a:spcPct val="150000"/>
              </a:lnSpc>
              <a:spcBef>
                <a:spcPts val="1000"/>
              </a:spcBef>
              <a:spcAft>
                <a:spcPts val="1200"/>
              </a:spcAft>
              <a:buNone/>
            </a:pPr>
            <a:r>
              <a:rPr lang="uk-UA" noProof="0" smtClean="0"/>
              <a:t>Редагувати стиль зразка тексту</a:t>
            </a:r>
          </a:p>
          <a:p>
            <a:pPr marL="0" lvl="1" indent="0" rtl="0">
              <a:lnSpc>
                <a:spcPct val="150000"/>
              </a:lnSpc>
              <a:spcBef>
                <a:spcPts val="1000"/>
              </a:spcBef>
              <a:spcAft>
                <a:spcPts val="1200"/>
              </a:spcAft>
              <a:buNone/>
            </a:pPr>
            <a:r>
              <a:rPr lang="uk-UA" noProof="0" smtClean="0"/>
              <a:t>Другий рівень</a:t>
            </a:r>
          </a:p>
          <a:p>
            <a:pPr marL="0" lvl="2" indent="0" rtl="0">
              <a:lnSpc>
                <a:spcPct val="150000"/>
              </a:lnSpc>
              <a:spcBef>
                <a:spcPts val="1000"/>
              </a:spcBef>
              <a:spcAft>
                <a:spcPts val="1200"/>
              </a:spcAft>
              <a:buNone/>
            </a:pPr>
            <a:r>
              <a:rPr lang="uk-UA" noProof="0" smtClean="0"/>
              <a:t>Третій рівень</a:t>
            </a:r>
          </a:p>
          <a:p>
            <a:pPr marL="0" lvl="3" indent="0" rtl="0">
              <a:lnSpc>
                <a:spcPct val="150000"/>
              </a:lnSpc>
              <a:spcBef>
                <a:spcPts val="1000"/>
              </a:spcBef>
              <a:spcAft>
                <a:spcPts val="1200"/>
              </a:spcAft>
              <a:buNone/>
            </a:pPr>
            <a:r>
              <a:rPr lang="uk-UA" noProof="0" smtClean="0"/>
              <a:t>Четвертий рівень</a:t>
            </a:r>
          </a:p>
          <a:p>
            <a:pPr marL="0" lvl="4" indent="0" rtl="0">
              <a:lnSpc>
                <a:spcPct val="150000"/>
              </a:lnSpc>
              <a:spcBef>
                <a:spcPts val="1000"/>
              </a:spcBef>
              <a:spcAft>
                <a:spcPts val="1200"/>
              </a:spcAft>
              <a:buNone/>
            </a:pPr>
            <a:r>
              <a:rPr lang="uk-UA" noProof="0" smtClean="0"/>
              <a:t>П’ятий рівень</a:t>
            </a:r>
            <a:endParaRPr lang="uk-UA" noProof="0" dirty="0"/>
          </a:p>
        </p:txBody>
      </p:sp>
      <p:sp>
        <p:nvSpPr>
          <p:cNvPr id="6" name="Місце для дати 3"/>
          <p:cNvSpPr>
            <a:spLocks noGrp="1"/>
          </p:cNvSpPr>
          <p:nvPr>
            <p:ph type="dt" sz="half" idx="2"/>
          </p:nvPr>
        </p:nvSpPr>
        <p:spPr>
          <a:xfrm>
            <a:off x="539496" y="6203952"/>
            <a:ext cx="3276600" cy="365125"/>
          </a:xfrm>
          <a:prstGeom prst="rect">
            <a:avLst/>
          </a:prstGeom>
        </p:spPr>
        <p:txBody>
          <a:bodyPr vert="horz" lIns="91440" tIns="45720" rIns="91440" bIns="45720" rtlCol="0" anchor="ctr"/>
          <a:lstStyle>
            <a:lvl1pPr algn="l">
              <a:defRPr sz="1200" baseline="0">
                <a:solidFill>
                  <a:schemeClr val="tx1">
                    <a:lumMod val="65000"/>
                    <a:lumOff val="35000"/>
                  </a:schemeClr>
                </a:solidFill>
              </a:defRPr>
            </a:lvl1pPr>
          </a:lstStyle>
          <a:p>
            <a:pPr rtl="0"/>
            <a:fld id="{6114C9EB-A11B-4BDD-8762-08B78C756D6D}" type="datetime1">
              <a:rPr lang="uk-UA" noProof="0" smtClean="0"/>
              <a:pPr rtl="0"/>
              <a:t>11.10.2023</a:t>
            </a:fld>
            <a:endParaRPr lang="uk-UA" noProof="0" dirty="0"/>
          </a:p>
        </p:txBody>
      </p:sp>
      <p:sp>
        <p:nvSpPr>
          <p:cNvPr id="7" name="Місце для нижнього колонтитула 4"/>
          <p:cNvSpPr>
            <a:spLocks noGrp="1"/>
          </p:cNvSpPr>
          <p:nvPr>
            <p:ph type="ftr" sz="quarter" idx="3"/>
          </p:nvPr>
        </p:nvSpPr>
        <p:spPr>
          <a:xfrm>
            <a:off x="4648200" y="6203952"/>
            <a:ext cx="2895600" cy="365125"/>
          </a:xfrm>
          <a:prstGeom prst="rect">
            <a:avLst/>
          </a:prstGeom>
        </p:spPr>
        <p:txBody>
          <a:bodyPr vert="horz" lIns="91440" tIns="45720" rIns="91440" bIns="45720" rtlCol="0" anchor="ctr"/>
          <a:lstStyle>
            <a:lvl1pPr algn="ctr">
              <a:defRPr sz="1200" baseline="0">
                <a:solidFill>
                  <a:schemeClr val="tx1">
                    <a:lumMod val="65000"/>
                    <a:lumOff val="35000"/>
                  </a:schemeClr>
                </a:solidFill>
              </a:defRPr>
            </a:lvl1pPr>
          </a:lstStyle>
          <a:p>
            <a:pPr rtl="0"/>
            <a:endParaRPr lang="uk-UA" noProof="0" dirty="0"/>
          </a:p>
        </p:txBody>
      </p:sp>
      <p:sp>
        <p:nvSpPr>
          <p:cNvPr id="8" name="Місце для номера слайда 5"/>
          <p:cNvSpPr>
            <a:spLocks noGrp="1"/>
          </p:cNvSpPr>
          <p:nvPr>
            <p:ph type="sldNum" sz="quarter" idx="4"/>
          </p:nvPr>
        </p:nvSpPr>
        <p:spPr>
          <a:xfrm>
            <a:off x="8371926" y="6203952"/>
            <a:ext cx="3276600" cy="365125"/>
          </a:xfrm>
          <a:prstGeom prst="rect">
            <a:avLst/>
          </a:prstGeom>
        </p:spPr>
        <p:txBody>
          <a:bodyPr vert="horz" lIns="91440" tIns="45720" rIns="91440" bIns="45720" rtlCol="0" anchor="ctr"/>
          <a:lstStyle>
            <a:lvl1pPr algn="r">
              <a:defRPr sz="1200" baseline="0">
                <a:solidFill>
                  <a:schemeClr val="tx1">
                    <a:lumMod val="65000"/>
                    <a:lumOff val="35000"/>
                  </a:schemeClr>
                </a:solidFill>
              </a:defRPr>
            </a:lvl1pPr>
          </a:lstStyle>
          <a:p>
            <a:pPr rtl="0"/>
            <a:fld id="{9860EDB8-5305-433F-BE41-D7A86D811DB3}" type="slidenum">
              <a:rPr lang="uk-UA" noProof="0" smtClean="0"/>
              <a:pPr rtl="0"/>
              <a:t>‹#›</a:t>
            </a:fld>
            <a:endParaRPr lang="uk-UA" noProof="0" dirty="0"/>
          </a:p>
        </p:txBody>
      </p:sp>
    </p:spTree>
    <p:extLst>
      <p:ext uri="{BB962C8B-B14F-4D97-AF65-F5344CB8AC3E}">
        <p14:creationId xmlns:p14="http://schemas.microsoft.com/office/powerpoint/2010/main" xmlns="" val="21858365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Заголовок розділу">
    <p:spTree>
      <p:nvGrpSpPr>
        <p:cNvPr id="1" name=""/>
        <p:cNvGrpSpPr/>
        <p:nvPr/>
      </p:nvGrpSpPr>
      <p:grpSpPr>
        <a:xfrm>
          <a:off x="0" y="0"/>
          <a:ext cx="0" cy="0"/>
          <a:chOff x="0" y="0"/>
          <a:chExt cx="0" cy="0"/>
        </a:xfrm>
      </p:grpSpPr>
      <p:sp>
        <p:nvSpPr>
          <p:cNvPr id="9" name="Прямокутник 8"/>
          <p:cNvSpPr/>
          <p:nvPr userDrawn="1"/>
        </p:nvSpPr>
        <p:spPr>
          <a:xfrm>
            <a:off x="254951" y="262784"/>
            <a:ext cx="11683049" cy="6332433"/>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uk-UA" sz="1800" noProof="0" dirty="0"/>
          </a:p>
        </p:txBody>
      </p:sp>
      <p:sp>
        <p:nvSpPr>
          <p:cNvPr id="10" name="Прямокутник 9"/>
          <p:cNvSpPr/>
          <p:nvPr userDrawn="1"/>
        </p:nvSpPr>
        <p:spPr bwMode="blackWhite">
          <a:xfrm>
            <a:off x="254950" y="262784"/>
            <a:ext cx="11682101" cy="2072643"/>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uk-UA" sz="1800" noProof="0" dirty="0"/>
          </a:p>
        </p:txBody>
      </p:sp>
      <p:sp>
        <p:nvSpPr>
          <p:cNvPr id="2" name="Заголовок 1"/>
          <p:cNvSpPr>
            <a:spLocks noGrp="1"/>
          </p:cNvSpPr>
          <p:nvPr>
            <p:ph type="title"/>
          </p:nvPr>
        </p:nvSpPr>
        <p:spPr>
          <a:xfrm>
            <a:off x="521208" y="1536192"/>
            <a:ext cx="6876288" cy="640080"/>
          </a:xfrm>
        </p:spPr>
        <p:txBody>
          <a:bodyPr rtlCol="0">
            <a:normAutofit/>
          </a:bodyPr>
          <a:lstStyle>
            <a:lvl1pPr>
              <a:defRPr sz="3600">
                <a:solidFill>
                  <a:schemeClr val="bg1"/>
                </a:solidFill>
              </a:defRPr>
            </a:lvl1pPr>
          </a:lstStyle>
          <a:p>
            <a:pPr rtl="0"/>
            <a:r>
              <a:rPr lang="uk-UA" noProof="0" smtClean="0"/>
              <a:t>Зразок заголовка</a:t>
            </a:r>
            <a:endParaRPr lang="uk-UA" noProof="0" dirty="0"/>
          </a:p>
        </p:txBody>
      </p:sp>
      <p:sp>
        <p:nvSpPr>
          <p:cNvPr id="7" name="Місце для вмісту 6"/>
          <p:cNvSpPr>
            <a:spLocks noGrp="1"/>
          </p:cNvSpPr>
          <p:nvPr>
            <p:ph sz="quarter" idx="13"/>
          </p:nvPr>
        </p:nvSpPr>
        <p:spPr>
          <a:xfrm>
            <a:off x="539496" y="2560320"/>
            <a:ext cx="9445752" cy="3977640"/>
          </a:xfrm>
        </p:spPr>
        <p:txBody>
          <a:bodyPr vert="horz" lIns="91440" tIns="45720" rIns="91440" bIns="45720" rtlCol="0">
            <a:normAutofit/>
          </a:bodyPr>
          <a:lstStyle>
            <a:lvl1pPr>
              <a:defRPr lang="en-US" sz="2400" smtClean="0">
                <a:solidFill>
                  <a:schemeClr val="tx1">
                    <a:lumMod val="75000"/>
                    <a:lumOff val="25000"/>
                  </a:schemeClr>
                </a:solidFill>
                <a:latin typeface="+mj-lt"/>
              </a:defRPr>
            </a:lvl1pPr>
            <a:lvl2pPr>
              <a:defRPr lang="en-US" sz="1200" dirty="0" smtClean="0">
                <a:solidFill>
                  <a:schemeClr val="tx1">
                    <a:lumMod val="75000"/>
                    <a:lumOff val="25000"/>
                  </a:schemeClr>
                </a:solidFill>
              </a:defRPr>
            </a:lvl2pPr>
            <a:lvl3pPr>
              <a:defRPr lang="en-US" sz="1200" dirty="0" smtClean="0">
                <a:solidFill>
                  <a:schemeClr val="tx1">
                    <a:lumMod val="75000"/>
                    <a:lumOff val="25000"/>
                  </a:schemeClr>
                </a:solidFill>
              </a:defRPr>
            </a:lvl3pPr>
            <a:lvl4pPr>
              <a:defRPr lang="en-US" sz="1200" dirty="0" smtClean="0">
                <a:solidFill>
                  <a:schemeClr val="tx1">
                    <a:lumMod val="75000"/>
                    <a:lumOff val="25000"/>
                  </a:schemeClr>
                </a:solidFill>
              </a:defRPr>
            </a:lvl4pPr>
            <a:lvl5pPr>
              <a:defRPr lang="en-US" sz="1200" dirty="0">
                <a:solidFill>
                  <a:schemeClr val="tx1">
                    <a:lumMod val="75000"/>
                    <a:lumOff val="25000"/>
                  </a:schemeClr>
                </a:solidFill>
              </a:defRPr>
            </a:lvl5pPr>
          </a:lstStyle>
          <a:p>
            <a:pPr marL="0" lvl="0" indent="0" rtl="0">
              <a:lnSpc>
                <a:spcPct val="150000"/>
              </a:lnSpc>
              <a:spcBef>
                <a:spcPts val="1000"/>
              </a:spcBef>
              <a:spcAft>
                <a:spcPts val="1200"/>
              </a:spcAft>
              <a:buNone/>
            </a:pPr>
            <a:r>
              <a:rPr lang="uk-UA" noProof="0" smtClean="0"/>
              <a:t>Редагувати стиль зразка тексту</a:t>
            </a:r>
          </a:p>
          <a:p>
            <a:pPr marL="0" lvl="1" indent="0" rtl="0">
              <a:lnSpc>
                <a:spcPct val="150000"/>
              </a:lnSpc>
              <a:spcBef>
                <a:spcPts val="1000"/>
              </a:spcBef>
              <a:spcAft>
                <a:spcPts val="1200"/>
              </a:spcAft>
              <a:buNone/>
            </a:pPr>
            <a:r>
              <a:rPr lang="uk-UA" noProof="0" smtClean="0"/>
              <a:t>Другий рівень</a:t>
            </a:r>
          </a:p>
          <a:p>
            <a:pPr marL="0" lvl="2" indent="0" rtl="0">
              <a:lnSpc>
                <a:spcPct val="150000"/>
              </a:lnSpc>
              <a:spcBef>
                <a:spcPts val="1000"/>
              </a:spcBef>
              <a:spcAft>
                <a:spcPts val="1200"/>
              </a:spcAft>
              <a:buNone/>
            </a:pPr>
            <a:r>
              <a:rPr lang="uk-UA" noProof="0" smtClean="0"/>
              <a:t>Третій рівень</a:t>
            </a:r>
          </a:p>
          <a:p>
            <a:pPr marL="0" lvl="3" indent="0" rtl="0">
              <a:lnSpc>
                <a:spcPct val="150000"/>
              </a:lnSpc>
              <a:spcBef>
                <a:spcPts val="1000"/>
              </a:spcBef>
              <a:spcAft>
                <a:spcPts val="1200"/>
              </a:spcAft>
              <a:buNone/>
            </a:pPr>
            <a:r>
              <a:rPr lang="uk-UA" noProof="0" smtClean="0"/>
              <a:t>Четвертий рівень</a:t>
            </a:r>
          </a:p>
          <a:p>
            <a:pPr marL="0" lvl="4" indent="0" rtl="0">
              <a:lnSpc>
                <a:spcPct val="150000"/>
              </a:lnSpc>
              <a:spcBef>
                <a:spcPts val="1000"/>
              </a:spcBef>
              <a:spcAft>
                <a:spcPts val="1200"/>
              </a:spcAft>
              <a:buNone/>
            </a:pPr>
            <a:r>
              <a:rPr lang="uk-UA" noProof="0" smtClean="0"/>
              <a:t>П’ятий рівень</a:t>
            </a:r>
            <a:endParaRPr lang="uk-UA" noProof="0" dirty="0"/>
          </a:p>
        </p:txBody>
      </p:sp>
    </p:spTree>
    <p:extLst>
      <p:ext uri="{BB962C8B-B14F-4D97-AF65-F5344CB8AC3E}">
        <p14:creationId xmlns:p14="http://schemas.microsoft.com/office/powerpoint/2010/main" xmlns="" val="133565553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Прямокутник 6"/>
          <p:cNvSpPr/>
          <p:nvPr userDrawn="1"/>
        </p:nvSpPr>
        <p:spPr>
          <a:xfrm>
            <a:off x="256032" y="265176"/>
            <a:ext cx="11683049" cy="6332433"/>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rtl="0"/>
            <a:endParaRPr lang="uk-UA" sz="1800" noProof="0" dirty="0"/>
          </a:p>
        </p:txBody>
      </p:sp>
      <p:sp>
        <p:nvSpPr>
          <p:cNvPr id="2" name="Місце для заголовка 1"/>
          <p:cNvSpPr>
            <a:spLocks noGrp="1"/>
          </p:cNvSpPr>
          <p:nvPr>
            <p:ph type="title"/>
          </p:nvPr>
        </p:nvSpPr>
        <p:spPr>
          <a:xfrm>
            <a:off x="521208" y="448056"/>
            <a:ext cx="6876288" cy="640080"/>
          </a:xfrm>
          <a:prstGeom prst="rect">
            <a:avLst/>
          </a:prstGeom>
        </p:spPr>
        <p:txBody>
          <a:bodyPr vert="horz" lIns="91440" tIns="45720" rIns="91440" bIns="45720" rtlCol="0" anchor="b" anchorCtr="0">
            <a:normAutofit/>
          </a:bodyPr>
          <a:lstStyle/>
          <a:p>
            <a:pPr rtl="0"/>
            <a:r>
              <a:rPr lang="uk-UA" noProof="0" dirty="0"/>
              <a:t>Зразок заголовка</a:t>
            </a:r>
          </a:p>
        </p:txBody>
      </p:sp>
      <p:sp>
        <p:nvSpPr>
          <p:cNvPr id="3" name="Місце для тексту 2"/>
          <p:cNvSpPr>
            <a:spLocks noGrp="1"/>
          </p:cNvSpPr>
          <p:nvPr>
            <p:ph type="body" idx="1"/>
          </p:nvPr>
        </p:nvSpPr>
        <p:spPr>
          <a:xfrm>
            <a:off x="539496" y="1435608"/>
            <a:ext cx="4416552" cy="3977640"/>
          </a:xfrm>
          <a:prstGeom prst="rect">
            <a:avLst/>
          </a:prstGeom>
        </p:spPr>
        <p:txBody>
          <a:bodyPr vert="horz" lIns="91440" tIns="45720" rIns="91440" bIns="45720" rtlCol="0">
            <a:normAutofit/>
          </a:bodyPr>
          <a:lstStyle/>
          <a:p>
            <a:pPr lvl="0" rtl="0"/>
            <a:r>
              <a:rPr lang="uk-UA" noProof="0" dirty="0"/>
              <a:t>Зразки заголовків</a:t>
            </a:r>
          </a:p>
          <a:p>
            <a:pPr lvl="1" rtl="0"/>
            <a:r>
              <a:rPr lang="uk-UA" noProof="0" dirty="0"/>
              <a:t>Другий рівень</a:t>
            </a:r>
          </a:p>
          <a:p>
            <a:pPr lvl="2" rtl="0"/>
            <a:r>
              <a:rPr lang="uk-UA" noProof="0" dirty="0"/>
              <a:t>Третій рівень</a:t>
            </a:r>
          </a:p>
          <a:p>
            <a:pPr lvl="3" rtl="0"/>
            <a:r>
              <a:rPr lang="uk-UA" noProof="0" dirty="0"/>
              <a:t>Четвертий рівень</a:t>
            </a:r>
          </a:p>
          <a:p>
            <a:pPr lvl="4" rtl="0"/>
            <a:r>
              <a:rPr lang="uk-UA" noProof="0" dirty="0"/>
              <a:t>П’ятий рівень</a:t>
            </a:r>
          </a:p>
        </p:txBody>
      </p:sp>
      <p:sp>
        <p:nvSpPr>
          <p:cNvPr id="4" name="Місце для дати 3"/>
          <p:cNvSpPr>
            <a:spLocks noGrp="1"/>
          </p:cNvSpPr>
          <p:nvPr>
            <p:ph type="dt" sz="half" idx="2"/>
          </p:nvPr>
        </p:nvSpPr>
        <p:spPr>
          <a:xfrm>
            <a:off x="539496" y="6203952"/>
            <a:ext cx="3276600" cy="365125"/>
          </a:xfrm>
          <a:prstGeom prst="rect">
            <a:avLst/>
          </a:prstGeom>
        </p:spPr>
        <p:txBody>
          <a:bodyPr vert="horz" lIns="91440" tIns="45720" rIns="91440" bIns="45720" rtlCol="0" anchor="ctr"/>
          <a:lstStyle>
            <a:lvl1pPr algn="l">
              <a:defRPr sz="1200" baseline="0">
                <a:solidFill>
                  <a:schemeClr val="tx1">
                    <a:lumMod val="65000"/>
                    <a:lumOff val="35000"/>
                  </a:schemeClr>
                </a:solidFill>
              </a:defRPr>
            </a:lvl1pPr>
          </a:lstStyle>
          <a:p>
            <a:pPr rtl="0"/>
            <a:fld id="{07CA051F-8D7D-48CC-BDEA-F6217F3FEF66}" type="datetime1">
              <a:rPr lang="uk-UA" noProof="0" smtClean="0"/>
              <a:pPr rtl="0"/>
              <a:t>11.10.2023</a:t>
            </a:fld>
            <a:endParaRPr lang="uk-UA" noProof="0" dirty="0"/>
          </a:p>
        </p:txBody>
      </p:sp>
      <p:sp>
        <p:nvSpPr>
          <p:cNvPr id="5" name="Місце для нижнього колонтитула 4"/>
          <p:cNvSpPr>
            <a:spLocks noGrp="1"/>
          </p:cNvSpPr>
          <p:nvPr>
            <p:ph type="ftr" sz="quarter" idx="3"/>
          </p:nvPr>
        </p:nvSpPr>
        <p:spPr>
          <a:xfrm>
            <a:off x="4648200" y="6203952"/>
            <a:ext cx="2895600" cy="365125"/>
          </a:xfrm>
          <a:prstGeom prst="rect">
            <a:avLst/>
          </a:prstGeom>
        </p:spPr>
        <p:txBody>
          <a:bodyPr vert="horz" lIns="91440" tIns="45720" rIns="91440" bIns="45720" rtlCol="0" anchor="ctr"/>
          <a:lstStyle>
            <a:lvl1pPr algn="ctr">
              <a:defRPr sz="1200" baseline="0">
                <a:solidFill>
                  <a:schemeClr val="tx1">
                    <a:lumMod val="65000"/>
                    <a:lumOff val="35000"/>
                  </a:schemeClr>
                </a:solidFill>
              </a:defRPr>
            </a:lvl1pPr>
          </a:lstStyle>
          <a:p>
            <a:pPr rtl="0"/>
            <a:endParaRPr lang="uk-UA" noProof="0" dirty="0"/>
          </a:p>
        </p:txBody>
      </p:sp>
      <p:sp>
        <p:nvSpPr>
          <p:cNvPr id="6" name="Місце для номера слайда 5"/>
          <p:cNvSpPr>
            <a:spLocks noGrp="1"/>
          </p:cNvSpPr>
          <p:nvPr>
            <p:ph type="sldNum" sz="quarter" idx="4"/>
          </p:nvPr>
        </p:nvSpPr>
        <p:spPr>
          <a:xfrm>
            <a:off x="8375904" y="6203952"/>
            <a:ext cx="3276600" cy="365125"/>
          </a:xfrm>
          <a:prstGeom prst="rect">
            <a:avLst/>
          </a:prstGeom>
        </p:spPr>
        <p:txBody>
          <a:bodyPr vert="horz" lIns="91440" tIns="45720" rIns="91440" bIns="45720" rtlCol="0" anchor="ctr"/>
          <a:lstStyle>
            <a:lvl1pPr algn="r">
              <a:defRPr sz="1200" baseline="0">
                <a:solidFill>
                  <a:schemeClr val="tx1">
                    <a:lumMod val="65000"/>
                    <a:lumOff val="35000"/>
                  </a:schemeClr>
                </a:solidFill>
              </a:defRPr>
            </a:lvl1pPr>
          </a:lstStyle>
          <a:p>
            <a:pPr rtl="0"/>
            <a:fld id="{9860EDB8-5305-433F-BE41-D7A86D811DB3}" type="slidenum">
              <a:rPr lang="uk-UA" noProof="0" smtClean="0"/>
              <a:pPr rtl="0"/>
              <a:t>‹#›</a:t>
            </a:fld>
            <a:endParaRPr lang="uk-UA" noProof="0" dirty="0"/>
          </a:p>
        </p:txBody>
      </p:sp>
      <p:cxnSp>
        <p:nvCxnSpPr>
          <p:cNvPr id="8" name="Пряма сполучна лінія 7"/>
          <p:cNvCxnSpPr/>
          <p:nvPr userDrawn="1"/>
        </p:nvCxnSpPr>
        <p:spPr>
          <a:xfrm>
            <a:off x="604434" y="1196392"/>
            <a:ext cx="10983132" cy="0"/>
          </a:xfrm>
          <a:prstGeom prst="line">
            <a:avLst/>
          </a:prstGeom>
          <a:ln w="25400">
            <a:solidFill>
              <a:srgbClr val="D2472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94675494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Lst>
  <p:hf sldNum="0" hdr="0" ftr="0" dt="0"/>
  <p:txStyles>
    <p:titleStyle>
      <a:lvl1pPr algn="l" defTabSz="914400" rtl="0" eaLnBrk="1" latinLnBrk="0" hangingPunct="1">
        <a:spcBef>
          <a:spcPct val="0"/>
        </a:spcBef>
        <a:buNone/>
        <a:defRPr sz="2800" kern="1200">
          <a:solidFill>
            <a:schemeClr val="tx1"/>
          </a:solidFill>
          <a:latin typeface="+mj-lt"/>
          <a:ea typeface="+mj-ea"/>
          <a:cs typeface="+mj-cs"/>
        </a:defRPr>
      </a:lvl1pPr>
    </p:titleStyle>
    <p:bodyStyle>
      <a:lvl1pPr marL="0" indent="0" algn="l" defTabSz="914400" rtl="0" eaLnBrk="1" latinLnBrk="0" hangingPunct="1">
        <a:lnSpc>
          <a:spcPct val="150000"/>
        </a:lnSpc>
        <a:spcBef>
          <a:spcPts val="1000"/>
        </a:spcBef>
        <a:spcAft>
          <a:spcPts val="1200"/>
        </a:spcAft>
        <a:buFontTx/>
        <a:buNone/>
        <a:defRPr lang="en-US" sz="1200" kern="1200" dirty="0">
          <a:solidFill>
            <a:schemeClr val="tx1"/>
          </a:solidFill>
          <a:latin typeface="+mn-lt"/>
          <a:ea typeface="+mn-ea"/>
          <a:cs typeface="+mn-cs"/>
        </a:defRPr>
      </a:lvl1pPr>
      <a:lvl2pPr marL="2286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a:solidFill>
            <a:schemeClr val="tx1"/>
          </a:solidFill>
          <a:latin typeface="+mn-lt"/>
          <a:ea typeface="+mn-ea"/>
          <a:cs typeface="+mn-cs"/>
        </a:defRPr>
      </a:lvl2pPr>
      <a:lvl3pPr marL="6858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a:solidFill>
            <a:schemeClr val="tx1"/>
          </a:solidFill>
          <a:latin typeface="+mn-lt"/>
          <a:ea typeface="+mn-ea"/>
          <a:cs typeface="+mn-cs"/>
        </a:defRPr>
      </a:lvl3pPr>
      <a:lvl4pPr marL="11430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4pPr>
      <a:lvl5pPr marL="16002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5pPr>
      <a:lvl6pPr marL="20574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6pPr>
      <a:lvl7pPr marL="25146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7pPr>
      <a:lvl8pPr marL="2971800" indent="-228600" algn="l" defTabSz="914400" rtl="0" eaLnBrk="1" latinLnBrk="0" hangingPunct="1">
        <a:lnSpc>
          <a:spcPct val="150000"/>
        </a:lnSpc>
        <a:spcBef>
          <a:spcPts val="1000"/>
        </a:spcBef>
        <a:spcAft>
          <a:spcPts val="1200"/>
        </a:spcAft>
        <a:buFont typeface="Arial" panose="020B0604020202020204" pitchFamily="34" charset="0"/>
        <a:buChar char="•"/>
        <a:defRPr lang="en-US" sz="1200" kern="1200" dirty="0" smtClean="0">
          <a:solidFill>
            <a:schemeClr val="tx1"/>
          </a:solidFill>
          <a:latin typeface="+mn-lt"/>
          <a:ea typeface="+mn-ea"/>
          <a:cs typeface="+mn-cs"/>
        </a:defRPr>
      </a:lvl8pPr>
      <a:lvl9pPr marL="3429000" indent="-228600" algn="l" defTabSz="914400" rtl="0" eaLnBrk="1" latinLnBrk="0" hangingPunct="1">
        <a:lnSpc>
          <a:spcPct val="90000"/>
        </a:lnSpc>
        <a:spcBef>
          <a:spcPct val="30000"/>
        </a:spcBef>
        <a:buFont typeface="Arial" panose="020B0604020202020204" pitchFamily="34" charset="0"/>
        <a:buNone/>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кутник 4"/>
          <p:cNvSpPr/>
          <p:nvPr/>
        </p:nvSpPr>
        <p:spPr>
          <a:xfrm>
            <a:off x="290944" y="299258"/>
            <a:ext cx="11604567" cy="6259484"/>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uk-UA"/>
          </a:p>
        </p:txBody>
      </p:sp>
      <p:pic>
        <p:nvPicPr>
          <p:cNvPr id="6" name="Picture 2" descr="Пять достижений медицины в Средние века | Le Temps des Cathédrales | Яндекс  Дзен"/>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887094" y="1820439"/>
            <a:ext cx="4642486" cy="3708549"/>
          </a:xfrm>
          <a:prstGeom prst="rect">
            <a:avLst/>
          </a:prstGeom>
          <a:noFill/>
          <a:extLst>
            <a:ext uri="{909E8E84-426E-40DD-AFC4-6F175D3DCCD1}">
              <a14:hiddenFill xmlns:a14="http://schemas.microsoft.com/office/drawing/2010/main" xmlns="">
                <a:solidFill>
                  <a:srgbClr val="FFFFFF"/>
                </a:solidFill>
              </a14:hiddenFill>
            </a:ext>
          </a:extLst>
        </p:spPr>
      </p:pic>
      <p:sp>
        <p:nvSpPr>
          <p:cNvPr id="7" name="TextBox 6"/>
          <p:cNvSpPr txBox="1"/>
          <p:nvPr/>
        </p:nvSpPr>
        <p:spPr>
          <a:xfrm>
            <a:off x="3902928" y="389079"/>
            <a:ext cx="4355662" cy="338554"/>
          </a:xfrm>
          <a:prstGeom prst="rect">
            <a:avLst/>
          </a:prstGeom>
          <a:noFill/>
        </p:spPr>
        <p:txBody>
          <a:bodyPr wrap="square" rtlCol="0">
            <a:spAutoFit/>
          </a:bodyPr>
          <a:lstStyle/>
          <a:p>
            <a:r>
              <a:rPr lang="en-US" sz="1600" dirty="0"/>
              <a:t>National </a:t>
            </a:r>
            <a:r>
              <a:rPr lang="en-US" sz="1600" dirty="0" err="1"/>
              <a:t>Pirogov</a:t>
            </a:r>
            <a:r>
              <a:rPr lang="en-US" sz="1600" dirty="0"/>
              <a:t> Memorial Medical </a:t>
            </a:r>
            <a:r>
              <a:rPr lang="en-US" sz="1600" dirty="0" smtClean="0"/>
              <a:t>University</a:t>
            </a:r>
            <a:endParaRPr lang="ru-RU" sz="1600" dirty="0">
              <a:latin typeface="Century Gothic" panose="020B0502020202020204" pitchFamily="34" charset="0"/>
            </a:endParaRPr>
          </a:p>
        </p:txBody>
      </p:sp>
      <p:sp>
        <p:nvSpPr>
          <p:cNvPr id="8" name="TextBox 7"/>
          <p:cNvSpPr txBox="1"/>
          <p:nvPr/>
        </p:nvSpPr>
        <p:spPr>
          <a:xfrm>
            <a:off x="573578" y="3001952"/>
            <a:ext cx="6151419" cy="830997"/>
          </a:xfrm>
          <a:prstGeom prst="rect">
            <a:avLst/>
          </a:prstGeom>
          <a:noFill/>
        </p:spPr>
        <p:txBody>
          <a:bodyPr wrap="square" rtlCol="0">
            <a:spAutoFit/>
          </a:bodyPr>
          <a:lstStyle/>
          <a:p>
            <a:pPr algn="ctr"/>
            <a:r>
              <a:rPr lang="en-US" sz="2400" b="1" dirty="0" smtClean="0">
                <a:latin typeface="Century Gothic" panose="020B0502020202020204" pitchFamily="34" charset="0"/>
              </a:rPr>
              <a:t>Biopsy and sectional </a:t>
            </a:r>
            <a:r>
              <a:rPr lang="en-US" sz="2400" b="1" dirty="0">
                <a:latin typeface="Century Gothic" panose="020B0502020202020204" pitchFamily="34" charset="0"/>
              </a:rPr>
              <a:t>course</a:t>
            </a:r>
          </a:p>
          <a:p>
            <a:pPr algn="ctr"/>
            <a:r>
              <a:rPr lang="en-US" sz="2400" b="1" dirty="0" smtClean="0">
                <a:latin typeface="Century Gothic" panose="020B0502020202020204" pitchFamily="34" charset="0"/>
              </a:rPr>
              <a:t>(an elective </a:t>
            </a:r>
            <a:r>
              <a:rPr lang="en-US" sz="2400" b="1" dirty="0">
                <a:latin typeface="Century Gothic" panose="020B0502020202020204" pitchFamily="34" charset="0"/>
              </a:rPr>
              <a:t>course)</a:t>
            </a:r>
            <a:endParaRPr lang="uk-UA" sz="2400" b="1" dirty="0">
              <a:latin typeface="Century Gothic" panose="020B0502020202020204" pitchFamily="34" charset="0"/>
            </a:endParaRPr>
          </a:p>
        </p:txBody>
      </p:sp>
      <p:sp>
        <p:nvSpPr>
          <p:cNvPr id="9" name="TextBox 8"/>
          <p:cNvSpPr txBox="1"/>
          <p:nvPr/>
        </p:nvSpPr>
        <p:spPr>
          <a:xfrm>
            <a:off x="5113661" y="6189410"/>
            <a:ext cx="1959132" cy="369332"/>
          </a:xfrm>
          <a:prstGeom prst="rect">
            <a:avLst/>
          </a:prstGeom>
          <a:noFill/>
        </p:spPr>
        <p:txBody>
          <a:bodyPr wrap="square" rtlCol="0">
            <a:spAutoFit/>
          </a:bodyPr>
          <a:lstStyle/>
          <a:p>
            <a:r>
              <a:rPr lang="en-US" dirty="0" err="1">
                <a:latin typeface="Century Gothic" panose="020B0502020202020204" pitchFamily="34" charset="0"/>
              </a:rPr>
              <a:t>Vinnytsia</a:t>
            </a:r>
            <a:r>
              <a:rPr lang="en-US" dirty="0">
                <a:latin typeface="Century Gothic" panose="020B0502020202020204" pitchFamily="34" charset="0"/>
              </a:rPr>
              <a:t> </a:t>
            </a:r>
            <a:r>
              <a:rPr lang="uk-UA" smtClean="0">
                <a:latin typeface="Century Gothic" panose="020B0502020202020204" pitchFamily="34" charset="0"/>
              </a:rPr>
              <a:t>2023</a:t>
            </a:r>
            <a:endParaRPr lang="uk-UA" dirty="0">
              <a:latin typeface="Century Gothic" panose="020B0502020202020204" pitchFamily="34" charset="0"/>
            </a:endParaRPr>
          </a:p>
        </p:txBody>
      </p:sp>
      <p:pic>
        <p:nvPicPr>
          <p:cNvPr id="10" name="Picture 4" descr="Вінницький національний медичний університет ім. М. І. Пирогова (ВНМУ) —  Освіта в Україні"/>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157943" y="107666"/>
            <a:ext cx="2857500" cy="28575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4718077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7"/>
          <p:cNvSpPr>
            <a:spLocks noGrp="1"/>
          </p:cNvSpPr>
          <p:nvPr>
            <p:ph type="title"/>
          </p:nvPr>
        </p:nvSpPr>
        <p:spPr>
          <a:xfrm>
            <a:off x="620960" y="472994"/>
            <a:ext cx="8042501" cy="640080"/>
          </a:xfrm>
        </p:spPr>
        <p:txBody>
          <a:bodyPr rtlCol="0">
            <a:noAutofit/>
          </a:bodyPr>
          <a:lstStyle/>
          <a:p>
            <a:r>
              <a:rPr lang="en-US" dirty="0">
                <a:latin typeface="Segoe UI Light" panose="020B0502040204020203" pitchFamily="34" charset="0"/>
                <a:cs typeface="Segoe UI Light" panose="020B0502040204020203" pitchFamily="34" charset="0"/>
              </a:rPr>
              <a:t>Introduction</a:t>
            </a:r>
            <a:endParaRPr lang="uk-UA" dirty="0">
              <a:latin typeface="Segoe UI Light" panose="020B0502040204020203" pitchFamily="34" charset="0"/>
              <a:cs typeface="Segoe UI Light" panose="020B0502040204020203" pitchFamily="34" charset="0"/>
            </a:endParaRPr>
          </a:p>
        </p:txBody>
      </p:sp>
      <p:sp>
        <p:nvSpPr>
          <p:cNvPr id="38" name="Заповнювач для вмісту 17"/>
          <p:cNvSpPr txBox="1">
            <a:spLocks/>
          </p:cNvSpPr>
          <p:nvPr/>
        </p:nvSpPr>
        <p:spPr>
          <a:xfrm>
            <a:off x="541610" y="1524708"/>
            <a:ext cx="4321704" cy="3871518"/>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lvl="0" indent="0" rtl="0">
              <a:spcAft>
                <a:spcPts val="600"/>
              </a:spcAft>
              <a:buNone/>
              <a:defRPr/>
            </a:pPr>
            <a:endParaRPr lang="uk-UA" dirty="0">
              <a:latin typeface="Segoe UI" panose="020B0502040204020203" pitchFamily="34" charset="0"/>
              <a:cs typeface="Segoe UI" panose="020B0502040204020203" pitchFamily="34" charset="0"/>
            </a:endParaRPr>
          </a:p>
        </p:txBody>
      </p:sp>
      <p:sp>
        <p:nvSpPr>
          <p:cNvPr id="2" name="Прямокутник 1"/>
          <p:cNvSpPr/>
          <p:nvPr/>
        </p:nvSpPr>
        <p:spPr>
          <a:xfrm>
            <a:off x="541610" y="1524708"/>
            <a:ext cx="10933732" cy="1754326"/>
          </a:xfrm>
          <a:prstGeom prst="rect">
            <a:avLst/>
          </a:prstGeom>
        </p:spPr>
        <p:txBody>
          <a:bodyPr wrap="square">
            <a:spAutoFit/>
          </a:bodyPr>
          <a:lstStyle/>
          <a:p>
            <a:r>
              <a:rPr lang="en-US" dirty="0">
                <a:solidFill>
                  <a:srgbClr val="000000"/>
                </a:solidFill>
                <a:latin typeface="Century Gothic" panose="020B0502020202020204" pitchFamily="34" charset="0"/>
              </a:rPr>
              <a:t>The main task of the pathological service is to improve medical and diagnostic work. It is solved using two main methods of clinical and anatomical analysis</a:t>
            </a:r>
            <a:r>
              <a:rPr lang="en-US" dirty="0" smtClean="0">
                <a:solidFill>
                  <a:srgbClr val="000000"/>
                </a:solidFill>
                <a:latin typeface="Century Gothic" panose="020B0502020202020204" pitchFamily="34" charset="0"/>
              </a:rPr>
              <a:t>:</a:t>
            </a:r>
            <a:r>
              <a:rPr lang="uk-UA" dirty="0" smtClean="0">
                <a:solidFill>
                  <a:srgbClr val="000000"/>
                </a:solidFill>
                <a:latin typeface="Century Gothic" panose="020B0502020202020204" pitchFamily="34" charset="0"/>
              </a:rPr>
              <a:t/>
            </a:r>
            <a:br>
              <a:rPr lang="uk-UA" dirty="0" smtClean="0">
                <a:solidFill>
                  <a:srgbClr val="000000"/>
                </a:solidFill>
                <a:latin typeface="Century Gothic" panose="020B0502020202020204" pitchFamily="34" charset="0"/>
              </a:rPr>
            </a:br>
            <a:endParaRPr lang="ru-RU" dirty="0" smtClean="0">
              <a:solidFill>
                <a:srgbClr val="000000"/>
              </a:solidFill>
              <a:latin typeface="Century Gothic" panose="020B0502020202020204" pitchFamily="34" charset="0"/>
            </a:endParaRPr>
          </a:p>
          <a:p>
            <a:pPr marL="342900" indent="-342900">
              <a:buFont typeface="+mj-lt"/>
              <a:buAutoNum type="arabicPeriod"/>
            </a:pPr>
            <a:r>
              <a:rPr lang="en-US" dirty="0"/>
              <a:t>Autopsy of the </a:t>
            </a:r>
            <a:r>
              <a:rPr lang="en-US" dirty="0" smtClean="0"/>
              <a:t>dead persons.</a:t>
            </a:r>
            <a:endParaRPr lang="uk-UA" dirty="0" smtClean="0"/>
          </a:p>
          <a:p>
            <a:pPr marL="342900" indent="-342900">
              <a:buFont typeface="+mj-lt"/>
              <a:buAutoNum type="arabicPeriod"/>
            </a:pPr>
            <a:endParaRPr lang="uk-UA" dirty="0" smtClean="0"/>
          </a:p>
          <a:p>
            <a:pPr marL="342900" indent="-342900">
              <a:buFont typeface="+mj-lt"/>
              <a:buAutoNum type="arabicPeriod"/>
            </a:pPr>
            <a:r>
              <a:rPr lang="en-US" dirty="0"/>
              <a:t>Biopsy examination for lifelong diagnosis of diseases by studying biopsies, surgical material.</a:t>
            </a:r>
            <a:endParaRPr lang="ru-RU" dirty="0">
              <a:latin typeface="Century Gothic" panose="020B0502020202020204" pitchFamily="34" charset="0"/>
            </a:endParaRPr>
          </a:p>
        </p:txBody>
      </p:sp>
      <p:pic>
        <p:nvPicPr>
          <p:cNvPr id="1026" name="Picture 2" descr="Будни патологоанатома: вскрытие трупа мужчины. » Поржать.НЕТ"/>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354976" y="3836848"/>
            <a:ext cx="4127220" cy="2767424"/>
          </a:xfrm>
          <a:prstGeom prst="rect">
            <a:avLst/>
          </a:prstGeom>
          <a:noFill/>
          <a:extLst>
            <a:ext uri="{909E8E84-426E-40DD-AFC4-6F175D3DCCD1}">
              <a14:hiddenFill xmlns:a14="http://schemas.microsoft.com/office/drawing/2010/main" xmlns="">
                <a:solidFill>
                  <a:srgbClr val="FFFFFF"/>
                </a:solidFill>
              </a14:hiddenFill>
            </a:ext>
          </a:extLst>
        </p:spPr>
      </p:pic>
      <p:pic>
        <p:nvPicPr>
          <p:cNvPr id="1028" name="Picture 4" descr="Биопсия щитовидной железы: ТАБ узла щитовидной железы в СПб"/>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6710272" y="3833032"/>
            <a:ext cx="3730514" cy="277124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457616166"/>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rtlCol="0"/>
          <a:lstStyle/>
          <a:p>
            <a:r>
              <a:rPr lang="en-US" dirty="0"/>
              <a:t>The purpose and objectives of the discipline</a:t>
            </a:r>
            <a:endParaRPr lang="uk-UA" dirty="0">
              <a:latin typeface="Segoe UI Light" panose="020B0502040204020203" pitchFamily="34" charset="0"/>
              <a:cs typeface="Segoe UI Light" panose="020B0502040204020203" pitchFamily="34" charset="0"/>
            </a:endParaRPr>
          </a:p>
        </p:txBody>
      </p:sp>
      <p:sp>
        <p:nvSpPr>
          <p:cNvPr id="25" name="Місце для вмісту 17"/>
          <p:cNvSpPr txBox="1">
            <a:spLocks/>
          </p:cNvSpPr>
          <p:nvPr/>
        </p:nvSpPr>
        <p:spPr>
          <a:xfrm>
            <a:off x="541609" y="1455491"/>
            <a:ext cx="5110161" cy="471149"/>
          </a:xfrm>
          <a:prstGeom prst="rect">
            <a:avLst/>
          </a:prstGeom>
        </p:spPr>
        <p:txBody>
          <a:bodyPr vert="horz" lIns="91440" tIns="45720" rIns="91440" bIns="45720" rtlCol="0">
            <a:normAutofit/>
          </a:bodyPr>
          <a:lstStyle>
            <a:lvl1pPr marL="2286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1pPr>
            <a:lvl2pPr marL="6858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2pPr>
            <a:lvl3pPr marL="11430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3pPr>
            <a:lvl4pPr marL="16002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smtClean="0">
                <a:solidFill>
                  <a:schemeClr val="tx1">
                    <a:lumMod val="75000"/>
                    <a:lumOff val="25000"/>
                  </a:schemeClr>
                </a:solidFill>
                <a:latin typeface="+mn-lt"/>
                <a:ea typeface="+mn-ea"/>
                <a:cs typeface="+mn-cs"/>
              </a:defRPr>
            </a:lvl4pPr>
            <a:lvl5pPr marL="2057400" indent="-228600" algn="l" defTabSz="914400" rtl="0" eaLnBrk="1" latinLnBrk="0" hangingPunct="1">
              <a:lnSpc>
                <a:spcPts val="1800"/>
              </a:lnSpc>
              <a:spcBef>
                <a:spcPts val="1000"/>
              </a:spcBef>
              <a:spcAft>
                <a:spcPts val="1000"/>
              </a:spcAft>
              <a:buFont typeface="Arial" panose="020B0604020202020204" pitchFamily="34" charset="0"/>
              <a:buChar char="•"/>
              <a:defRPr lang="en-US" sz="12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a:lstStyle>
          <a:p>
            <a:pPr marL="0" indent="0" rtl="0">
              <a:spcAft>
                <a:spcPts val="2000"/>
              </a:spcAft>
              <a:buNone/>
            </a:pPr>
            <a:endParaRPr lang="uk-UA" dirty="0">
              <a:latin typeface="Segoe UI" panose="020B0502040204020203" pitchFamily="34" charset="0"/>
              <a:cs typeface="Segoe UI" panose="020B0502040204020203" pitchFamily="34" charset="0"/>
            </a:endParaRPr>
          </a:p>
        </p:txBody>
      </p:sp>
      <p:sp>
        <p:nvSpPr>
          <p:cNvPr id="2" name="Прямокутник 1"/>
          <p:cNvSpPr/>
          <p:nvPr/>
        </p:nvSpPr>
        <p:spPr>
          <a:xfrm>
            <a:off x="541608" y="1455491"/>
            <a:ext cx="11187649" cy="3323987"/>
          </a:xfrm>
          <a:prstGeom prst="rect">
            <a:avLst/>
          </a:prstGeom>
        </p:spPr>
        <p:txBody>
          <a:bodyPr wrap="square">
            <a:spAutoFit/>
          </a:bodyPr>
          <a:lstStyle/>
          <a:p>
            <a:pPr>
              <a:lnSpc>
                <a:spcPct val="150000"/>
              </a:lnSpc>
            </a:pPr>
            <a:r>
              <a:rPr lang="en-US" sz="2000" dirty="0">
                <a:solidFill>
                  <a:srgbClr val="000000"/>
                </a:solidFill>
                <a:latin typeface="Century Gothic" panose="020B0502020202020204" pitchFamily="34" charset="0"/>
              </a:rPr>
              <a:t>The main purpose of the </a:t>
            </a:r>
            <a:r>
              <a:rPr lang="en-US" sz="2000" b="1" dirty="0" smtClean="0">
                <a:solidFill>
                  <a:srgbClr val="000000"/>
                </a:solidFill>
                <a:latin typeface="Century Gothic" panose="020B0502020202020204" pitchFamily="34" charset="0"/>
              </a:rPr>
              <a:t>biopsy and sectional </a:t>
            </a:r>
            <a:r>
              <a:rPr lang="en-US" sz="2000" b="1" dirty="0">
                <a:solidFill>
                  <a:srgbClr val="000000"/>
                </a:solidFill>
                <a:latin typeface="Century Gothic" panose="020B0502020202020204" pitchFamily="34" charset="0"/>
              </a:rPr>
              <a:t>course </a:t>
            </a:r>
            <a:r>
              <a:rPr lang="en-US" sz="2000" dirty="0">
                <a:solidFill>
                  <a:srgbClr val="000000"/>
                </a:solidFill>
                <a:latin typeface="Century Gothic" panose="020B0502020202020204" pitchFamily="34" charset="0"/>
              </a:rPr>
              <a:t>is for students to master the method of clinical and anatomical analysis of biopsy, surgical and sectional material and the principles of diagnosis, technique of autopsy and preparation of pathological documentation. During the course, students </a:t>
            </a:r>
            <a:endParaRPr lang="uk-UA" sz="2000" dirty="0" smtClean="0">
              <a:solidFill>
                <a:srgbClr val="000000"/>
              </a:solidFill>
              <a:latin typeface="Century Gothic" panose="020B0502020202020204" pitchFamily="34" charset="0"/>
            </a:endParaRPr>
          </a:p>
          <a:p>
            <a:pPr>
              <a:lnSpc>
                <a:spcPct val="150000"/>
              </a:lnSpc>
            </a:pPr>
            <a:r>
              <a:rPr lang="en-US" sz="2000" dirty="0" smtClean="0">
                <a:solidFill>
                  <a:srgbClr val="000000"/>
                </a:solidFill>
                <a:latin typeface="Century Gothic" panose="020B0502020202020204" pitchFamily="34" charset="0"/>
              </a:rPr>
              <a:t>get </a:t>
            </a:r>
            <a:r>
              <a:rPr lang="en-US" sz="2000" dirty="0">
                <a:solidFill>
                  <a:srgbClr val="000000"/>
                </a:solidFill>
                <a:latin typeface="Century Gothic" panose="020B0502020202020204" pitchFamily="34" charset="0"/>
              </a:rPr>
              <a:t>acquainted with the structure of the </a:t>
            </a:r>
            <a:endParaRPr lang="uk-UA" sz="2000" dirty="0" smtClean="0">
              <a:solidFill>
                <a:srgbClr val="000000"/>
              </a:solidFill>
              <a:latin typeface="Century Gothic" panose="020B0502020202020204" pitchFamily="34" charset="0"/>
            </a:endParaRPr>
          </a:p>
          <a:p>
            <a:pPr>
              <a:lnSpc>
                <a:spcPct val="150000"/>
              </a:lnSpc>
            </a:pPr>
            <a:r>
              <a:rPr lang="en-US" sz="2000" dirty="0" smtClean="0">
                <a:solidFill>
                  <a:srgbClr val="000000"/>
                </a:solidFill>
                <a:latin typeface="Century Gothic" panose="020B0502020202020204" pitchFamily="34" charset="0"/>
              </a:rPr>
              <a:t>pathology </a:t>
            </a:r>
            <a:r>
              <a:rPr lang="en-US" sz="2000" dirty="0">
                <a:solidFill>
                  <a:srgbClr val="000000"/>
                </a:solidFill>
                <a:latin typeface="Century Gothic" panose="020B0502020202020204" pitchFamily="34" charset="0"/>
              </a:rPr>
              <a:t>service, which is an integral </a:t>
            </a:r>
            <a:r>
              <a:rPr lang="en-US" sz="2000" dirty="0" smtClean="0">
                <a:solidFill>
                  <a:srgbClr val="000000"/>
                </a:solidFill>
                <a:latin typeface="Century Gothic" panose="020B0502020202020204" pitchFamily="34" charset="0"/>
              </a:rPr>
              <a:t>part</a:t>
            </a:r>
            <a:endParaRPr lang="uk-UA" sz="2000" dirty="0" smtClean="0">
              <a:solidFill>
                <a:srgbClr val="000000"/>
              </a:solidFill>
              <a:latin typeface="Century Gothic" panose="020B0502020202020204" pitchFamily="34" charset="0"/>
            </a:endParaRPr>
          </a:p>
          <a:p>
            <a:pPr>
              <a:lnSpc>
                <a:spcPct val="150000"/>
              </a:lnSpc>
            </a:pPr>
            <a:r>
              <a:rPr lang="en-US" sz="2000" dirty="0" smtClean="0">
                <a:solidFill>
                  <a:srgbClr val="000000"/>
                </a:solidFill>
                <a:latin typeface="Century Gothic" panose="020B0502020202020204" pitchFamily="34" charset="0"/>
              </a:rPr>
              <a:t> </a:t>
            </a:r>
            <a:r>
              <a:rPr lang="en-US" sz="2000" dirty="0">
                <a:solidFill>
                  <a:srgbClr val="000000"/>
                </a:solidFill>
                <a:latin typeface="Century Gothic" panose="020B0502020202020204" pitchFamily="34" charset="0"/>
              </a:rPr>
              <a:t>of the health care system in Ukraine.</a:t>
            </a:r>
            <a:endParaRPr lang="uk-UA" sz="2000" dirty="0">
              <a:latin typeface="Century Gothic" panose="020B0502020202020204" pitchFamily="34" charset="0"/>
            </a:endParaRPr>
          </a:p>
        </p:txBody>
      </p:sp>
      <p:pic>
        <p:nvPicPr>
          <p:cNvPr id="3074" name="Picture 2" descr="ᐈ Микроскопия фото, фотографии микроскопия | скачать на Depositphotos®"/>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090557" y="3282836"/>
            <a:ext cx="4868882" cy="324592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107001750"/>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r>
              <a:rPr lang="en-US" dirty="0">
                <a:latin typeface="Century Gothic" panose="020B0502020202020204" pitchFamily="34" charset="0"/>
              </a:rPr>
              <a:t>Learning outcomes for the discipline:</a:t>
            </a:r>
            <a:endParaRPr lang="uk-UA" dirty="0">
              <a:latin typeface="Century Gothic" panose="020B0502020202020204" pitchFamily="34" charset="0"/>
            </a:endParaRPr>
          </a:p>
        </p:txBody>
      </p:sp>
      <p:sp>
        <p:nvSpPr>
          <p:cNvPr id="8" name="Прямокутник 7"/>
          <p:cNvSpPr/>
          <p:nvPr/>
        </p:nvSpPr>
        <p:spPr>
          <a:xfrm>
            <a:off x="521207" y="1477091"/>
            <a:ext cx="6752429" cy="3970318"/>
          </a:xfrm>
          <a:prstGeom prst="rect">
            <a:avLst/>
          </a:prstGeom>
        </p:spPr>
        <p:txBody>
          <a:bodyPr wrap="square">
            <a:spAutoFit/>
          </a:bodyPr>
          <a:lstStyle/>
          <a:p>
            <a:pPr marL="457200" indent="-228600" algn="just">
              <a:spcBef>
                <a:spcPts val="0"/>
              </a:spcBef>
              <a:spcAft>
                <a:spcPts val="0"/>
              </a:spcAft>
              <a:buFont typeface="Arial" panose="020B0604020202020204" pitchFamily="34" charset="0"/>
              <a:buChar char="•"/>
            </a:pPr>
            <a:r>
              <a:rPr lang="en-US" dirty="0">
                <a:solidFill>
                  <a:srgbClr val="000000"/>
                </a:solidFill>
                <a:latin typeface="Century Gothic" panose="020B0502020202020204" pitchFamily="34" charset="0"/>
              </a:rPr>
              <a:t>Determining the main tasks of the pathological service of Ukraine.</a:t>
            </a:r>
          </a:p>
          <a:p>
            <a:pPr marL="457200" indent="-228600" algn="just">
              <a:spcBef>
                <a:spcPts val="0"/>
              </a:spcBef>
              <a:spcAft>
                <a:spcPts val="0"/>
              </a:spcAft>
              <a:buFont typeface="Arial" panose="020B0604020202020204" pitchFamily="34" charset="0"/>
              <a:buChar char="•"/>
            </a:pPr>
            <a:r>
              <a:rPr lang="en-US" dirty="0" smtClean="0">
                <a:solidFill>
                  <a:srgbClr val="000000"/>
                </a:solidFill>
                <a:latin typeface="Century Gothic" panose="020B0502020202020204" pitchFamily="34" charset="0"/>
              </a:rPr>
              <a:t>Mastering of </a:t>
            </a:r>
            <a:r>
              <a:rPr lang="en-US" dirty="0">
                <a:solidFill>
                  <a:srgbClr val="000000"/>
                </a:solidFill>
                <a:latin typeface="Century Gothic" panose="020B0502020202020204" pitchFamily="34" charset="0"/>
              </a:rPr>
              <a:t>the basics </a:t>
            </a:r>
            <a:r>
              <a:rPr lang="en-US">
                <a:solidFill>
                  <a:srgbClr val="000000"/>
                </a:solidFill>
                <a:latin typeface="Century Gothic" panose="020B0502020202020204" pitchFamily="34" charset="0"/>
              </a:rPr>
              <a:t>of </a:t>
            </a:r>
            <a:r>
              <a:rPr lang="en-US" smtClean="0">
                <a:solidFill>
                  <a:srgbClr val="000000"/>
                </a:solidFill>
                <a:latin typeface="Century Gothic" panose="020B0502020202020204" pitchFamily="34" charset="0"/>
              </a:rPr>
              <a:t>postmortem </a:t>
            </a:r>
            <a:r>
              <a:rPr lang="en-US" dirty="0" smtClean="0">
                <a:solidFill>
                  <a:srgbClr val="000000"/>
                </a:solidFill>
                <a:latin typeface="Century Gothic" panose="020B0502020202020204" pitchFamily="34" charset="0"/>
              </a:rPr>
              <a:t>examination: </a:t>
            </a:r>
            <a:r>
              <a:rPr lang="en-US" dirty="0">
                <a:solidFill>
                  <a:srgbClr val="000000"/>
                </a:solidFill>
                <a:latin typeface="Century Gothic" panose="020B0502020202020204" pitchFamily="34" charset="0"/>
              </a:rPr>
              <a:t>from the appearance of the corpse, the technique of its autopsy to the formulation of the final diagnosis.</a:t>
            </a:r>
          </a:p>
          <a:p>
            <a:pPr marL="457200" indent="-228600" algn="just">
              <a:spcBef>
                <a:spcPts val="0"/>
              </a:spcBef>
              <a:spcAft>
                <a:spcPts val="0"/>
              </a:spcAft>
              <a:buFont typeface="Arial" panose="020B0604020202020204" pitchFamily="34" charset="0"/>
              <a:buChar char="•"/>
            </a:pPr>
            <a:r>
              <a:rPr lang="en-US" dirty="0">
                <a:solidFill>
                  <a:srgbClr val="000000"/>
                </a:solidFill>
                <a:latin typeface="Century Gothic" panose="020B0502020202020204" pitchFamily="34" charset="0"/>
              </a:rPr>
              <a:t>Study of </a:t>
            </a:r>
            <a:r>
              <a:rPr lang="en-US" dirty="0" smtClean="0">
                <a:solidFill>
                  <a:srgbClr val="000000"/>
                </a:solidFill>
                <a:latin typeface="Century Gothic" panose="020B0502020202020204" pitchFamily="34" charset="0"/>
              </a:rPr>
              <a:t>biopsy</a:t>
            </a:r>
            <a:r>
              <a:rPr lang="ru-RU" dirty="0" smtClean="0">
                <a:solidFill>
                  <a:srgbClr val="000000"/>
                </a:solidFill>
                <a:latin typeface="Century Gothic" panose="020B0502020202020204" pitchFamily="34" charset="0"/>
              </a:rPr>
              <a:t> </a:t>
            </a:r>
            <a:r>
              <a:rPr lang="en-US" dirty="0" smtClean="0">
                <a:solidFill>
                  <a:srgbClr val="000000"/>
                </a:solidFill>
                <a:latin typeface="Century Gothic" panose="020B0502020202020204" pitchFamily="34" charset="0"/>
              </a:rPr>
              <a:t>and surgical material</a:t>
            </a:r>
            <a:r>
              <a:rPr lang="ru-RU" dirty="0" smtClean="0">
                <a:solidFill>
                  <a:srgbClr val="000000"/>
                </a:solidFill>
                <a:latin typeface="Century Gothic" panose="020B0502020202020204" pitchFamily="34" charset="0"/>
              </a:rPr>
              <a:t> </a:t>
            </a:r>
            <a:r>
              <a:rPr lang="en-US" dirty="0" smtClean="0">
                <a:solidFill>
                  <a:srgbClr val="000000"/>
                </a:solidFill>
                <a:latin typeface="Century Gothic" panose="020B0502020202020204" pitchFamily="34" charset="0"/>
              </a:rPr>
              <a:t>using modern</a:t>
            </a:r>
            <a:r>
              <a:rPr lang="ru-RU" dirty="0" smtClean="0">
                <a:solidFill>
                  <a:srgbClr val="000000"/>
                </a:solidFill>
                <a:latin typeface="Century Gothic" panose="020B0502020202020204" pitchFamily="34" charset="0"/>
              </a:rPr>
              <a:t> </a:t>
            </a:r>
            <a:r>
              <a:rPr lang="en-US" dirty="0" smtClean="0">
                <a:solidFill>
                  <a:srgbClr val="000000"/>
                </a:solidFill>
                <a:latin typeface="Century Gothic" panose="020B0502020202020204" pitchFamily="34" charset="0"/>
              </a:rPr>
              <a:t>morphological methods.</a:t>
            </a:r>
            <a:endParaRPr lang="en-US" dirty="0">
              <a:solidFill>
                <a:srgbClr val="000000"/>
              </a:solidFill>
              <a:latin typeface="Century Gothic" panose="020B0502020202020204" pitchFamily="34" charset="0"/>
            </a:endParaRPr>
          </a:p>
          <a:p>
            <a:pPr marL="457200" indent="-228600" algn="just">
              <a:spcBef>
                <a:spcPts val="0"/>
              </a:spcBef>
              <a:spcAft>
                <a:spcPts val="0"/>
              </a:spcAft>
              <a:buFont typeface="Arial" panose="020B0604020202020204" pitchFamily="34" charset="0"/>
              <a:buChar char="•"/>
            </a:pPr>
            <a:r>
              <a:rPr lang="en-US" dirty="0">
                <a:solidFill>
                  <a:srgbClr val="000000"/>
                </a:solidFill>
                <a:latin typeface="Century Gothic" panose="020B0502020202020204" pitchFamily="34" charset="0"/>
              </a:rPr>
              <a:t>Defining the role of medical control commissions, clinical and anatomical conferences and commissions for the study of </a:t>
            </a:r>
            <a:r>
              <a:rPr lang="en-US" dirty="0" smtClean="0">
                <a:solidFill>
                  <a:srgbClr val="000000"/>
                </a:solidFill>
                <a:latin typeface="Century Gothic" panose="020B0502020202020204" pitchFamily="34" charset="0"/>
              </a:rPr>
              <a:t>deaths.</a:t>
            </a:r>
            <a:endParaRPr lang="en-US" dirty="0">
              <a:solidFill>
                <a:srgbClr val="000000"/>
              </a:solidFill>
              <a:latin typeface="Century Gothic" panose="020B0502020202020204" pitchFamily="34" charset="0"/>
            </a:endParaRPr>
          </a:p>
          <a:p>
            <a:pPr marL="457200" indent="-228600" algn="just">
              <a:spcBef>
                <a:spcPts val="0"/>
              </a:spcBef>
              <a:spcAft>
                <a:spcPts val="0"/>
              </a:spcAft>
              <a:buFont typeface="Arial" panose="020B0604020202020204" pitchFamily="34" charset="0"/>
              <a:buChar char="•"/>
            </a:pPr>
            <a:r>
              <a:rPr lang="en-US" dirty="0" smtClean="0">
                <a:solidFill>
                  <a:srgbClr val="000000"/>
                </a:solidFill>
                <a:latin typeface="Century Gothic" panose="020B0502020202020204" pitchFamily="34" charset="0"/>
              </a:rPr>
              <a:t>Insight into </a:t>
            </a:r>
            <a:r>
              <a:rPr lang="en-US" dirty="0">
                <a:solidFill>
                  <a:srgbClr val="000000"/>
                </a:solidFill>
                <a:latin typeface="Century Gothic" panose="020B0502020202020204" pitchFamily="34" charset="0"/>
              </a:rPr>
              <a:t>the relevant documentation </a:t>
            </a:r>
            <a:r>
              <a:rPr lang="en-US" dirty="0" smtClean="0">
                <a:solidFill>
                  <a:srgbClr val="000000"/>
                </a:solidFill>
                <a:latin typeface="Century Gothic" panose="020B0502020202020204" pitchFamily="34" charset="0"/>
              </a:rPr>
              <a:t>for</a:t>
            </a:r>
            <a:r>
              <a:rPr lang="ru-RU" dirty="0" smtClean="0">
                <a:solidFill>
                  <a:srgbClr val="000000"/>
                </a:solidFill>
                <a:latin typeface="Century Gothic" panose="020B0502020202020204" pitchFamily="34" charset="0"/>
              </a:rPr>
              <a:t> </a:t>
            </a:r>
            <a:r>
              <a:rPr lang="en-US" dirty="0" smtClean="0">
                <a:solidFill>
                  <a:srgbClr val="000000"/>
                </a:solidFill>
                <a:latin typeface="Century Gothic" panose="020B0502020202020204" pitchFamily="34" charset="0"/>
              </a:rPr>
              <a:t>completing of </a:t>
            </a:r>
            <a:r>
              <a:rPr lang="en-US" dirty="0">
                <a:solidFill>
                  <a:srgbClr val="000000"/>
                </a:solidFill>
                <a:latin typeface="Century Gothic" panose="020B0502020202020204" pitchFamily="34" charset="0"/>
              </a:rPr>
              <a:t>the medical certificate of death, medical certificate of perinatal death, as well as referrals for pathological examination of surgical and biopsy materials.</a:t>
            </a:r>
            <a:endParaRPr lang="uk-UA" dirty="0">
              <a:effectLst/>
              <a:latin typeface="Century Gothic" panose="020B0502020202020204" pitchFamily="34" charset="0"/>
            </a:endParaRPr>
          </a:p>
        </p:txBody>
      </p:sp>
      <p:pic>
        <p:nvPicPr>
          <p:cNvPr id="9" name="Picture 2" descr="Immunohistochemistry Protocol"/>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7847214" y="1918760"/>
            <a:ext cx="3640975" cy="364097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95803687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662734" y="472994"/>
            <a:ext cx="6877119" cy="640080"/>
          </a:xfrm>
        </p:spPr>
        <p:txBody>
          <a:bodyPr/>
          <a:lstStyle/>
          <a:p>
            <a:r>
              <a:rPr lang="en-US" altLang="uk-UA" dirty="0">
                <a:latin typeface="Century Gothic" panose="020B0502020202020204" pitchFamily="34" charset="0"/>
                <a:cs typeface="Times New Roman" panose="02020603050405020304" pitchFamily="18" charset="0"/>
              </a:rPr>
              <a:t>Topics of practical classes</a:t>
            </a:r>
            <a:endParaRPr lang="uk-UA" dirty="0"/>
          </a:p>
        </p:txBody>
      </p:sp>
      <p:graphicFrame>
        <p:nvGraphicFramePr>
          <p:cNvPr id="8" name="Таблиця 7"/>
          <p:cNvGraphicFramePr>
            <a:graphicFrameLocks noGrp="1"/>
          </p:cNvGraphicFramePr>
          <p:nvPr>
            <p:extLst>
              <p:ext uri="{D42A27DB-BD31-4B8C-83A1-F6EECF244321}">
                <p14:modId xmlns:p14="http://schemas.microsoft.com/office/powerpoint/2010/main" xmlns="" val="2163877803"/>
              </p:ext>
            </p:extLst>
          </p:nvPr>
        </p:nvGraphicFramePr>
        <p:xfrm>
          <a:off x="662734" y="1285470"/>
          <a:ext cx="6842582" cy="5023243"/>
        </p:xfrm>
        <a:graphic>
          <a:graphicData uri="http://schemas.openxmlformats.org/drawingml/2006/table">
            <a:tbl>
              <a:tblPr/>
              <a:tblGrid>
                <a:gridCol w="6842582">
                  <a:extLst>
                    <a:ext uri="{9D8B030D-6E8A-4147-A177-3AD203B41FA5}">
                      <a16:colId xmlns="" xmlns:a16="http://schemas.microsoft.com/office/drawing/2014/main" val="437276684"/>
                    </a:ext>
                  </a:extLst>
                </a:gridCol>
              </a:tblGrid>
              <a:tr h="267606">
                <a:tc>
                  <a:txBody>
                    <a:bodyPr/>
                    <a:lstStyle/>
                    <a:p>
                      <a:pPr algn="ctr">
                        <a:spcBef>
                          <a:spcPts val="0"/>
                        </a:spcBef>
                        <a:spcAft>
                          <a:spcPts val="0"/>
                        </a:spcAft>
                      </a:pPr>
                      <a:r>
                        <a:rPr lang="en-US" sz="1400" b="1" dirty="0" smtClean="0">
                          <a:solidFill>
                            <a:srgbClr val="000000"/>
                          </a:solidFill>
                          <a:effectLst/>
                          <a:latin typeface="Times New Roman" panose="02020603050405020304" pitchFamily="18" charset="0"/>
                        </a:rPr>
                        <a:t>TOPIC</a:t>
                      </a:r>
                      <a:endParaRPr lang="uk-UA" sz="1800" dirty="0">
                        <a:effectLst/>
                      </a:endParaRPr>
                    </a:p>
                  </a:txBody>
                  <a:tcPr marL="35143" marR="35143" marT="0" marB="0" anchor="ctr">
                    <a:lnL w="9512" cap="flat" cmpd="sng" algn="ctr">
                      <a:solidFill>
                        <a:srgbClr val="000000"/>
                      </a:solidFill>
                      <a:prstDash val="solid"/>
                      <a:round/>
                      <a:headEnd type="none" w="med" len="med"/>
                      <a:tailEnd type="none" w="med" len="med"/>
                    </a:lnL>
                    <a:lnR w="9512" cap="flat" cmpd="sng" algn="ctr">
                      <a:solidFill>
                        <a:srgbClr val="000000"/>
                      </a:solidFill>
                      <a:prstDash val="solid"/>
                      <a:round/>
                      <a:headEnd type="none" w="med" len="med"/>
                      <a:tailEnd type="none" w="med" len="med"/>
                    </a:lnR>
                    <a:lnT w="9512" cap="flat" cmpd="sng" algn="ctr">
                      <a:solidFill>
                        <a:srgbClr val="000000"/>
                      </a:solidFill>
                      <a:prstDash val="solid"/>
                      <a:round/>
                      <a:headEnd type="none" w="med" len="med"/>
                      <a:tailEnd type="none" w="med" len="med"/>
                    </a:lnT>
                    <a:lnB w="9512" cap="flat" cmpd="sng" algn="ctr">
                      <a:solidFill>
                        <a:srgbClr val="000000"/>
                      </a:solidFill>
                      <a:prstDash val="solid"/>
                      <a:round/>
                      <a:headEnd type="none" w="med" len="med"/>
                      <a:tailEnd type="none" w="med" len="med"/>
                    </a:lnB>
                    <a:solidFill>
                      <a:srgbClr val="E6E6E6"/>
                    </a:solidFill>
                  </a:tcPr>
                </a:tc>
                <a:extLst>
                  <a:ext uri="{0D108BD9-81ED-4DB2-BD59-A6C34878D82A}">
                    <a16:rowId xmlns="" xmlns:a16="http://schemas.microsoft.com/office/drawing/2014/main" val="3993471505"/>
                  </a:ext>
                </a:extLst>
              </a:tr>
              <a:tr h="1294087">
                <a:tc>
                  <a:txBody>
                    <a:bodyPr/>
                    <a:lstStyle/>
                    <a:p>
                      <a:pPr algn="just">
                        <a:spcBef>
                          <a:spcPts val="0"/>
                        </a:spcBef>
                        <a:spcAft>
                          <a:spcPts val="0"/>
                        </a:spcAft>
                      </a:pPr>
                      <a:r>
                        <a:rPr lang="en-US" sz="1400" dirty="0" smtClean="0">
                          <a:solidFill>
                            <a:srgbClr val="000000"/>
                          </a:solidFill>
                          <a:effectLst/>
                          <a:latin typeface="Times New Roman" panose="02020603050405020304" pitchFamily="18" charset="0"/>
                        </a:rPr>
                        <a:t>Tasks and methods of the pathological service and its place in the health care system of Ukraine (order №81 of 12.05.1992 of the Ministry of Health of Ukraine "On the development and improvement of the pathological service in Ukraine", as well as order 9179 of 29.03.2006 "On approval instructions for determining the criteria of the perinatal period of live births and stillbirths. Procedure for registration of live births and stillbirths"). Basic pathological documentation.</a:t>
                      </a:r>
                      <a:endParaRPr lang="uk-UA" sz="1800" dirty="0">
                        <a:effectLst/>
                      </a:endParaRPr>
                    </a:p>
                  </a:txBody>
                  <a:tcPr marL="35143" marR="35143" marT="0" marB="0" anchor="ctr">
                    <a:lnL w="9512" cap="flat" cmpd="sng" algn="ctr">
                      <a:solidFill>
                        <a:srgbClr val="000000"/>
                      </a:solidFill>
                      <a:prstDash val="solid"/>
                      <a:round/>
                      <a:headEnd type="none" w="med" len="med"/>
                      <a:tailEnd type="none" w="med" len="med"/>
                    </a:lnL>
                    <a:lnR w="9512" cap="flat" cmpd="sng" algn="ctr">
                      <a:solidFill>
                        <a:srgbClr val="000000"/>
                      </a:solidFill>
                      <a:prstDash val="solid"/>
                      <a:round/>
                      <a:headEnd type="none" w="med" len="med"/>
                      <a:tailEnd type="none" w="med" len="med"/>
                    </a:lnR>
                    <a:lnT w="9512" cap="flat" cmpd="sng" algn="ctr">
                      <a:solidFill>
                        <a:srgbClr val="000000"/>
                      </a:solidFill>
                      <a:prstDash val="solid"/>
                      <a:round/>
                      <a:headEnd type="none" w="med" len="med"/>
                      <a:tailEnd type="none" w="med" len="med"/>
                    </a:lnT>
                    <a:lnB w="9512"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107841017"/>
                  </a:ext>
                </a:extLst>
              </a:tr>
              <a:tr h="672604">
                <a:tc>
                  <a:txBody>
                    <a:bodyPr/>
                    <a:lstStyle/>
                    <a:p>
                      <a:pPr algn="just">
                        <a:spcBef>
                          <a:spcPts val="0"/>
                        </a:spcBef>
                        <a:spcAft>
                          <a:spcPts val="0"/>
                        </a:spcAft>
                      </a:pPr>
                      <a:r>
                        <a:rPr lang="en-US" sz="1400" dirty="0" smtClean="0">
                          <a:solidFill>
                            <a:srgbClr val="000000"/>
                          </a:solidFill>
                          <a:effectLst/>
                          <a:latin typeface="Times New Roman" panose="02020603050405020304" pitchFamily="18" charset="0"/>
                        </a:rPr>
                        <a:t>Method of biopsy and surgical examination of the material. Rules of research of biopsy, operative and cytological material. Basic documentation. Molecular and genetic methods in the diagnosis of tumors.</a:t>
                      </a:r>
                      <a:endParaRPr lang="uk-UA" sz="1800" dirty="0">
                        <a:effectLst/>
                      </a:endParaRPr>
                    </a:p>
                  </a:txBody>
                  <a:tcPr marL="35143" marR="35143" marT="0" marB="0" anchor="ctr">
                    <a:lnL w="9512" cap="flat" cmpd="sng" algn="ctr">
                      <a:solidFill>
                        <a:srgbClr val="000000"/>
                      </a:solidFill>
                      <a:prstDash val="solid"/>
                      <a:round/>
                      <a:headEnd type="none" w="med" len="med"/>
                      <a:tailEnd type="none" w="med" len="med"/>
                    </a:lnL>
                    <a:lnR w="9512" cap="flat" cmpd="sng" algn="ctr">
                      <a:solidFill>
                        <a:srgbClr val="000000"/>
                      </a:solidFill>
                      <a:prstDash val="solid"/>
                      <a:round/>
                      <a:headEnd type="none" w="med" len="med"/>
                      <a:tailEnd type="none" w="med" len="med"/>
                    </a:lnR>
                    <a:lnT w="9512" cap="flat" cmpd="sng" algn="ctr">
                      <a:solidFill>
                        <a:srgbClr val="000000"/>
                      </a:solidFill>
                      <a:prstDash val="solid"/>
                      <a:round/>
                      <a:headEnd type="none" w="med" len="med"/>
                      <a:tailEnd type="none" w="med" len="med"/>
                    </a:lnT>
                    <a:lnB w="9512"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870798039"/>
                  </a:ext>
                </a:extLst>
              </a:tr>
              <a:tr h="621209">
                <a:tc>
                  <a:txBody>
                    <a:bodyPr/>
                    <a:lstStyle/>
                    <a:p>
                      <a:pPr marL="22212" algn="just">
                        <a:spcBef>
                          <a:spcPts val="0"/>
                        </a:spcBef>
                        <a:spcAft>
                          <a:spcPts val="0"/>
                        </a:spcAft>
                      </a:pPr>
                      <a:r>
                        <a:rPr lang="en-US" sz="1400" dirty="0" smtClean="0">
                          <a:solidFill>
                            <a:srgbClr val="000000"/>
                          </a:solidFill>
                          <a:effectLst/>
                          <a:latin typeface="Times New Roman" panose="02020603050405020304" pitchFamily="18" charset="0"/>
                        </a:rPr>
                        <a:t>Structure</a:t>
                      </a:r>
                      <a:r>
                        <a:rPr lang="en-US" sz="1400" baseline="0" dirty="0" smtClean="0">
                          <a:solidFill>
                            <a:srgbClr val="000000"/>
                          </a:solidFill>
                          <a:effectLst/>
                          <a:latin typeface="Times New Roman" panose="02020603050405020304" pitchFamily="18" charset="0"/>
                        </a:rPr>
                        <a:t> </a:t>
                      </a:r>
                      <a:r>
                        <a:rPr lang="en-US" sz="1400" dirty="0" smtClean="0">
                          <a:solidFill>
                            <a:srgbClr val="000000"/>
                          </a:solidFill>
                          <a:effectLst/>
                          <a:latin typeface="Times New Roman" panose="02020603050405020304" pitchFamily="18" charset="0"/>
                        </a:rPr>
                        <a:t>of pathological diagnosis. Comparison of pathological and clinical diagnoses. Rules of registration of the medical certificate. Categories of discrepancies in diagnoses.</a:t>
                      </a:r>
                      <a:endParaRPr lang="uk-UA" sz="1800" dirty="0">
                        <a:effectLst/>
                      </a:endParaRPr>
                    </a:p>
                  </a:txBody>
                  <a:tcPr marL="35143" marR="35143" marT="0" marB="0" anchor="ctr">
                    <a:lnL w="9512" cap="flat" cmpd="sng" algn="ctr">
                      <a:solidFill>
                        <a:srgbClr val="000000"/>
                      </a:solidFill>
                      <a:prstDash val="solid"/>
                      <a:round/>
                      <a:headEnd type="none" w="med" len="med"/>
                      <a:tailEnd type="none" w="med" len="med"/>
                    </a:lnL>
                    <a:lnR w="9512" cap="flat" cmpd="sng" algn="ctr">
                      <a:solidFill>
                        <a:srgbClr val="000000"/>
                      </a:solidFill>
                      <a:prstDash val="solid"/>
                      <a:round/>
                      <a:headEnd type="none" w="med" len="med"/>
                      <a:tailEnd type="none" w="med" len="med"/>
                    </a:lnR>
                    <a:lnT w="9512" cap="flat" cmpd="sng" algn="ctr">
                      <a:solidFill>
                        <a:srgbClr val="000000"/>
                      </a:solidFill>
                      <a:prstDash val="solid"/>
                      <a:round/>
                      <a:headEnd type="none" w="med" len="med"/>
                      <a:tailEnd type="none" w="med" len="med"/>
                    </a:lnT>
                    <a:lnB w="9512"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491896790"/>
                  </a:ext>
                </a:extLst>
              </a:tr>
              <a:tr h="478771">
                <a:tc>
                  <a:txBody>
                    <a:bodyPr/>
                    <a:lstStyle/>
                    <a:p>
                      <a:pPr marL="22212" algn="just">
                        <a:spcBef>
                          <a:spcPts val="0"/>
                        </a:spcBef>
                        <a:spcAft>
                          <a:spcPts val="0"/>
                        </a:spcAft>
                      </a:pPr>
                      <a:r>
                        <a:rPr lang="en-US" sz="1400" dirty="0" smtClean="0">
                          <a:solidFill>
                            <a:srgbClr val="000000"/>
                          </a:solidFill>
                          <a:effectLst/>
                          <a:latin typeface="Times New Roman" panose="02020603050405020304" pitchFamily="18" charset="0"/>
                        </a:rPr>
                        <a:t>Autopsy (clinical and anatomical analysis). Work with ICD X revision (1995) according to the pathological diagnosis after autopsy.</a:t>
                      </a:r>
                      <a:endParaRPr lang="ru-RU" sz="1800" dirty="0">
                        <a:effectLst/>
                      </a:endParaRPr>
                    </a:p>
                  </a:txBody>
                  <a:tcPr marL="35143" marR="35143" marT="0" marB="0" anchor="ctr">
                    <a:lnL w="9512" cap="flat" cmpd="sng" algn="ctr">
                      <a:solidFill>
                        <a:srgbClr val="000000"/>
                      </a:solidFill>
                      <a:prstDash val="solid"/>
                      <a:round/>
                      <a:headEnd type="none" w="med" len="med"/>
                      <a:tailEnd type="none" w="med" len="med"/>
                    </a:lnL>
                    <a:lnR w="9512" cap="flat" cmpd="sng" algn="ctr">
                      <a:solidFill>
                        <a:srgbClr val="000000"/>
                      </a:solidFill>
                      <a:prstDash val="solid"/>
                      <a:round/>
                      <a:headEnd type="none" w="med" len="med"/>
                      <a:tailEnd type="none" w="med" len="med"/>
                    </a:lnR>
                    <a:lnT w="9512" cap="flat" cmpd="sng" algn="ctr">
                      <a:solidFill>
                        <a:srgbClr val="000000"/>
                      </a:solidFill>
                      <a:prstDash val="solid"/>
                      <a:round/>
                      <a:headEnd type="none" w="med" len="med"/>
                      <a:tailEnd type="none" w="med" len="med"/>
                    </a:lnT>
                    <a:lnB w="9512"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94925680"/>
                  </a:ext>
                </a:extLst>
              </a:tr>
              <a:tr h="461164">
                <a:tc>
                  <a:txBody>
                    <a:bodyPr/>
                    <a:lstStyle/>
                    <a:p>
                      <a:pPr marL="22212" algn="just">
                        <a:spcBef>
                          <a:spcPts val="0"/>
                        </a:spcBef>
                        <a:spcAft>
                          <a:spcPts val="0"/>
                        </a:spcAft>
                      </a:pPr>
                      <a:r>
                        <a:rPr lang="en-US" sz="1400" dirty="0" smtClean="0">
                          <a:solidFill>
                            <a:srgbClr val="000000"/>
                          </a:solidFill>
                          <a:effectLst/>
                          <a:latin typeface="Times New Roman" panose="02020603050405020304" pitchFamily="18" charset="0"/>
                        </a:rPr>
                        <a:t>Registration of pathological anatomical documentation: autopsy report with writing of pathological anatomy and histological evaluation of necropsy material.</a:t>
                      </a:r>
                      <a:endParaRPr lang="ru-RU" sz="1800" dirty="0">
                        <a:effectLst/>
                      </a:endParaRPr>
                    </a:p>
                  </a:txBody>
                  <a:tcPr marL="35143" marR="35143" marT="0" marB="0" anchor="ctr">
                    <a:lnL w="9512" cap="flat" cmpd="sng" algn="ctr">
                      <a:solidFill>
                        <a:srgbClr val="000000"/>
                      </a:solidFill>
                      <a:prstDash val="solid"/>
                      <a:round/>
                      <a:headEnd type="none" w="med" len="med"/>
                      <a:tailEnd type="none" w="med" len="med"/>
                    </a:lnL>
                    <a:lnR w="9512" cap="flat" cmpd="sng" algn="ctr">
                      <a:solidFill>
                        <a:srgbClr val="000000"/>
                      </a:solidFill>
                      <a:prstDash val="solid"/>
                      <a:round/>
                      <a:headEnd type="none" w="med" len="med"/>
                      <a:tailEnd type="none" w="med" len="med"/>
                    </a:lnR>
                    <a:lnT w="9512" cap="flat" cmpd="sng" algn="ctr">
                      <a:solidFill>
                        <a:srgbClr val="000000"/>
                      </a:solidFill>
                      <a:prstDash val="solid"/>
                      <a:round/>
                      <a:headEnd type="none" w="med" len="med"/>
                      <a:tailEnd type="none" w="med" len="med"/>
                    </a:lnT>
                    <a:lnB w="9512"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613231324"/>
                  </a:ext>
                </a:extLst>
              </a:tr>
              <a:tr h="853729">
                <a:tc>
                  <a:txBody>
                    <a:bodyPr/>
                    <a:lstStyle/>
                    <a:p>
                      <a:pPr marL="22212" algn="just">
                        <a:spcBef>
                          <a:spcPts val="0"/>
                        </a:spcBef>
                        <a:spcAft>
                          <a:spcPts val="0"/>
                        </a:spcAft>
                      </a:pPr>
                      <a:r>
                        <a:rPr lang="en-US" sz="1400" dirty="0" smtClean="0">
                          <a:solidFill>
                            <a:srgbClr val="000000"/>
                          </a:solidFill>
                          <a:effectLst/>
                          <a:latin typeface="Times New Roman" panose="02020603050405020304" pitchFamily="18" charset="0"/>
                        </a:rPr>
                        <a:t>Requirements for conducting a clinical and pathological conference. Preparation and holding of a meeting of the medical control commission, the commission for the study of fatal consequences. Definitions of </a:t>
                      </a:r>
                      <a:r>
                        <a:rPr lang="en-US" sz="1400" dirty="0" err="1" smtClean="0">
                          <a:solidFill>
                            <a:srgbClr val="000000"/>
                          </a:solidFill>
                          <a:effectLst/>
                          <a:latin typeface="Times New Roman" panose="02020603050405020304" pitchFamily="18" charset="0"/>
                        </a:rPr>
                        <a:t>pathomorphosis</a:t>
                      </a:r>
                      <a:r>
                        <a:rPr lang="en-US" sz="1400" dirty="0" smtClean="0">
                          <a:solidFill>
                            <a:srgbClr val="000000"/>
                          </a:solidFill>
                          <a:effectLst/>
                          <a:latin typeface="Times New Roman" panose="02020603050405020304" pitchFamily="18" charset="0"/>
                        </a:rPr>
                        <a:t>, iatrogenic (second disease). </a:t>
                      </a:r>
                      <a:endParaRPr lang="uk-UA" sz="1800" dirty="0">
                        <a:effectLst/>
                      </a:endParaRPr>
                    </a:p>
                  </a:txBody>
                  <a:tcPr marL="35143" marR="35143" marT="0" marB="0" anchor="ctr">
                    <a:lnL w="9512" cap="flat" cmpd="sng" algn="ctr">
                      <a:solidFill>
                        <a:srgbClr val="000000"/>
                      </a:solidFill>
                      <a:prstDash val="solid"/>
                      <a:round/>
                      <a:headEnd type="none" w="med" len="med"/>
                      <a:tailEnd type="none" w="med" len="med"/>
                    </a:lnL>
                    <a:lnR w="9512" cap="flat" cmpd="sng" algn="ctr">
                      <a:solidFill>
                        <a:srgbClr val="000000"/>
                      </a:solidFill>
                      <a:prstDash val="solid"/>
                      <a:round/>
                      <a:headEnd type="none" w="med" len="med"/>
                      <a:tailEnd type="none" w="med" len="med"/>
                    </a:lnR>
                    <a:lnT w="9512" cap="flat" cmpd="sng" algn="ctr">
                      <a:solidFill>
                        <a:srgbClr val="000000"/>
                      </a:solidFill>
                      <a:prstDash val="solid"/>
                      <a:round/>
                      <a:headEnd type="none" w="med" len="med"/>
                      <a:tailEnd type="none" w="med" len="med"/>
                    </a:lnT>
                    <a:lnB w="9512"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623080522"/>
                  </a:ext>
                </a:extLst>
              </a:tr>
              <a:tr h="374073">
                <a:tc>
                  <a:txBody>
                    <a:bodyPr/>
                    <a:lstStyle/>
                    <a:p>
                      <a:pPr marL="22212" algn="just">
                        <a:spcBef>
                          <a:spcPts val="0"/>
                        </a:spcBef>
                        <a:spcAft>
                          <a:spcPts val="0"/>
                        </a:spcAft>
                      </a:pPr>
                      <a:r>
                        <a:rPr lang="en-US" sz="1400" dirty="0" smtClean="0">
                          <a:solidFill>
                            <a:srgbClr val="000000"/>
                          </a:solidFill>
                          <a:effectLst/>
                          <a:latin typeface="Times New Roman" panose="02020603050405020304" pitchFamily="18" charset="0"/>
                        </a:rPr>
                        <a:t>Concluding lesson.</a:t>
                      </a:r>
                      <a:endParaRPr lang="ru-RU" sz="1800" dirty="0">
                        <a:effectLst/>
                      </a:endParaRPr>
                    </a:p>
                  </a:txBody>
                  <a:tcPr marL="35143" marR="35143" marT="0" marB="0" anchor="ctr">
                    <a:lnL w="9512" cap="flat" cmpd="sng" algn="ctr">
                      <a:solidFill>
                        <a:srgbClr val="000000"/>
                      </a:solidFill>
                      <a:prstDash val="solid"/>
                      <a:round/>
                      <a:headEnd type="none" w="med" len="med"/>
                      <a:tailEnd type="none" w="med" len="med"/>
                    </a:lnL>
                    <a:lnR w="9512" cap="flat" cmpd="sng" algn="ctr">
                      <a:solidFill>
                        <a:srgbClr val="000000"/>
                      </a:solidFill>
                      <a:prstDash val="solid"/>
                      <a:round/>
                      <a:headEnd type="none" w="med" len="med"/>
                      <a:tailEnd type="none" w="med" len="med"/>
                    </a:lnR>
                    <a:lnT w="9512" cap="flat" cmpd="sng" algn="ctr">
                      <a:solidFill>
                        <a:srgbClr val="000000"/>
                      </a:solidFill>
                      <a:prstDash val="solid"/>
                      <a:round/>
                      <a:headEnd type="none" w="med" len="med"/>
                      <a:tailEnd type="none" w="med" len="med"/>
                    </a:lnT>
                    <a:lnB w="9512"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2572976009"/>
                  </a:ext>
                </a:extLst>
              </a:tr>
            </a:tbl>
          </a:graphicData>
        </a:graphic>
      </p:graphicFrame>
      <p:pic>
        <p:nvPicPr>
          <p:cNvPr id="4100" name="Picture 4" descr="File:Peripheral schwannoma Antoni type A (1).JPG - Wikimedia Commons"/>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flipV="1">
            <a:off x="7775193" y="3748808"/>
            <a:ext cx="3798185" cy="2859810"/>
          </a:xfrm>
          <a:prstGeom prst="rect">
            <a:avLst/>
          </a:prstGeom>
          <a:noFill/>
          <a:extLst>
            <a:ext uri="{909E8E84-426E-40DD-AFC4-6F175D3DCCD1}">
              <a14:hiddenFill xmlns:a14="http://schemas.microsoft.com/office/drawing/2010/main" xmlns="">
                <a:solidFill>
                  <a:srgbClr val="FFFFFF"/>
                </a:solidFill>
              </a14:hiddenFill>
            </a:ext>
          </a:extLst>
        </p:spPr>
      </p:pic>
      <p:pic>
        <p:nvPicPr>
          <p:cNvPr id="4102" name="Picture 6" descr="Goblet Cells"/>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7763378" y="1285470"/>
            <a:ext cx="3810000" cy="209550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596833607"/>
      </p:ext>
    </p:extLst>
  </p:cSld>
  <p:clrMapOvr>
    <a:masterClrMapping/>
  </p:clrMapOvr>
  <p:timing>
    <p:tnLst>
      <p:par>
        <p:cTn id="1" dur="indefinite" restart="never" nodeType="tmRoot"/>
      </p:par>
    </p:tnLst>
  </p:timing>
</p:sld>
</file>

<file path=ppt/theme/theme1.xml><?xml version="1.0" encoding="utf-8"?>
<a:theme xmlns:a="http://schemas.openxmlformats.org/drawingml/2006/main" name="WelcomeDoc">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Segoe UI">
      <a:majorFont>
        <a:latin typeface="Segoe UI Light"/>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_36715162_TF10001108.potx" id="{21DC93A5-EE26-4E24-852B-A06E088E4749}" vid="{48810C3A-B3F2-4709-952B-86AE71353C08}"/>
    </a:ext>
  </a:extLst>
</a:theme>
</file>

<file path=ppt/theme/theme2.xml><?xml version="1.0" encoding="utf-8"?>
<a:theme xmlns:a="http://schemas.openxmlformats.org/drawingml/2006/main" name="Тема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Тема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8a52e8c320b9a064ae3583ae3861c9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8020cb39231a0945110f9cd888b521a"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FD7FC771-7DFE-49DA-B577-71181BFBCB2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EE8C63A-4744-4DE4-BB49-0FF0B5375C60}">
  <ds:schemaRefs>
    <ds:schemaRef ds:uri="http://schemas.microsoft.com/sharepoint/v3/contenttype/forms"/>
  </ds:schemaRefs>
</ds:datastoreItem>
</file>

<file path=customXml/itemProps3.xml><?xml version="1.0" encoding="utf-8"?>
<ds:datastoreItem xmlns:ds="http://schemas.openxmlformats.org/officeDocument/2006/customXml" ds:itemID="{950072C5-DDE0-4258-BA7A-4D4B80DFA632}">
  <ds:schemaRefs>
    <ds:schemaRef ds:uri="http://purl.org/dc/term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16c05727-aa75-4e4a-9b5f-8a80a1165891"/>
    <ds:schemaRef ds:uri="71af3243-3dd4-4a8d-8c0d-dd76da1f02a5"/>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Вас вітає PowerPoint 2016</Template>
  <TotalTime>0</TotalTime>
  <Words>469</Words>
  <Application>Microsoft Office PowerPoint</Application>
  <PresentationFormat>Произвольный</PresentationFormat>
  <Paragraphs>34</Paragraphs>
  <Slides>5</Slides>
  <Notes>5</Notes>
  <HiddenSlides>0</HiddenSlides>
  <MMClips>0</MMClips>
  <ScaleCrop>false</ScaleCrop>
  <HeadingPairs>
    <vt:vector size="4" baseType="variant">
      <vt:variant>
        <vt:lpstr>Тема</vt:lpstr>
      </vt:variant>
      <vt:variant>
        <vt:i4>1</vt:i4>
      </vt:variant>
      <vt:variant>
        <vt:lpstr>Заголовки слайдов</vt:lpstr>
      </vt:variant>
      <vt:variant>
        <vt:i4>5</vt:i4>
      </vt:variant>
    </vt:vector>
  </HeadingPairs>
  <TitlesOfParts>
    <vt:vector size="6" baseType="lpstr">
      <vt:lpstr>WelcomeDoc</vt:lpstr>
      <vt:lpstr>Слайд 1</vt:lpstr>
      <vt:lpstr>Introduction</vt:lpstr>
      <vt:lpstr>The purpose and objectives of the discipline</vt:lpstr>
      <vt:lpstr>Learning outcomes for the discipline:</vt:lpstr>
      <vt:lpstr>Topics of practical classes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2020-12-17T10:14:47Z</dcterms:created>
  <dcterms:modified xsi:type="dcterms:W3CDTF">2023-10-11T10:51:01Z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