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62" r:id="rId3"/>
    <p:sldId id="267" r:id="rId4"/>
    <p:sldId id="263" r:id="rId5"/>
    <p:sldId id="266" r:id="rId6"/>
    <p:sldId id="265" r:id="rId7"/>
    <p:sldId id="264" r:id="rId8"/>
    <p:sldId id="258" r:id="rId9"/>
    <p:sldId id="259" r:id="rId10"/>
    <p:sldId id="260" r:id="rId11"/>
    <p:sldId id="257" r:id="rId12"/>
    <p:sldId id="261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F16B43-2FED-4CD4-9DC5-94D4E6E083FC}" type="doc">
      <dgm:prSet loTypeId="urn:microsoft.com/office/officeart/2005/8/layout/list1" loCatId="list" qsTypeId="urn:microsoft.com/office/officeart/2005/8/quickstyle/simple1" qsCatId="simple" csTypeId="urn:microsoft.com/office/officeart/2005/8/colors/accent4_1" csCatId="accent4" phldr="1"/>
      <dgm:spPr/>
      <dgm:t>
        <a:bodyPr/>
        <a:lstStyle/>
        <a:p>
          <a:endParaRPr lang="ru-RU"/>
        </a:p>
      </dgm:t>
    </dgm:pt>
    <dgm:pt modelId="{C3DBE430-81E5-4854-991F-A3740A6D7162}">
      <dgm:prSet phldrT="[Текст]" custT="1"/>
      <dgm:spPr/>
      <dgm:t>
        <a:bodyPr/>
        <a:lstStyle/>
        <a:p>
          <a:r>
            <a: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Видами цитувань і посилань.</a:t>
          </a:r>
          <a:endParaRPr lang="ru-RU" sz="2400" dirty="0"/>
        </a:p>
      </dgm:t>
    </dgm:pt>
    <dgm:pt modelId="{70195ECD-7E5C-44F7-80FE-90F027147C78}" type="parTrans" cxnId="{6EED46B2-CFEE-45A5-845B-196EDC421E98}">
      <dgm:prSet/>
      <dgm:spPr/>
      <dgm:t>
        <a:bodyPr/>
        <a:lstStyle/>
        <a:p>
          <a:endParaRPr lang="ru-RU"/>
        </a:p>
      </dgm:t>
    </dgm:pt>
    <dgm:pt modelId="{54A26F5D-3230-42D2-B40E-F45F6DCC5915}" type="sibTrans" cxnId="{6EED46B2-CFEE-45A5-845B-196EDC421E98}">
      <dgm:prSet/>
      <dgm:spPr/>
      <dgm:t>
        <a:bodyPr/>
        <a:lstStyle/>
        <a:p>
          <a:endParaRPr lang="ru-RU"/>
        </a:p>
      </dgm:t>
    </dgm:pt>
    <dgm:pt modelId="{FC7D0EFF-3D31-4568-8D6D-9DBCF05F5E17}">
      <dgm:prSet phldrT="[Текст]" custT="1"/>
      <dgm:spPr/>
      <dgm:t>
        <a:bodyPr/>
        <a:lstStyle/>
        <a:p>
          <a:r>
            <a: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Правилами оформлення цитувань і посилань.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21A1E4-B730-4AB7-847B-C05C4A3F1E2C}" type="parTrans" cxnId="{564BC070-6734-4466-9F4B-3C053733B312}">
      <dgm:prSet/>
      <dgm:spPr/>
      <dgm:t>
        <a:bodyPr/>
        <a:lstStyle/>
        <a:p>
          <a:endParaRPr lang="ru-RU"/>
        </a:p>
      </dgm:t>
    </dgm:pt>
    <dgm:pt modelId="{45A30DAF-1401-4CBD-99F2-A3A50FB0B8BD}" type="sibTrans" cxnId="{564BC070-6734-4466-9F4B-3C053733B312}">
      <dgm:prSet/>
      <dgm:spPr/>
      <dgm:t>
        <a:bodyPr/>
        <a:lstStyle/>
        <a:p>
          <a:endParaRPr lang="ru-RU"/>
        </a:p>
      </dgm:t>
    </dgm:pt>
    <dgm:pt modelId="{8E4909B4-38AE-45CB-8288-35EE360B8754}">
      <dgm:prSet custT="1"/>
      <dgm:spPr/>
      <dgm:t>
        <a:bodyPr/>
        <a:lstStyle/>
        <a:p>
          <a:r>
            <a: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Нормами укладання джерел та бібліографії.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35BDAF-48D9-4BC6-BBB3-E09F28FCB9ED}" type="parTrans" cxnId="{CC34D76B-7D44-4016-A235-17A381942F1E}">
      <dgm:prSet/>
      <dgm:spPr/>
      <dgm:t>
        <a:bodyPr/>
        <a:lstStyle/>
        <a:p>
          <a:endParaRPr lang="ru-RU"/>
        </a:p>
      </dgm:t>
    </dgm:pt>
    <dgm:pt modelId="{0D72C6BB-9F41-4CBD-A9AA-40CB28694E37}" type="sibTrans" cxnId="{CC34D76B-7D44-4016-A235-17A381942F1E}">
      <dgm:prSet/>
      <dgm:spPr/>
      <dgm:t>
        <a:bodyPr/>
        <a:lstStyle/>
        <a:p>
          <a:endParaRPr lang="ru-RU"/>
        </a:p>
      </dgm:t>
    </dgm:pt>
    <dgm:pt modelId="{6FC6C4D5-1C63-43B8-AF37-A3FD6ECB9EEB}" type="pres">
      <dgm:prSet presAssocID="{CAF16B43-2FED-4CD4-9DC5-94D4E6E083F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03B54D6-702E-49A0-86FE-23EACAF2521D}" type="pres">
      <dgm:prSet presAssocID="{C3DBE430-81E5-4854-991F-A3740A6D7162}" presName="parentLin" presStyleCnt="0"/>
      <dgm:spPr/>
    </dgm:pt>
    <dgm:pt modelId="{B92221FF-5F0C-4397-9FBD-857EAA897D19}" type="pres">
      <dgm:prSet presAssocID="{C3DBE430-81E5-4854-991F-A3740A6D716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2FF60F38-0FD2-458B-9612-9993EADE8208}" type="pres">
      <dgm:prSet presAssocID="{C3DBE430-81E5-4854-991F-A3740A6D7162}" presName="parentText" presStyleLbl="node1" presStyleIdx="0" presStyleCnt="3" custScaleX="118969" custLinFactNeighborX="9398" custLinFactNeighborY="-85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FB92FF-D400-4654-BC03-195A0FC17AEF}" type="pres">
      <dgm:prSet presAssocID="{C3DBE430-81E5-4854-991F-A3740A6D7162}" presName="negativeSpace" presStyleCnt="0"/>
      <dgm:spPr/>
    </dgm:pt>
    <dgm:pt modelId="{706B44A4-555D-499C-9F2C-A63FE967D960}" type="pres">
      <dgm:prSet presAssocID="{C3DBE430-81E5-4854-991F-A3740A6D7162}" presName="childText" presStyleLbl="conFgAcc1" presStyleIdx="0" presStyleCnt="3">
        <dgm:presLayoutVars>
          <dgm:bulletEnabled val="1"/>
        </dgm:presLayoutVars>
      </dgm:prSet>
      <dgm:spPr/>
    </dgm:pt>
    <dgm:pt modelId="{A03391AA-A9AF-452F-942F-1B669A486C4C}" type="pres">
      <dgm:prSet presAssocID="{54A26F5D-3230-42D2-B40E-F45F6DCC5915}" presName="spaceBetweenRectangles" presStyleCnt="0"/>
      <dgm:spPr/>
    </dgm:pt>
    <dgm:pt modelId="{DE0619BE-7B92-4BAA-BD60-E25F75B9E75B}" type="pres">
      <dgm:prSet presAssocID="{FC7D0EFF-3D31-4568-8D6D-9DBCF05F5E17}" presName="parentLin" presStyleCnt="0"/>
      <dgm:spPr/>
    </dgm:pt>
    <dgm:pt modelId="{CCA730D6-90B6-4D89-89CB-A725DF3F537C}" type="pres">
      <dgm:prSet presAssocID="{FC7D0EFF-3D31-4568-8D6D-9DBCF05F5E1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E097E70-581D-4C90-87DA-D886137BB195}" type="pres">
      <dgm:prSet presAssocID="{FC7D0EFF-3D31-4568-8D6D-9DBCF05F5E17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E17FF1-18DB-41FB-ACC3-70EC820B0B5D}" type="pres">
      <dgm:prSet presAssocID="{FC7D0EFF-3D31-4568-8D6D-9DBCF05F5E17}" presName="negativeSpace" presStyleCnt="0"/>
      <dgm:spPr/>
    </dgm:pt>
    <dgm:pt modelId="{D59727A8-E719-4A88-BCA5-E441F69B6B75}" type="pres">
      <dgm:prSet presAssocID="{FC7D0EFF-3D31-4568-8D6D-9DBCF05F5E17}" presName="childText" presStyleLbl="conFgAcc1" presStyleIdx="1" presStyleCnt="3">
        <dgm:presLayoutVars>
          <dgm:bulletEnabled val="1"/>
        </dgm:presLayoutVars>
      </dgm:prSet>
      <dgm:spPr/>
    </dgm:pt>
    <dgm:pt modelId="{C206DE09-96C7-4649-8687-9BE3D09EAF99}" type="pres">
      <dgm:prSet presAssocID="{45A30DAF-1401-4CBD-99F2-A3A50FB0B8BD}" presName="spaceBetweenRectangles" presStyleCnt="0"/>
      <dgm:spPr/>
    </dgm:pt>
    <dgm:pt modelId="{25DF9D65-55B2-4612-8C5F-BE1639A14E36}" type="pres">
      <dgm:prSet presAssocID="{8E4909B4-38AE-45CB-8288-35EE360B8754}" presName="parentLin" presStyleCnt="0"/>
      <dgm:spPr/>
    </dgm:pt>
    <dgm:pt modelId="{42820A07-33B9-43FF-B22E-B771CB7FCA49}" type="pres">
      <dgm:prSet presAssocID="{8E4909B4-38AE-45CB-8288-35EE360B8754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A2683D5A-35F4-4280-9122-1D0FE5954561}" type="pres">
      <dgm:prSet presAssocID="{8E4909B4-38AE-45CB-8288-35EE360B875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B0488D-34F0-447F-B5CD-790357518104}" type="pres">
      <dgm:prSet presAssocID="{8E4909B4-38AE-45CB-8288-35EE360B8754}" presName="negativeSpace" presStyleCnt="0"/>
      <dgm:spPr/>
    </dgm:pt>
    <dgm:pt modelId="{CB4CE947-7760-447D-A4B5-10DA116E99AB}" type="pres">
      <dgm:prSet presAssocID="{8E4909B4-38AE-45CB-8288-35EE360B875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0AAC3AE-168D-4B37-A9C0-F59BBC637254}" type="presOf" srcId="{C3DBE430-81E5-4854-991F-A3740A6D7162}" destId="{B92221FF-5F0C-4397-9FBD-857EAA897D19}" srcOrd="0" destOrd="0" presId="urn:microsoft.com/office/officeart/2005/8/layout/list1"/>
    <dgm:cxn modelId="{4A542351-1E03-41CD-9A90-54FB252E2254}" type="presOf" srcId="{CAF16B43-2FED-4CD4-9DC5-94D4E6E083FC}" destId="{6FC6C4D5-1C63-43B8-AF37-A3FD6ECB9EEB}" srcOrd="0" destOrd="0" presId="urn:microsoft.com/office/officeart/2005/8/layout/list1"/>
    <dgm:cxn modelId="{CC34D76B-7D44-4016-A235-17A381942F1E}" srcId="{CAF16B43-2FED-4CD4-9DC5-94D4E6E083FC}" destId="{8E4909B4-38AE-45CB-8288-35EE360B8754}" srcOrd="2" destOrd="0" parTransId="{3535BDAF-48D9-4BC6-BBB3-E09F28FCB9ED}" sibTransId="{0D72C6BB-9F41-4CBD-A9AA-40CB28694E37}"/>
    <dgm:cxn modelId="{6EED46B2-CFEE-45A5-845B-196EDC421E98}" srcId="{CAF16B43-2FED-4CD4-9DC5-94D4E6E083FC}" destId="{C3DBE430-81E5-4854-991F-A3740A6D7162}" srcOrd="0" destOrd="0" parTransId="{70195ECD-7E5C-44F7-80FE-90F027147C78}" sibTransId="{54A26F5D-3230-42D2-B40E-F45F6DCC5915}"/>
    <dgm:cxn modelId="{3940D0CE-EF02-4CCD-9B98-8816502EA798}" type="presOf" srcId="{8E4909B4-38AE-45CB-8288-35EE360B8754}" destId="{A2683D5A-35F4-4280-9122-1D0FE5954561}" srcOrd="1" destOrd="0" presId="urn:microsoft.com/office/officeart/2005/8/layout/list1"/>
    <dgm:cxn modelId="{4F1C57A3-9C5F-41F1-9BBA-696B8E980E62}" type="presOf" srcId="{FC7D0EFF-3D31-4568-8D6D-9DBCF05F5E17}" destId="{AE097E70-581D-4C90-87DA-D886137BB195}" srcOrd="1" destOrd="0" presId="urn:microsoft.com/office/officeart/2005/8/layout/list1"/>
    <dgm:cxn modelId="{564BC070-6734-4466-9F4B-3C053733B312}" srcId="{CAF16B43-2FED-4CD4-9DC5-94D4E6E083FC}" destId="{FC7D0EFF-3D31-4568-8D6D-9DBCF05F5E17}" srcOrd="1" destOrd="0" parTransId="{B321A1E4-B730-4AB7-847B-C05C4A3F1E2C}" sibTransId="{45A30DAF-1401-4CBD-99F2-A3A50FB0B8BD}"/>
    <dgm:cxn modelId="{19EA385C-380B-45DA-A05A-28820EE1DB45}" type="presOf" srcId="{C3DBE430-81E5-4854-991F-A3740A6D7162}" destId="{2FF60F38-0FD2-458B-9612-9993EADE8208}" srcOrd="1" destOrd="0" presId="urn:microsoft.com/office/officeart/2005/8/layout/list1"/>
    <dgm:cxn modelId="{DDA2E3E9-AB91-4537-AA78-55BC909AD1F2}" type="presOf" srcId="{8E4909B4-38AE-45CB-8288-35EE360B8754}" destId="{42820A07-33B9-43FF-B22E-B771CB7FCA49}" srcOrd="0" destOrd="0" presId="urn:microsoft.com/office/officeart/2005/8/layout/list1"/>
    <dgm:cxn modelId="{1387646B-010F-4418-A491-62E5CCF5046E}" type="presOf" srcId="{FC7D0EFF-3D31-4568-8D6D-9DBCF05F5E17}" destId="{CCA730D6-90B6-4D89-89CB-A725DF3F537C}" srcOrd="0" destOrd="0" presId="urn:microsoft.com/office/officeart/2005/8/layout/list1"/>
    <dgm:cxn modelId="{F99C6DF6-66D2-482E-9FD7-6261B7C11E3A}" type="presParOf" srcId="{6FC6C4D5-1C63-43B8-AF37-A3FD6ECB9EEB}" destId="{103B54D6-702E-49A0-86FE-23EACAF2521D}" srcOrd="0" destOrd="0" presId="urn:microsoft.com/office/officeart/2005/8/layout/list1"/>
    <dgm:cxn modelId="{8145C11A-E7A0-4D39-AB11-318389E1257C}" type="presParOf" srcId="{103B54D6-702E-49A0-86FE-23EACAF2521D}" destId="{B92221FF-5F0C-4397-9FBD-857EAA897D19}" srcOrd="0" destOrd="0" presId="urn:microsoft.com/office/officeart/2005/8/layout/list1"/>
    <dgm:cxn modelId="{9FC2DD67-48DB-45EB-B02D-2A6BA758A6E1}" type="presParOf" srcId="{103B54D6-702E-49A0-86FE-23EACAF2521D}" destId="{2FF60F38-0FD2-458B-9612-9993EADE8208}" srcOrd="1" destOrd="0" presId="urn:microsoft.com/office/officeart/2005/8/layout/list1"/>
    <dgm:cxn modelId="{44CC09E8-3B66-468F-BBEC-AE60F72DF895}" type="presParOf" srcId="{6FC6C4D5-1C63-43B8-AF37-A3FD6ECB9EEB}" destId="{E9FB92FF-D400-4654-BC03-195A0FC17AEF}" srcOrd="1" destOrd="0" presId="urn:microsoft.com/office/officeart/2005/8/layout/list1"/>
    <dgm:cxn modelId="{B004E789-4B18-46EA-BD48-381E47C0E9F9}" type="presParOf" srcId="{6FC6C4D5-1C63-43B8-AF37-A3FD6ECB9EEB}" destId="{706B44A4-555D-499C-9F2C-A63FE967D960}" srcOrd="2" destOrd="0" presId="urn:microsoft.com/office/officeart/2005/8/layout/list1"/>
    <dgm:cxn modelId="{B152A589-9B12-41B9-9F69-63CF13ABB0F0}" type="presParOf" srcId="{6FC6C4D5-1C63-43B8-AF37-A3FD6ECB9EEB}" destId="{A03391AA-A9AF-452F-942F-1B669A486C4C}" srcOrd="3" destOrd="0" presId="urn:microsoft.com/office/officeart/2005/8/layout/list1"/>
    <dgm:cxn modelId="{45A60EE3-AF6E-4B16-A745-3BA199A5A6DD}" type="presParOf" srcId="{6FC6C4D5-1C63-43B8-AF37-A3FD6ECB9EEB}" destId="{DE0619BE-7B92-4BAA-BD60-E25F75B9E75B}" srcOrd="4" destOrd="0" presId="urn:microsoft.com/office/officeart/2005/8/layout/list1"/>
    <dgm:cxn modelId="{E213FBFB-1F0B-421B-9733-63F643C4BA89}" type="presParOf" srcId="{DE0619BE-7B92-4BAA-BD60-E25F75B9E75B}" destId="{CCA730D6-90B6-4D89-89CB-A725DF3F537C}" srcOrd="0" destOrd="0" presId="urn:microsoft.com/office/officeart/2005/8/layout/list1"/>
    <dgm:cxn modelId="{0E5A3F3F-4B1F-4815-9E1D-243A7FD7A58E}" type="presParOf" srcId="{DE0619BE-7B92-4BAA-BD60-E25F75B9E75B}" destId="{AE097E70-581D-4C90-87DA-D886137BB195}" srcOrd="1" destOrd="0" presId="urn:microsoft.com/office/officeart/2005/8/layout/list1"/>
    <dgm:cxn modelId="{8EBE8103-BE3D-457E-92D1-EF7037B53EB3}" type="presParOf" srcId="{6FC6C4D5-1C63-43B8-AF37-A3FD6ECB9EEB}" destId="{D0E17FF1-18DB-41FB-ACC3-70EC820B0B5D}" srcOrd="5" destOrd="0" presId="urn:microsoft.com/office/officeart/2005/8/layout/list1"/>
    <dgm:cxn modelId="{1CF434D8-51A8-4469-A3EC-0D1AD23B9109}" type="presParOf" srcId="{6FC6C4D5-1C63-43B8-AF37-A3FD6ECB9EEB}" destId="{D59727A8-E719-4A88-BCA5-E441F69B6B75}" srcOrd="6" destOrd="0" presId="urn:microsoft.com/office/officeart/2005/8/layout/list1"/>
    <dgm:cxn modelId="{F3E84C45-85DB-4E4C-8D7A-4EC6701107EB}" type="presParOf" srcId="{6FC6C4D5-1C63-43B8-AF37-A3FD6ECB9EEB}" destId="{C206DE09-96C7-4649-8687-9BE3D09EAF99}" srcOrd="7" destOrd="0" presId="urn:microsoft.com/office/officeart/2005/8/layout/list1"/>
    <dgm:cxn modelId="{DB784046-768B-4F17-B006-FFF867062187}" type="presParOf" srcId="{6FC6C4D5-1C63-43B8-AF37-A3FD6ECB9EEB}" destId="{25DF9D65-55B2-4612-8C5F-BE1639A14E36}" srcOrd="8" destOrd="0" presId="urn:microsoft.com/office/officeart/2005/8/layout/list1"/>
    <dgm:cxn modelId="{9F519436-96DA-469B-8008-89B3EC33B20B}" type="presParOf" srcId="{25DF9D65-55B2-4612-8C5F-BE1639A14E36}" destId="{42820A07-33B9-43FF-B22E-B771CB7FCA49}" srcOrd="0" destOrd="0" presId="urn:microsoft.com/office/officeart/2005/8/layout/list1"/>
    <dgm:cxn modelId="{2DA08903-C1A6-4D00-A11A-2C745D2B8F6D}" type="presParOf" srcId="{25DF9D65-55B2-4612-8C5F-BE1639A14E36}" destId="{A2683D5A-35F4-4280-9122-1D0FE5954561}" srcOrd="1" destOrd="0" presId="urn:microsoft.com/office/officeart/2005/8/layout/list1"/>
    <dgm:cxn modelId="{F4D8069E-A1DF-4422-80AA-C748454529EB}" type="presParOf" srcId="{6FC6C4D5-1C63-43B8-AF37-A3FD6ECB9EEB}" destId="{BFB0488D-34F0-447F-B5CD-790357518104}" srcOrd="9" destOrd="0" presId="urn:microsoft.com/office/officeart/2005/8/layout/list1"/>
    <dgm:cxn modelId="{129030D8-77CA-4ECB-B63B-4AACB58630DD}" type="presParOf" srcId="{6FC6C4D5-1C63-43B8-AF37-A3FD6ECB9EEB}" destId="{CB4CE947-7760-447D-A4B5-10DA116E99A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FE98D8-7312-4E9D-9613-81D4865B676D}" type="doc">
      <dgm:prSet loTypeId="urn:microsoft.com/office/officeart/2005/8/layout/vProcess5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40904A15-3A02-42DC-B569-224380FE4210}">
      <dgm:prSet phldrT="[Текст]"/>
      <dgm:spPr/>
      <dgm:t>
        <a:bodyPr/>
        <a:lstStyle/>
        <a:p>
          <a:pPr algn="just"/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Змістовий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модуль 1.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Сучасний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науковий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продукт.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Вимоги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до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його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укладання</a:t>
          </a:r>
          <a:r>
            <a:rPr lang="ru-RU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/>
        </a:p>
      </dgm:t>
    </dgm:pt>
    <dgm:pt modelId="{1B388A16-95BD-4D68-B313-29661A743DF0}" type="parTrans" cxnId="{937C7CCB-3636-4332-8D06-23EC74AB033C}">
      <dgm:prSet/>
      <dgm:spPr/>
      <dgm:t>
        <a:bodyPr/>
        <a:lstStyle/>
        <a:p>
          <a:endParaRPr lang="ru-RU"/>
        </a:p>
      </dgm:t>
    </dgm:pt>
    <dgm:pt modelId="{F6B138D4-5995-4A82-B753-17F2C37945A2}" type="sibTrans" cxnId="{937C7CCB-3636-4332-8D06-23EC74AB033C}">
      <dgm:prSet/>
      <dgm:spPr/>
      <dgm:t>
        <a:bodyPr/>
        <a:lstStyle/>
        <a:p>
          <a:endParaRPr lang="ru-RU"/>
        </a:p>
      </dgm:t>
    </dgm:pt>
    <dgm:pt modelId="{2F40BCE9-DB7E-4DE9-B818-82BAE00E5F85}">
      <dgm:prSet/>
      <dgm:spPr/>
      <dgm:t>
        <a:bodyPr/>
        <a:lstStyle/>
        <a:p>
          <a:pPr algn="just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Змістовий модуль </a:t>
          </a:r>
          <a:r>
            <a:rPr lang="uk-UA" smtClean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Термін як основа наукового дискурсу.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C0E146-4950-426A-8BEC-D0E998E5787F}" type="parTrans" cxnId="{1F7A79C6-A7E9-4A18-823C-8883E75DD56D}">
      <dgm:prSet/>
      <dgm:spPr/>
      <dgm:t>
        <a:bodyPr/>
        <a:lstStyle/>
        <a:p>
          <a:endParaRPr lang="ru-RU"/>
        </a:p>
      </dgm:t>
    </dgm:pt>
    <dgm:pt modelId="{0D56804B-BEC3-469B-A103-15AE54623ED2}" type="sibTrans" cxnId="{1F7A79C6-A7E9-4A18-823C-8883E75DD56D}">
      <dgm:prSet/>
      <dgm:spPr/>
      <dgm:t>
        <a:bodyPr/>
        <a:lstStyle/>
        <a:p>
          <a:endParaRPr lang="ru-RU"/>
        </a:p>
      </dgm:t>
    </dgm:pt>
    <dgm:pt modelId="{9DA51255-1775-49A6-B423-9BB66B9335B4}">
      <dgm:prSet phldrT="[Текст]"/>
      <dgm:spPr/>
      <dgm:t>
        <a:bodyPr/>
        <a:lstStyle/>
        <a:p>
          <a:pPr algn="just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Змістовий модуль 3. Культура писемного наукового мовлення. 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15A507-DCEC-4F60-9E6B-4F7F0C50574F}" type="parTrans" cxnId="{33E2A87C-9BA2-48AC-AC88-47334753BB01}">
      <dgm:prSet/>
      <dgm:spPr/>
      <dgm:t>
        <a:bodyPr/>
        <a:lstStyle/>
        <a:p>
          <a:endParaRPr lang="ru-RU"/>
        </a:p>
      </dgm:t>
    </dgm:pt>
    <dgm:pt modelId="{D0F3A5A3-66B2-45CB-BF10-4D2801770291}" type="sibTrans" cxnId="{33E2A87C-9BA2-48AC-AC88-47334753BB01}">
      <dgm:prSet/>
      <dgm:spPr/>
      <dgm:t>
        <a:bodyPr/>
        <a:lstStyle/>
        <a:p>
          <a:endParaRPr lang="ru-RU"/>
        </a:p>
      </dgm:t>
    </dgm:pt>
    <dgm:pt modelId="{689D4315-D116-46E0-8844-9CAF7CBCDAC0}">
      <dgm:prSet phldrT="[Текст]"/>
      <dgm:spPr/>
      <dgm:t>
        <a:bodyPr/>
        <a:lstStyle/>
        <a:p>
          <a:pPr algn="just"/>
          <a:r>
            <a:rPr lang="ru-RU" smtClean="0">
              <a:latin typeface="Times New Roman" panose="02020603050405020304" pitchFamily="18" charset="0"/>
              <a:cs typeface="Times New Roman" panose="02020603050405020304" pitchFamily="18" charset="0"/>
            </a:rPr>
            <a:t>Змістовий модуль 4. Культура усної комунікації.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3E9E599-65EA-4C44-98A8-ECF2AE711167}" type="parTrans" cxnId="{759CFB7C-4BEB-4D36-9870-DC42F6F6FCEE}">
      <dgm:prSet/>
      <dgm:spPr/>
      <dgm:t>
        <a:bodyPr/>
        <a:lstStyle/>
        <a:p>
          <a:endParaRPr lang="ru-RU"/>
        </a:p>
      </dgm:t>
    </dgm:pt>
    <dgm:pt modelId="{305E3ED4-72DC-4E4E-8F15-B9B4D34D560A}" type="sibTrans" cxnId="{759CFB7C-4BEB-4D36-9870-DC42F6F6FCEE}">
      <dgm:prSet/>
      <dgm:spPr/>
      <dgm:t>
        <a:bodyPr/>
        <a:lstStyle/>
        <a:p>
          <a:endParaRPr lang="ru-RU"/>
        </a:p>
      </dgm:t>
    </dgm:pt>
    <dgm:pt modelId="{338D19C9-34F0-4C80-A2CB-9F3AC110DCA1}" type="pres">
      <dgm:prSet presAssocID="{EDFE98D8-7312-4E9D-9613-81D4865B676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96250D-4BA4-4545-912D-D81AD585CE48}" type="pres">
      <dgm:prSet presAssocID="{EDFE98D8-7312-4E9D-9613-81D4865B676D}" presName="dummyMaxCanvas" presStyleCnt="0">
        <dgm:presLayoutVars/>
      </dgm:prSet>
      <dgm:spPr/>
    </dgm:pt>
    <dgm:pt modelId="{B2060A01-5842-4208-BDF7-BF69B71B3246}" type="pres">
      <dgm:prSet presAssocID="{EDFE98D8-7312-4E9D-9613-81D4865B676D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F52D2E-39BE-4A9B-B79D-E8FAA7E7BAA4}" type="pres">
      <dgm:prSet presAssocID="{EDFE98D8-7312-4E9D-9613-81D4865B676D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C935B1-D3DD-445D-8A4F-F647A17E2853}" type="pres">
      <dgm:prSet presAssocID="{EDFE98D8-7312-4E9D-9613-81D4865B676D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E39145-4F2B-4E78-8E3F-C0ADD7D18600}" type="pres">
      <dgm:prSet presAssocID="{EDFE98D8-7312-4E9D-9613-81D4865B676D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01F371-1C0D-454F-8EDC-4C3369318381}" type="pres">
      <dgm:prSet presAssocID="{EDFE98D8-7312-4E9D-9613-81D4865B676D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D96085-F65D-4AF5-85A3-2DF1510D158A}" type="pres">
      <dgm:prSet presAssocID="{EDFE98D8-7312-4E9D-9613-81D4865B676D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965094-5380-49E2-9ACC-889F0D715504}" type="pres">
      <dgm:prSet presAssocID="{EDFE98D8-7312-4E9D-9613-81D4865B676D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59371E-5E6E-49BA-B11C-2F2FFB9218D4}" type="pres">
      <dgm:prSet presAssocID="{EDFE98D8-7312-4E9D-9613-81D4865B676D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464BBF-5C8D-4236-A5B0-417437336C9A}" type="pres">
      <dgm:prSet presAssocID="{EDFE98D8-7312-4E9D-9613-81D4865B676D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DBF091-8088-49CA-9AA8-04DD6B9AFE63}" type="pres">
      <dgm:prSet presAssocID="{EDFE98D8-7312-4E9D-9613-81D4865B676D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301BB0-29CF-4D13-BEA3-63DBC7625A06}" type="pres">
      <dgm:prSet presAssocID="{EDFE98D8-7312-4E9D-9613-81D4865B676D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A346717-F1E2-47CA-8DEF-A7A1404D4976}" type="presOf" srcId="{2F40BCE9-DB7E-4DE9-B818-82BAE00E5F85}" destId="{4E464BBF-5C8D-4236-A5B0-417437336C9A}" srcOrd="1" destOrd="0" presId="urn:microsoft.com/office/officeart/2005/8/layout/vProcess5"/>
    <dgm:cxn modelId="{C4D7E561-4810-4B2B-9336-6F830EC4753D}" type="presOf" srcId="{D0F3A5A3-66B2-45CB-BF10-4D2801770291}" destId="{7A965094-5380-49E2-9ACC-889F0D715504}" srcOrd="0" destOrd="0" presId="urn:microsoft.com/office/officeart/2005/8/layout/vProcess5"/>
    <dgm:cxn modelId="{937C7CCB-3636-4332-8D06-23EC74AB033C}" srcId="{EDFE98D8-7312-4E9D-9613-81D4865B676D}" destId="{40904A15-3A02-42DC-B569-224380FE4210}" srcOrd="0" destOrd="0" parTransId="{1B388A16-95BD-4D68-B313-29661A743DF0}" sibTransId="{F6B138D4-5995-4A82-B753-17F2C37945A2}"/>
    <dgm:cxn modelId="{F09A8471-EA8F-4897-A642-4F3D9DDB2C8E}" type="presOf" srcId="{40904A15-3A02-42DC-B569-224380FE4210}" destId="{E859371E-5E6E-49BA-B11C-2F2FFB9218D4}" srcOrd="1" destOrd="0" presId="urn:microsoft.com/office/officeart/2005/8/layout/vProcess5"/>
    <dgm:cxn modelId="{1CA288CF-7CFF-41D3-931D-E333049EF65F}" type="presOf" srcId="{689D4315-D116-46E0-8844-9CAF7CBCDAC0}" destId="{AA301BB0-29CF-4D13-BEA3-63DBC7625A06}" srcOrd="1" destOrd="0" presId="urn:microsoft.com/office/officeart/2005/8/layout/vProcess5"/>
    <dgm:cxn modelId="{85F5B3F7-5D67-4C00-8BB6-27CD1ADB73FD}" type="presOf" srcId="{0D56804B-BEC3-469B-A103-15AE54623ED2}" destId="{D1D96085-F65D-4AF5-85A3-2DF1510D158A}" srcOrd="0" destOrd="0" presId="urn:microsoft.com/office/officeart/2005/8/layout/vProcess5"/>
    <dgm:cxn modelId="{3C9E412B-B9B3-4113-BCF9-35527D6B03BC}" type="presOf" srcId="{689D4315-D116-46E0-8844-9CAF7CBCDAC0}" destId="{9DE39145-4F2B-4E78-8E3F-C0ADD7D18600}" srcOrd="0" destOrd="0" presId="urn:microsoft.com/office/officeart/2005/8/layout/vProcess5"/>
    <dgm:cxn modelId="{1F7A79C6-A7E9-4A18-823C-8883E75DD56D}" srcId="{EDFE98D8-7312-4E9D-9613-81D4865B676D}" destId="{2F40BCE9-DB7E-4DE9-B818-82BAE00E5F85}" srcOrd="1" destOrd="0" parTransId="{0DC0E146-4950-426A-8BEC-D0E998E5787F}" sibTransId="{0D56804B-BEC3-469B-A103-15AE54623ED2}"/>
    <dgm:cxn modelId="{33E2A87C-9BA2-48AC-AC88-47334753BB01}" srcId="{EDFE98D8-7312-4E9D-9613-81D4865B676D}" destId="{9DA51255-1775-49A6-B423-9BB66B9335B4}" srcOrd="2" destOrd="0" parTransId="{A815A507-DCEC-4F60-9E6B-4F7F0C50574F}" sibTransId="{D0F3A5A3-66B2-45CB-BF10-4D2801770291}"/>
    <dgm:cxn modelId="{4ED8BEFC-C470-41AB-8D67-CAE0AC5EF01D}" type="presOf" srcId="{EDFE98D8-7312-4E9D-9613-81D4865B676D}" destId="{338D19C9-34F0-4C80-A2CB-9F3AC110DCA1}" srcOrd="0" destOrd="0" presId="urn:microsoft.com/office/officeart/2005/8/layout/vProcess5"/>
    <dgm:cxn modelId="{0CA7C3BF-FC3E-4CA6-9F07-610D16431FD4}" type="presOf" srcId="{9DA51255-1775-49A6-B423-9BB66B9335B4}" destId="{93DBF091-8088-49CA-9AA8-04DD6B9AFE63}" srcOrd="1" destOrd="0" presId="urn:microsoft.com/office/officeart/2005/8/layout/vProcess5"/>
    <dgm:cxn modelId="{286DE0C1-886A-408A-80CA-F19CEF7DB476}" type="presOf" srcId="{2F40BCE9-DB7E-4DE9-B818-82BAE00E5F85}" destId="{0CF52D2E-39BE-4A9B-B79D-E8FAA7E7BAA4}" srcOrd="0" destOrd="0" presId="urn:microsoft.com/office/officeart/2005/8/layout/vProcess5"/>
    <dgm:cxn modelId="{B8415FBD-9545-4518-A696-F906C01D1286}" type="presOf" srcId="{F6B138D4-5995-4A82-B753-17F2C37945A2}" destId="{E901F371-1C0D-454F-8EDC-4C3369318381}" srcOrd="0" destOrd="0" presId="urn:microsoft.com/office/officeart/2005/8/layout/vProcess5"/>
    <dgm:cxn modelId="{EF1B73DC-00C4-4DB2-BD3F-70D16B977B63}" type="presOf" srcId="{9DA51255-1775-49A6-B423-9BB66B9335B4}" destId="{0EC935B1-D3DD-445D-8A4F-F647A17E2853}" srcOrd="0" destOrd="0" presId="urn:microsoft.com/office/officeart/2005/8/layout/vProcess5"/>
    <dgm:cxn modelId="{759CFB7C-4BEB-4D36-9870-DC42F6F6FCEE}" srcId="{EDFE98D8-7312-4E9D-9613-81D4865B676D}" destId="{689D4315-D116-46E0-8844-9CAF7CBCDAC0}" srcOrd="3" destOrd="0" parTransId="{D3E9E599-65EA-4C44-98A8-ECF2AE711167}" sibTransId="{305E3ED4-72DC-4E4E-8F15-B9B4D34D560A}"/>
    <dgm:cxn modelId="{A5A1253D-ADA3-4D44-B5FA-C67F0A18B6EE}" type="presOf" srcId="{40904A15-3A02-42DC-B569-224380FE4210}" destId="{B2060A01-5842-4208-BDF7-BF69B71B3246}" srcOrd="0" destOrd="0" presId="urn:microsoft.com/office/officeart/2005/8/layout/vProcess5"/>
    <dgm:cxn modelId="{DA40EF91-A35A-4B9B-974F-7DF0FD9E7C30}" type="presParOf" srcId="{338D19C9-34F0-4C80-A2CB-9F3AC110DCA1}" destId="{EF96250D-4BA4-4545-912D-D81AD585CE48}" srcOrd="0" destOrd="0" presId="urn:microsoft.com/office/officeart/2005/8/layout/vProcess5"/>
    <dgm:cxn modelId="{163C0564-FFA1-417D-A848-48EA458303F2}" type="presParOf" srcId="{338D19C9-34F0-4C80-A2CB-9F3AC110DCA1}" destId="{B2060A01-5842-4208-BDF7-BF69B71B3246}" srcOrd="1" destOrd="0" presId="urn:microsoft.com/office/officeart/2005/8/layout/vProcess5"/>
    <dgm:cxn modelId="{13B76D1B-F488-4181-9A80-D020F2B147A0}" type="presParOf" srcId="{338D19C9-34F0-4C80-A2CB-9F3AC110DCA1}" destId="{0CF52D2E-39BE-4A9B-B79D-E8FAA7E7BAA4}" srcOrd="2" destOrd="0" presId="urn:microsoft.com/office/officeart/2005/8/layout/vProcess5"/>
    <dgm:cxn modelId="{B053C6C4-8CB9-4A0B-86E1-8FE3F6C1920F}" type="presParOf" srcId="{338D19C9-34F0-4C80-A2CB-9F3AC110DCA1}" destId="{0EC935B1-D3DD-445D-8A4F-F647A17E2853}" srcOrd="3" destOrd="0" presId="urn:microsoft.com/office/officeart/2005/8/layout/vProcess5"/>
    <dgm:cxn modelId="{2F1C64A8-14C8-4F2D-91EF-B68023B6BF18}" type="presParOf" srcId="{338D19C9-34F0-4C80-A2CB-9F3AC110DCA1}" destId="{9DE39145-4F2B-4E78-8E3F-C0ADD7D18600}" srcOrd="4" destOrd="0" presId="urn:microsoft.com/office/officeart/2005/8/layout/vProcess5"/>
    <dgm:cxn modelId="{D0638A51-9AE1-44D3-BBEF-2F380D6FAB38}" type="presParOf" srcId="{338D19C9-34F0-4C80-A2CB-9F3AC110DCA1}" destId="{E901F371-1C0D-454F-8EDC-4C3369318381}" srcOrd="5" destOrd="0" presId="urn:microsoft.com/office/officeart/2005/8/layout/vProcess5"/>
    <dgm:cxn modelId="{6C794B3A-27C2-49B7-9339-22DBBEF8117A}" type="presParOf" srcId="{338D19C9-34F0-4C80-A2CB-9F3AC110DCA1}" destId="{D1D96085-F65D-4AF5-85A3-2DF1510D158A}" srcOrd="6" destOrd="0" presId="urn:microsoft.com/office/officeart/2005/8/layout/vProcess5"/>
    <dgm:cxn modelId="{E71F3964-2260-4B77-8108-9052590EC1AB}" type="presParOf" srcId="{338D19C9-34F0-4C80-A2CB-9F3AC110DCA1}" destId="{7A965094-5380-49E2-9ACC-889F0D715504}" srcOrd="7" destOrd="0" presId="urn:microsoft.com/office/officeart/2005/8/layout/vProcess5"/>
    <dgm:cxn modelId="{0D9EC30B-4B46-4E62-9E79-C7E30F57652C}" type="presParOf" srcId="{338D19C9-34F0-4C80-A2CB-9F3AC110DCA1}" destId="{E859371E-5E6E-49BA-B11C-2F2FFB9218D4}" srcOrd="8" destOrd="0" presId="urn:microsoft.com/office/officeart/2005/8/layout/vProcess5"/>
    <dgm:cxn modelId="{CFB2C566-8B6E-4F17-AC71-7BB4FF8264FA}" type="presParOf" srcId="{338D19C9-34F0-4C80-A2CB-9F3AC110DCA1}" destId="{4E464BBF-5C8D-4236-A5B0-417437336C9A}" srcOrd="9" destOrd="0" presId="urn:microsoft.com/office/officeart/2005/8/layout/vProcess5"/>
    <dgm:cxn modelId="{60A703E3-E5DC-4EB1-9769-A506B46E7714}" type="presParOf" srcId="{338D19C9-34F0-4C80-A2CB-9F3AC110DCA1}" destId="{93DBF091-8088-49CA-9AA8-04DD6B9AFE63}" srcOrd="10" destOrd="0" presId="urn:microsoft.com/office/officeart/2005/8/layout/vProcess5"/>
    <dgm:cxn modelId="{7926C553-6974-4B89-B2FA-BC8723DEA12D}" type="presParOf" srcId="{338D19C9-34F0-4C80-A2CB-9F3AC110DCA1}" destId="{AA301BB0-29CF-4D13-BEA3-63DBC7625A0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8CCAA94-17F0-4A29-BCFC-F1722CAE02B2}" type="doc">
      <dgm:prSet loTypeId="urn:microsoft.com/office/officeart/2005/8/layout/list1" loCatId="list" qsTypeId="urn:microsoft.com/office/officeart/2005/8/quickstyle/3d4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EC650820-DB74-48A2-930A-04FCB5230918}">
      <dgm:prSet phldrT="[Текст]" custT="1"/>
      <dgm:spPr/>
      <dgm:t>
        <a:bodyPr/>
        <a:lstStyle/>
        <a:p>
          <a:pPr algn="l"/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Сучасний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науковий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продукт.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BC0547-DBD0-418B-9EFF-1E7460765AF5}" type="parTrans" cxnId="{24DC6E77-0706-4513-8168-171E129F536A}">
      <dgm:prSet/>
      <dgm:spPr/>
      <dgm:t>
        <a:bodyPr/>
        <a:lstStyle/>
        <a:p>
          <a:endParaRPr lang="ru-RU"/>
        </a:p>
      </dgm:t>
    </dgm:pt>
    <dgm:pt modelId="{FC05FDCC-6918-4507-892E-9BBCA1650A13}" type="sibTrans" cxnId="{24DC6E77-0706-4513-8168-171E129F536A}">
      <dgm:prSet/>
      <dgm:spPr/>
      <dgm:t>
        <a:bodyPr/>
        <a:lstStyle/>
        <a:p>
          <a:endParaRPr lang="ru-RU"/>
        </a:p>
      </dgm:t>
    </dgm:pt>
    <dgm:pt modelId="{F946070E-6B2D-435F-8682-3CC860A56820}">
      <dgm:prSet custT="1"/>
      <dgm:spPr/>
      <dgm:t>
        <a:bodyPr/>
        <a:lstStyle/>
        <a:p>
          <a:pPr algn="l"/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Рівень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оригінальності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наукової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праці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та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способи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його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досягнення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CBA484-A565-4017-B6BC-331932EC4650}" type="parTrans" cxnId="{68021FB9-E208-48B6-B9B5-DC9F5002DB29}">
      <dgm:prSet/>
      <dgm:spPr/>
      <dgm:t>
        <a:bodyPr/>
        <a:lstStyle/>
        <a:p>
          <a:endParaRPr lang="ru-RU"/>
        </a:p>
      </dgm:t>
    </dgm:pt>
    <dgm:pt modelId="{D7B874CD-1F75-416E-A777-301EF397CB08}" type="sibTrans" cxnId="{68021FB9-E208-48B6-B9B5-DC9F5002DB29}">
      <dgm:prSet/>
      <dgm:spPr/>
      <dgm:t>
        <a:bodyPr/>
        <a:lstStyle/>
        <a:p>
          <a:endParaRPr lang="ru-RU"/>
        </a:p>
      </dgm:t>
    </dgm:pt>
    <dgm:pt modelId="{FDE0527A-9806-4FBE-A1D4-58ECA83E8110}">
      <dgm:prSet custT="1"/>
      <dgm:spPr/>
      <dgm:t>
        <a:bodyPr/>
        <a:lstStyle/>
        <a:p>
          <a:pPr algn="l"/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Презентація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наукового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дослідження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AEC5381-D207-4B45-B451-2A65DD9BB751}" type="parTrans" cxnId="{5A718443-0E15-4FFE-84A2-CEB8051B10A8}">
      <dgm:prSet/>
      <dgm:spPr/>
      <dgm:t>
        <a:bodyPr/>
        <a:lstStyle/>
        <a:p>
          <a:endParaRPr lang="ru-RU"/>
        </a:p>
      </dgm:t>
    </dgm:pt>
    <dgm:pt modelId="{998FA0FA-337E-4DF6-B521-7B0745B56F7F}" type="sibTrans" cxnId="{5A718443-0E15-4FFE-84A2-CEB8051B10A8}">
      <dgm:prSet/>
      <dgm:spPr/>
      <dgm:t>
        <a:bodyPr/>
        <a:lstStyle/>
        <a:p>
          <a:endParaRPr lang="ru-RU"/>
        </a:p>
      </dgm:t>
    </dgm:pt>
    <dgm:pt modelId="{B7DA5968-E16E-4AAE-934F-B37F827C031C}" type="pres">
      <dgm:prSet presAssocID="{18CCAA94-17F0-4A29-BCFC-F1722CAE02B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276F53-6406-43D8-924D-61D849D98E83}" type="pres">
      <dgm:prSet presAssocID="{EC650820-DB74-48A2-930A-04FCB5230918}" presName="parentLin" presStyleCnt="0"/>
      <dgm:spPr/>
    </dgm:pt>
    <dgm:pt modelId="{9C301F35-68D7-4C5C-A424-00DC85308475}" type="pres">
      <dgm:prSet presAssocID="{EC650820-DB74-48A2-930A-04FCB523091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6C96A78D-C02F-433A-9E7E-6BB524E6183C}" type="pres">
      <dgm:prSet presAssocID="{EC650820-DB74-48A2-930A-04FCB5230918}" presName="parentText" presStyleLbl="node1" presStyleIdx="0" presStyleCnt="3" custScaleX="1201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3E979C-75AD-4D9D-A664-B0C060F67450}" type="pres">
      <dgm:prSet presAssocID="{EC650820-DB74-48A2-930A-04FCB5230918}" presName="negativeSpace" presStyleCnt="0"/>
      <dgm:spPr/>
    </dgm:pt>
    <dgm:pt modelId="{BF99E15E-6559-43D2-B9B6-C8CA161B0A38}" type="pres">
      <dgm:prSet presAssocID="{EC650820-DB74-48A2-930A-04FCB5230918}" presName="childText" presStyleLbl="conFgAcc1" presStyleIdx="0" presStyleCnt="3">
        <dgm:presLayoutVars>
          <dgm:bulletEnabled val="1"/>
        </dgm:presLayoutVars>
      </dgm:prSet>
      <dgm:spPr/>
    </dgm:pt>
    <dgm:pt modelId="{CCDA616D-36AF-4AD2-98C4-5978E5719E74}" type="pres">
      <dgm:prSet presAssocID="{FC05FDCC-6918-4507-892E-9BBCA1650A13}" presName="spaceBetweenRectangles" presStyleCnt="0"/>
      <dgm:spPr/>
    </dgm:pt>
    <dgm:pt modelId="{5ECA678C-AAF9-4E47-B78F-8792020677E0}" type="pres">
      <dgm:prSet presAssocID="{F946070E-6B2D-435F-8682-3CC860A56820}" presName="parentLin" presStyleCnt="0"/>
      <dgm:spPr/>
    </dgm:pt>
    <dgm:pt modelId="{191A2978-9721-4722-8506-7407EF90CD75}" type="pres">
      <dgm:prSet presAssocID="{F946070E-6B2D-435F-8682-3CC860A5682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E3CE8B02-0DDB-4C2F-8898-15A10B8A3C57}" type="pres">
      <dgm:prSet presAssocID="{F946070E-6B2D-435F-8682-3CC860A56820}" presName="parentText" presStyleLbl="node1" presStyleIdx="1" presStyleCnt="3" custScaleX="1201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7EA757-9CF9-4A24-B6C3-D239EC6E5020}" type="pres">
      <dgm:prSet presAssocID="{F946070E-6B2D-435F-8682-3CC860A56820}" presName="negativeSpace" presStyleCnt="0"/>
      <dgm:spPr/>
    </dgm:pt>
    <dgm:pt modelId="{F5015DEA-2884-4116-B1BC-258E928F8708}" type="pres">
      <dgm:prSet presAssocID="{F946070E-6B2D-435F-8682-3CC860A56820}" presName="childText" presStyleLbl="conFgAcc1" presStyleIdx="1" presStyleCnt="3">
        <dgm:presLayoutVars>
          <dgm:bulletEnabled val="1"/>
        </dgm:presLayoutVars>
      </dgm:prSet>
      <dgm:spPr/>
    </dgm:pt>
    <dgm:pt modelId="{66ACE269-F624-4B10-8ED7-41CB9F0E51C8}" type="pres">
      <dgm:prSet presAssocID="{D7B874CD-1F75-416E-A777-301EF397CB08}" presName="spaceBetweenRectangles" presStyleCnt="0"/>
      <dgm:spPr/>
    </dgm:pt>
    <dgm:pt modelId="{7C7CBDE0-1371-47B6-AFA6-B9362FAEFC4B}" type="pres">
      <dgm:prSet presAssocID="{FDE0527A-9806-4FBE-A1D4-58ECA83E8110}" presName="parentLin" presStyleCnt="0"/>
      <dgm:spPr/>
    </dgm:pt>
    <dgm:pt modelId="{9351F0D8-D006-40D6-815F-E2E8CDF5ADA9}" type="pres">
      <dgm:prSet presAssocID="{FDE0527A-9806-4FBE-A1D4-58ECA83E811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909617F6-55C3-4B44-9413-12F2A457D2F2}" type="pres">
      <dgm:prSet presAssocID="{FDE0527A-9806-4FBE-A1D4-58ECA83E8110}" presName="parentText" presStyleLbl="node1" presStyleIdx="2" presStyleCnt="3" custScaleX="12018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D46AE4-6660-4A3C-8586-3B516ED27653}" type="pres">
      <dgm:prSet presAssocID="{FDE0527A-9806-4FBE-A1D4-58ECA83E8110}" presName="negativeSpace" presStyleCnt="0"/>
      <dgm:spPr/>
    </dgm:pt>
    <dgm:pt modelId="{B377B316-DB6F-4E51-A5E4-47BF2D00C94D}" type="pres">
      <dgm:prSet presAssocID="{FDE0527A-9806-4FBE-A1D4-58ECA83E8110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5A718443-0E15-4FFE-84A2-CEB8051B10A8}" srcId="{18CCAA94-17F0-4A29-BCFC-F1722CAE02B2}" destId="{FDE0527A-9806-4FBE-A1D4-58ECA83E8110}" srcOrd="2" destOrd="0" parTransId="{2AEC5381-D207-4B45-B451-2A65DD9BB751}" sibTransId="{998FA0FA-337E-4DF6-B521-7B0745B56F7F}"/>
    <dgm:cxn modelId="{92ED0823-5368-4478-88D9-B8E4DE12DFFC}" type="presOf" srcId="{FDE0527A-9806-4FBE-A1D4-58ECA83E8110}" destId="{9351F0D8-D006-40D6-815F-E2E8CDF5ADA9}" srcOrd="0" destOrd="0" presId="urn:microsoft.com/office/officeart/2005/8/layout/list1"/>
    <dgm:cxn modelId="{125CF8F5-2B7B-4291-90AD-0F37D7FE3319}" type="presOf" srcId="{EC650820-DB74-48A2-930A-04FCB5230918}" destId="{9C301F35-68D7-4C5C-A424-00DC85308475}" srcOrd="0" destOrd="0" presId="urn:microsoft.com/office/officeart/2005/8/layout/list1"/>
    <dgm:cxn modelId="{24DC6E77-0706-4513-8168-171E129F536A}" srcId="{18CCAA94-17F0-4A29-BCFC-F1722CAE02B2}" destId="{EC650820-DB74-48A2-930A-04FCB5230918}" srcOrd="0" destOrd="0" parTransId="{A3BC0547-DBD0-418B-9EFF-1E7460765AF5}" sibTransId="{FC05FDCC-6918-4507-892E-9BBCA1650A13}"/>
    <dgm:cxn modelId="{0A3DDE81-A73D-45F8-9C36-C93CA141FA49}" type="presOf" srcId="{F946070E-6B2D-435F-8682-3CC860A56820}" destId="{191A2978-9721-4722-8506-7407EF90CD75}" srcOrd="0" destOrd="0" presId="urn:microsoft.com/office/officeart/2005/8/layout/list1"/>
    <dgm:cxn modelId="{F931AC10-A5DD-495F-A774-39BE7C75E49A}" type="presOf" srcId="{EC650820-DB74-48A2-930A-04FCB5230918}" destId="{6C96A78D-C02F-433A-9E7E-6BB524E6183C}" srcOrd="1" destOrd="0" presId="urn:microsoft.com/office/officeart/2005/8/layout/list1"/>
    <dgm:cxn modelId="{DA900787-2D00-4F22-ABD7-D30D4EB5BBCB}" type="presOf" srcId="{FDE0527A-9806-4FBE-A1D4-58ECA83E8110}" destId="{909617F6-55C3-4B44-9413-12F2A457D2F2}" srcOrd="1" destOrd="0" presId="urn:microsoft.com/office/officeart/2005/8/layout/list1"/>
    <dgm:cxn modelId="{68021FB9-E208-48B6-B9B5-DC9F5002DB29}" srcId="{18CCAA94-17F0-4A29-BCFC-F1722CAE02B2}" destId="{F946070E-6B2D-435F-8682-3CC860A56820}" srcOrd="1" destOrd="0" parTransId="{C0CBA484-A565-4017-B6BC-331932EC4650}" sibTransId="{D7B874CD-1F75-416E-A777-301EF397CB08}"/>
    <dgm:cxn modelId="{7C1ED09F-0DF4-4AFD-AFB0-018176000B07}" type="presOf" srcId="{F946070E-6B2D-435F-8682-3CC860A56820}" destId="{E3CE8B02-0DDB-4C2F-8898-15A10B8A3C57}" srcOrd="1" destOrd="0" presId="urn:microsoft.com/office/officeart/2005/8/layout/list1"/>
    <dgm:cxn modelId="{3F7914E1-DBBA-4A17-86B4-1F026464FC74}" type="presOf" srcId="{18CCAA94-17F0-4A29-BCFC-F1722CAE02B2}" destId="{B7DA5968-E16E-4AAE-934F-B37F827C031C}" srcOrd="0" destOrd="0" presId="urn:microsoft.com/office/officeart/2005/8/layout/list1"/>
    <dgm:cxn modelId="{FDBB1CC2-FE16-4DD5-AF7D-CF485D42ED56}" type="presParOf" srcId="{B7DA5968-E16E-4AAE-934F-B37F827C031C}" destId="{E0276F53-6406-43D8-924D-61D849D98E83}" srcOrd="0" destOrd="0" presId="urn:microsoft.com/office/officeart/2005/8/layout/list1"/>
    <dgm:cxn modelId="{ADEB650D-4E88-4F70-B147-F5892A6EBF7C}" type="presParOf" srcId="{E0276F53-6406-43D8-924D-61D849D98E83}" destId="{9C301F35-68D7-4C5C-A424-00DC85308475}" srcOrd="0" destOrd="0" presId="urn:microsoft.com/office/officeart/2005/8/layout/list1"/>
    <dgm:cxn modelId="{FABE6A7F-9008-458A-9ECF-E45E4DDB5E8B}" type="presParOf" srcId="{E0276F53-6406-43D8-924D-61D849D98E83}" destId="{6C96A78D-C02F-433A-9E7E-6BB524E6183C}" srcOrd="1" destOrd="0" presId="urn:microsoft.com/office/officeart/2005/8/layout/list1"/>
    <dgm:cxn modelId="{79869443-AA0C-4F43-87C1-F26C8DCD5A8D}" type="presParOf" srcId="{B7DA5968-E16E-4AAE-934F-B37F827C031C}" destId="{C13E979C-75AD-4D9D-A664-B0C060F67450}" srcOrd="1" destOrd="0" presId="urn:microsoft.com/office/officeart/2005/8/layout/list1"/>
    <dgm:cxn modelId="{8CB8EB9C-C5F5-45C2-9045-3A203D700F67}" type="presParOf" srcId="{B7DA5968-E16E-4AAE-934F-B37F827C031C}" destId="{BF99E15E-6559-43D2-B9B6-C8CA161B0A38}" srcOrd="2" destOrd="0" presId="urn:microsoft.com/office/officeart/2005/8/layout/list1"/>
    <dgm:cxn modelId="{F6223D74-6FB4-4C03-B323-A54C864ED653}" type="presParOf" srcId="{B7DA5968-E16E-4AAE-934F-B37F827C031C}" destId="{CCDA616D-36AF-4AD2-98C4-5978E5719E74}" srcOrd="3" destOrd="0" presId="urn:microsoft.com/office/officeart/2005/8/layout/list1"/>
    <dgm:cxn modelId="{398EF056-F969-4E16-A207-3C16E257BCD6}" type="presParOf" srcId="{B7DA5968-E16E-4AAE-934F-B37F827C031C}" destId="{5ECA678C-AAF9-4E47-B78F-8792020677E0}" srcOrd="4" destOrd="0" presId="urn:microsoft.com/office/officeart/2005/8/layout/list1"/>
    <dgm:cxn modelId="{2EDF85FA-0733-4896-B175-F5DF9E0C5202}" type="presParOf" srcId="{5ECA678C-AAF9-4E47-B78F-8792020677E0}" destId="{191A2978-9721-4722-8506-7407EF90CD75}" srcOrd="0" destOrd="0" presId="urn:microsoft.com/office/officeart/2005/8/layout/list1"/>
    <dgm:cxn modelId="{9DB1A65F-1119-4085-9E7C-BB469EA0E56E}" type="presParOf" srcId="{5ECA678C-AAF9-4E47-B78F-8792020677E0}" destId="{E3CE8B02-0DDB-4C2F-8898-15A10B8A3C57}" srcOrd="1" destOrd="0" presId="urn:microsoft.com/office/officeart/2005/8/layout/list1"/>
    <dgm:cxn modelId="{70EE0FB3-30A4-4300-8A59-7F016CF48AB1}" type="presParOf" srcId="{B7DA5968-E16E-4AAE-934F-B37F827C031C}" destId="{857EA757-9CF9-4A24-B6C3-D239EC6E5020}" srcOrd="5" destOrd="0" presId="urn:microsoft.com/office/officeart/2005/8/layout/list1"/>
    <dgm:cxn modelId="{E75F28E2-07FF-4B4F-B2F2-36622ABBD3C1}" type="presParOf" srcId="{B7DA5968-E16E-4AAE-934F-B37F827C031C}" destId="{F5015DEA-2884-4116-B1BC-258E928F8708}" srcOrd="6" destOrd="0" presId="urn:microsoft.com/office/officeart/2005/8/layout/list1"/>
    <dgm:cxn modelId="{E5D07E4A-5D6A-4929-AC05-364271F0EEEE}" type="presParOf" srcId="{B7DA5968-E16E-4AAE-934F-B37F827C031C}" destId="{66ACE269-F624-4B10-8ED7-41CB9F0E51C8}" srcOrd="7" destOrd="0" presId="urn:microsoft.com/office/officeart/2005/8/layout/list1"/>
    <dgm:cxn modelId="{B51936CD-8DE1-4445-8A67-A84C32B45244}" type="presParOf" srcId="{B7DA5968-E16E-4AAE-934F-B37F827C031C}" destId="{7C7CBDE0-1371-47B6-AFA6-B9362FAEFC4B}" srcOrd="8" destOrd="0" presId="urn:microsoft.com/office/officeart/2005/8/layout/list1"/>
    <dgm:cxn modelId="{3590AC71-10DC-4B9B-8585-47EDC4A31AA7}" type="presParOf" srcId="{7C7CBDE0-1371-47B6-AFA6-B9362FAEFC4B}" destId="{9351F0D8-D006-40D6-815F-E2E8CDF5ADA9}" srcOrd="0" destOrd="0" presId="urn:microsoft.com/office/officeart/2005/8/layout/list1"/>
    <dgm:cxn modelId="{A132B26A-0B99-4EA7-916C-661082D22B52}" type="presParOf" srcId="{7C7CBDE0-1371-47B6-AFA6-B9362FAEFC4B}" destId="{909617F6-55C3-4B44-9413-12F2A457D2F2}" srcOrd="1" destOrd="0" presId="urn:microsoft.com/office/officeart/2005/8/layout/list1"/>
    <dgm:cxn modelId="{25D93758-E722-4E9C-A9D8-4BCF4D33AECD}" type="presParOf" srcId="{B7DA5968-E16E-4AAE-934F-B37F827C031C}" destId="{B8D46AE4-6660-4A3C-8586-3B516ED27653}" srcOrd="9" destOrd="0" presId="urn:microsoft.com/office/officeart/2005/8/layout/list1"/>
    <dgm:cxn modelId="{9460AEA9-A396-4FF8-B013-45149B55E4CB}" type="presParOf" srcId="{B7DA5968-E16E-4AAE-934F-B37F827C031C}" destId="{B377B316-DB6F-4E51-A5E4-47BF2D00C94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8CCAA94-17F0-4A29-BCFC-F1722CAE02B2}" type="doc">
      <dgm:prSet loTypeId="urn:microsoft.com/office/officeart/2005/8/layout/list1" loCatId="list" qsTypeId="urn:microsoft.com/office/officeart/2005/8/quickstyle/simple5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EC650820-DB74-48A2-930A-04FCB5230918}">
      <dgm:prSet phldrT="[Текст]" custT="1"/>
      <dgm:spPr/>
      <dgm:t>
        <a:bodyPr/>
        <a:lstStyle/>
        <a:p>
          <a:pPr algn="just"/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Термін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як основа </a:t>
          </a:r>
          <a:r>
            <a:rPr lang="ru-RU" sz="24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наукового</a:t>
          </a:r>
          <a:r>
            <a: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дискурсу. </a:t>
          </a:r>
          <a:endParaRPr lang="ru-RU" sz="24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BC0547-DBD0-418B-9EFF-1E7460765AF5}" type="parTrans" cxnId="{24DC6E77-0706-4513-8168-171E129F536A}">
      <dgm:prSet/>
      <dgm:spPr/>
      <dgm:t>
        <a:bodyPr/>
        <a:lstStyle/>
        <a:p>
          <a:endParaRPr lang="ru-RU"/>
        </a:p>
      </dgm:t>
    </dgm:pt>
    <dgm:pt modelId="{FC05FDCC-6918-4507-892E-9BBCA1650A13}" type="sibTrans" cxnId="{24DC6E77-0706-4513-8168-171E129F536A}">
      <dgm:prSet/>
      <dgm:spPr/>
      <dgm:t>
        <a:bodyPr/>
        <a:lstStyle/>
        <a:p>
          <a:endParaRPr lang="ru-RU"/>
        </a:p>
      </dgm:t>
    </dgm:pt>
    <dgm:pt modelId="{1880FE35-B136-4BFE-A879-BB41E998CCD9}">
      <dgm:prSet/>
      <dgm:spPr/>
      <dgm:t>
        <a:bodyPr/>
        <a:lstStyle/>
        <a:p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Правопис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медичних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термінів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D4E26B-D6CF-4BCD-AA46-DA5BDFFE2070}" type="parTrans" cxnId="{BB8C74B8-E71D-46F9-8BDB-CE3EC702BAB3}">
      <dgm:prSet/>
      <dgm:spPr/>
      <dgm:t>
        <a:bodyPr/>
        <a:lstStyle/>
        <a:p>
          <a:endParaRPr lang="ru-RU"/>
        </a:p>
      </dgm:t>
    </dgm:pt>
    <dgm:pt modelId="{3AAD7074-1899-49CF-AA70-C798D9095BBA}" type="sibTrans" cxnId="{BB8C74B8-E71D-46F9-8BDB-CE3EC702BAB3}">
      <dgm:prSet/>
      <dgm:spPr/>
      <dgm:t>
        <a:bodyPr/>
        <a:lstStyle/>
        <a:p>
          <a:endParaRPr lang="ru-RU"/>
        </a:p>
      </dgm:t>
    </dgm:pt>
    <dgm:pt modelId="{C0E010CE-B5B6-4758-9215-3BEB25297417}">
      <dgm:prSet/>
      <dgm:spPr/>
      <dgm:t>
        <a:bodyPr/>
        <a:lstStyle/>
        <a:p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Термін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та культура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слововживання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3E33CE-CC18-4ECE-BCF6-ECAF475B8971}" type="parTrans" cxnId="{785CB366-C9E9-4109-92B8-418765971F6A}">
      <dgm:prSet/>
      <dgm:spPr/>
      <dgm:t>
        <a:bodyPr/>
        <a:lstStyle/>
        <a:p>
          <a:endParaRPr lang="ru-RU"/>
        </a:p>
      </dgm:t>
    </dgm:pt>
    <dgm:pt modelId="{53714774-A7B0-46CB-A100-C3B5B76CE185}" type="sibTrans" cxnId="{785CB366-C9E9-4109-92B8-418765971F6A}">
      <dgm:prSet/>
      <dgm:spPr/>
      <dgm:t>
        <a:bodyPr/>
        <a:lstStyle/>
        <a:p>
          <a:endParaRPr lang="ru-RU"/>
        </a:p>
      </dgm:t>
    </dgm:pt>
    <dgm:pt modelId="{B5AAFBC3-4AD7-4B12-86DE-AF8C0C20F79A}">
      <dgm:prSet/>
      <dgm:spPr/>
      <dgm:t>
        <a:bodyPr/>
        <a:lstStyle/>
        <a:p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Мовні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особливості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наукового</a:t>
          </a:r>
          <a:r>
            <a: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тексту. 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9CC0E83-AD14-4981-8698-E9151DD9F985}" type="parTrans" cxnId="{E189AA28-0071-4083-9E04-07430081C141}">
      <dgm:prSet/>
      <dgm:spPr/>
      <dgm:t>
        <a:bodyPr/>
        <a:lstStyle/>
        <a:p>
          <a:endParaRPr lang="ru-RU"/>
        </a:p>
      </dgm:t>
    </dgm:pt>
    <dgm:pt modelId="{56FB375E-CBD0-4F8A-B6A2-ABF39580132E}" type="sibTrans" cxnId="{E189AA28-0071-4083-9E04-07430081C141}">
      <dgm:prSet/>
      <dgm:spPr/>
      <dgm:t>
        <a:bodyPr/>
        <a:lstStyle/>
        <a:p>
          <a:endParaRPr lang="ru-RU"/>
        </a:p>
      </dgm:t>
    </dgm:pt>
    <dgm:pt modelId="{B7DA5968-E16E-4AAE-934F-B37F827C031C}" type="pres">
      <dgm:prSet presAssocID="{18CCAA94-17F0-4A29-BCFC-F1722CAE02B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276F53-6406-43D8-924D-61D849D98E83}" type="pres">
      <dgm:prSet presAssocID="{EC650820-DB74-48A2-930A-04FCB5230918}" presName="parentLin" presStyleCnt="0"/>
      <dgm:spPr/>
    </dgm:pt>
    <dgm:pt modelId="{9C301F35-68D7-4C5C-A424-00DC85308475}" type="pres">
      <dgm:prSet presAssocID="{EC650820-DB74-48A2-930A-04FCB523091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6C96A78D-C02F-433A-9E7E-6BB524E6183C}" type="pres">
      <dgm:prSet presAssocID="{EC650820-DB74-48A2-930A-04FCB5230918}" presName="parentText" presStyleLbl="node1" presStyleIdx="0" presStyleCnt="4" custScaleX="10354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3E979C-75AD-4D9D-A664-B0C060F67450}" type="pres">
      <dgm:prSet presAssocID="{EC650820-DB74-48A2-930A-04FCB5230918}" presName="negativeSpace" presStyleCnt="0"/>
      <dgm:spPr/>
    </dgm:pt>
    <dgm:pt modelId="{BF99E15E-6559-43D2-B9B6-C8CA161B0A38}" type="pres">
      <dgm:prSet presAssocID="{EC650820-DB74-48A2-930A-04FCB5230918}" presName="childText" presStyleLbl="conFgAcc1" presStyleIdx="0" presStyleCnt="4">
        <dgm:presLayoutVars>
          <dgm:bulletEnabled val="1"/>
        </dgm:presLayoutVars>
      </dgm:prSet>
      <dgm:spPr/>
    </dgm:pt>
    <dgm:pt modelId="{CCDA616D-36AF-4AD2-98C4-5978E5719E74}" type="pres">
      <dgm:prSet presAssocID="{FC05FDCC-6918-4507-892E-9BBCA1650A13}" presName="spaceBetweenRectangles" presStyleCnt="0"/>
      <dgm:spPr/>
    </dgm:pt>
    <dgm:pt modelId="{30E4B917-D0FA-45C2-911C-1B2DEA8C94F0}" type="pres">
      <dgm:prSet presAssocID="{1880FE35-B136-4BFE-A879-BB41E998CCD9}" presName="parentLin" presStyleCnt="0"/>
      <dgm:spPr/>
    </dgm:pt>
    <dgm:pt modelId="{76D619CD-5176-43E7-A112-248653D73A19}" type="pres">
      <dgm:prSet presAssocID="{1880FE35-B136-4BFE-A879-BB41E998CCD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5C46969C-ACA8-41CB-8C01-F7CA0DACB083}" type="pres">
      <dgm:prSet presAssocID="{1880FE35-B136-4BFE-A879-BB41E998CCD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26FBDB-67CD-4E2A-9F6D-E485BAB16976}" type="pres">
      <dgm:prSet presAssocID="{1880FE35-B136-4BFE-A879-BB41E998CCD9}" presName="negativeSpace" presStyleCnt="0"/>
      <dgm:spPr/>
    </dgm:pt>
    <dgm:pt modelId="{6D9814F1-0DEA-4987-A3D3-2BD3981D2513}" type="pres">
      <dgm:prSet presAssocID="{1880FE35-B136-4BFE-A879-BB41E998CCD9}" presName="childText" presStyleLbl="conFgAcc1" presStyleIdx="1" presStyleCnt="4">
        <dgm:presLayoutVars>
          <dgm:bulletEnabled val="1"/>
        </dgm:presLayoutVars>
      </dgm:prSet>
      <dgm:spPr/>
    </dgm:pt>
    <dgm:pt modelId="{8EEE9A38-70B3-460D-949A-1AAB93FAEDF3}" type="pres">
      <dgm:prSet presAssocID="{3AAD7074-1899-49CF-AA70-C798D9095BBA}" presName="spaceBetweenRectangles" presStyleCnt="0"/>
      <dgm:spPr/>
    </dgm:pt>
    <dgm:pt modelId="{4420F59C-0D3B-48D7-888F-51BF604BBE30}" type="pres">
      <dgm:prSet presAssocID="{C0E010CE-B5B6-4758-9215-3BEB25297417}" presName="parentLin" presStyleCnt="0"/>
      <dgm:spPr/>
    </dgm:pt>
    <dgm:pt modelId="{45196DB4-4E22-45C7-8659-D7779EB0408A}" type="pres">
      <dgm:prSet presAssocID="{C0E010CE-B5B6-4758-9215-3BEB25297417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D7A1D5D-362E-4B6A-865B-0DD5A0FEFE3D}" type="pres">
      <dgm:prSet presAssocID="{C0E010CE-B5B6-4758-9215-3BEB2529741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7F1071-09DF-465D-88BA-9EC4F461F5DF}" type="pres">
      <dgm:prSet presAssocID="{C0E010CE-B5B6-4758-9215-3BEB25297417}" presName="negativeSpace" presStyleCnt="0"/>
      <dgm:spPr/>
    </dgm:pt>
    <dgm:pt modelId="{86F2EE17-57EF-4C04-9CD6-C3C4ED4D2964}" type="pres">
      <dgm:prSet presAssocID="{C0E010CE-B5B6-4758-9215-3BEB25297417}" presName="childText" presStyleLbl="conFgAcc1" presStyleIdx="2" presStyleCnt="4">
        <dgm:presLayoutVars>
          <dgm:bulletEnabled val="1"/>
        </dgm:presLayoutVars>
      </dgm:prSet>
      <dgm:spPr/>
    </dgm:pt>
    <dgm:pt modelId="{C2507872-CCA0-478F-80E9-E89A3A773EC0}" type="pres">
      <dgm:prSet presAssocID="{53714774-A7B0-46CB-A100-C3B5B76CE185}" presName="spaceBetweenRectangles" presStyleCnt="0"/>
      <dgm:spPr/>
    </dgm:pt>
    <dgm:pt modelId="{EC6CFFB7-DC50-4638-9040-617B94A9F688}" type="pres">
      <dgm:prSet presAssocID="{B5AAFBC3-4AD7-4B12-86DE-AF8C0C20F79A}" presName="parentLin" presStyleCnt="0"/>
      <dgm:spPr/>
    </dgm:pt>
    <dgm:pt modelId="{9BEC786C-C102-407B-B04C-F93073026791}" type="pres">
      <dgm:prSet presAssocID="{B5AAFBC3-4AD7-4B12-86DE-AF8C0C20F79A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12BD3390-1BA7-4CC0-B463-FAEDB450BF0F}" type="pres">
      <dgm:prSet presAssocID="{B5AAFBC3-4AD7-4B12-86DE-AF8C0C20F79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85E0E2-447D-40D0-837B-ECC67E235D1D}" type="pres">
      <dgm:prSet presAssocID="{B5AAFBC3-4AD7-4B12-86DE-AF8C0C20F79A}" presName="negativeSpace" presStyleCnt="0"/>
      <dgm:spPr/>
    </dgm:pt>
    <dgm:pt modelId="{9D9D743D-975C-4082-AB53-3D48751EDD00}" type="pres">
      <dgm:prSet presAssocID="{B5AAFBC3-4AD7-4B12-86DE-AF8C0C20F79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6E458B6C-738C-40DD-8F50-0D9535D68668}" type="presOf" srcId="{B5AAFBC3-4AD7-4B12-86DE-AF8C0C20F79A}" destId="{12BD3390-1BA7-4CC0-B463-FAEDB450BF0F}" srcOrd="1" destOrd="0" presId="urn:microsoft.com/office/officeart/2005/8/layout/list1"/>
    <dgm:cxn modelId="{BB8C74B8-E71D-46F9-8BDB-CE3EC702BAB3}" srcId="{18CCAA94-17F0-4A29-BCFC-F1722CAE02B2}" destId="{1880FE35-B136-4BFE-A879-BB41E998CCD9}" srcOrd="1" destOrd="0" parTransId="{EFD4E26B-D6CF-4BCD-AA46-DA5BDFFE2070}" sibTransId="{3AAD7074-1899-49CF-AA70-C798D9095BBA}"/>
    <dgm:cxn modelId="{C4A62A5C-FE15-4F56-BF0C-7405076A2ADF}" type="presOf" srcId="{C0E010CE-B5B6-4758-9215-3BEB25297417}" destId="{45196DB4-4E22-45C7-8659-D7779EB0408A}" srcOrd="0" destOrd="0" presId="urn:microsoft.com/office/officeart/2005/8/layout/list1"/>
    <dgm:cxn modelId="{785CB366-C9E9-4109-92B8-418765971F6A}" srcId="{18CCAA94-17F0-4A29-BCFC-F1722CAE02B2}" destId="{C0E010CE-B5B6-4758-9215-3BEB25297417}" srcOrd="2" destOrd="0" parTransId="{023E33CE-CC18-4ECE-BCF6-ECAF475B8971}" sibTransId="{53714774-A7B0-46CB-A100-C3B5B76CE185}"/>
    <dgm:cxn modelId="{EE624951-FE42-4EE6-B49C-10E7B40E0A05}" type="presOf" srcId="{1880FE35-B136-4BFE-A879-BB41E998CCD9}" destId="{76D619CD-5176-43E7-A112-248653D73A19}" srcOrd="0" destOrd="0" presId="urn:microsoft.com/office/officeart/2005/8/layout/list1"/>
    <dgm:cxn modelId="{758155B2-6F25-412B-B5BB-E63D441D7655}" type="presOf" srcId="{EC650820-DB74-48A2-930A-04FCB5230918}" destId="{6C96A78D-C02F-433A-9E7E-6BB524E6183C}" srcOrd="1" destOrd="0" presId="urn:microsoft.com/office/officeart/2005/8/layout/list1"/>
    <dgm:cxn modelId="{24DC6E77-0706-4513-8168-171E129F536A}" srcId="{18CCAA94-17F0-4A29-BCFC-F1722CAE02B2}" destId="{EC650820-DB74-48A2-930A-04FCB5230918}" srcOrd="0" destOrd="0" parTransId="{A3BC0547-DBD0-418B-9EFF-1E7460765AF5}" sibTransId="{FC05FDCC-6918-4507-892E-9BBCA1650A13}"/>
    <dgm:cxn modelId="{8527421F-EEE2-4F86-B9D4-ADAABFE1B9A1}" type="presOf" srcId="{C0E010CE-B5B6-4758-9215-3BEB25297417}" destId="{7D7A1D5D-362E-4B6A-865B-0DD5A0FEFE3D}" srcOrd="1" destOrd="0" presId="urn:microsoft.com/office/officeart/2005/8/layout/list1"/>
    <dgm:cxn modelId="{A7E9F56B-0A87-4531-94B1-42369E3C8076}" type="presOf" srcId="{EC650820-DB74-48A2-930A-04FCB5230918}" destId="{9C301F35-68D7-4C5C-A424-00DC85308475}" srcOrd="0" destOrd="0" presId="urn:microsoft.com/office/officeart/2005/8/layout/list1"/>
    <dgm:cxn modelId="{A536E8B4-B5B3-4912-B588-1134CB2C0B32}" type="presOf" srcId="{1880FE35-B136-4BFE-A879-BB41E998CCD9}" destId="{5C46969C-ACA8-41CB-8C01-F7CA0DACB083}" srcOrd="1" destOrd="0" presId="urn:microsoft.com/office/officeart/2005/8/layout/list1"/>
    <dgm:cxn modelId="{91A35642-405D-475B-BB72-2A26AE6551A0}" type="presOf" srcId="{18CCAA94-17F0-4A29-BCFC-F1722CAE02B2}" destId="{B7DA5968-E16E-4AAE-934F-B37F827C031C}" srcOrd="0" destOrd="0" presId="urn:microsoft.com/office/officeart/2005/8/layout/list1"/>
    <dgm:cxn modelId="{13F978F7-8A65-49B5-8455-98C8829FEE82}" type="presOf" srcId="{B5AAFBC3-4AD7-4B12-86DE-AF8C0C20F79A}" destId="{9BEC786C-C102-407B-B04C-F93073026791}" srcOrd="0" destOrd="0" presId="urn:microsoft.com/office/officeart/2005/8/layout/list1"/>
    <dgm:cxn modelId="{E189AA28-0071-4083-9E04-07430081C141}" srcId="{18CCAA94-17F0-4A29-BCFC-F1722CAE02B2}" destId="{B5AAFBC3-4AD7-4B12-86DE-AF8C0C20F79A}" srcOrd="3" destOrd="0" parTransId="{49CC0E83-AD14-4981-8698-E9151DD9F985}" sibTransId="{56FB375E-CBD0-4F8A-B6A2-ABF39580132E}"/>
    <dgm:cxn modelId="{8C416025-02F8-43BB-BCFD-56DCF9DC7267}" type="presParOf" srcId="{B7DA5968-E16E-4AAE-934F-B37F827C031C}" destId="{E0276F53-6406-43D8-924D-61D849D98E83}" srcOrd="0" destOrd="0" presId="urn:microsoft.com/office/officeart/2005/8/layout/list1"/>
    <dgm:cxn modelId="{6C098810-69A2-436D-A8B3-CA1334ED9229}" type="presParOf" srcId="{E0276F53-6406-43D8-924D-61D849D98E83}" destId="{9C301F35-68D7-4C5C-A424-00DC85308475}" srcOrd="0" destOrd="0" presId="urn:microsoft.com/office/officeart/2005/8/layout/list1"/>
    <dgm:cxn modelId="{F2392A76-FA78-4BCF-95A1-67043E49FF13}" type="presParOf" srcId="{E0276F53-6406-43D8-924D-61D849D98E83}" destId="{6C96A78D-C02F-433A-9E7E-6BB524E6183C}" srcOrd="1" destOrd="0" presId="urn:microsoft.com/office/officeart/2005/8/layout/list1"/>
    <dgm:cxn modelId="{67B36DBF-C137-446D-91A3-27007733C790}" type="presParOf" srcId="{B7DA5968-E16E-4AAE-934F-B37F827C031C}" destId="{C13E979C-75AD-4D9D-A664-B0C060F67450}" srcOrd="1" destOrd="0" presId="urn:microsoft.com/office/officeart/2005/8/layout/list1"/>
    <dgm:cxn modelId="{84CC35F4-5791-473B-93BC-B25D9F94B9D8}" type="presParOf" srcId="{B7DA5968-E16E-4AAE-934F-B37F827C031C}" destId="{BF99E15E-6559-43D2-B9B6-C8CA161B0A38}" srcOrd="2" destOrd="0" presId="urn:microsoft.com/office/officeart/2005/8/layout/list1"/>
    <dgm:cxn modelId="{732DE99B-23A0-4DAA-81E4-0D4AD5CC7FED}" type="presParOf" srcId="{B7DA5968-E16E-4AAE-934F-B37F827C031C}" destId="{CCDA616D-36AF-4AD2-98C4-5978E5719E74}" srcOrd="3" destOrd="0" presId="urn:microsoft.com/office/officeart/2005/8/layout/list1"/>
    <dgm:cxn modelId="{7AA57D5E-6DD8-44C8-935A-6D919024CB27}" type="presParOf" srcId="{B7DA5968-E16E-4AAE-934F-B37F827C031C}" destId="{30E4B917-D0FA-45C2-911C-1B2DEA8C94F0}" srcOrd="4" destOrd="0" presId="urn:microsoft.com/office/officeart/2005/8/layout/list1"/>
    <dgm:cxn modelId="{14C40246-8E9C-4645-97E4-56270133D750}" type="presParOf" srcId="{30E4B917-D0FA-45C2-911C-1B2DEA8C94F0}" destId="{76D619CD-5176-43E7-A112-248653D73A19}" srcOrd="0" destOrd="0" presId="urn:microsoft.com/office/officeart/2005/8/layout/list1"/>
    <dgm:cxn modelId="{CB0E7E6C-DD48-4A93-B36C-407B3226252F}" type="presParOf" srcId="{30E4B917-D0FA-45C2-911C-1B2DEA8C94F0}" destId="{5C46969C-ACA8-41CB-8C01-F7CA0DACB083}" srcOrd="1" destOrd="0" presId="urn:microsoft.com/office/officeart/2005/8/layout/list1"/>
    <dgm:cxn modelId="{4638859F-0E13-45FB-9EE3-78C2EC1390FD}" type="presParOf" srcId="{B7DA5968-E16E-4AAE-934F-B37F827C031C}" destId="{CA26FBDB-67CD-4E2A-9F6D-E485BAB16976}" srcOrd="5" destOrd="0" presId="urn:microsoft.com/office/officeart/2005/8/layout/list1"/>
    <dgm:cxn modelId="{E6BBEE84-C307-4C6F-8C9D-2FC33185CBD7}" type="presParOf" srcId="{B7DA5968-E16E-4AAE-934F-B37F827C031C}" destId="{6D9814F1-0DEA-4987-A3D3-2BD3981D2513}" srcOrd="6" destOrd="0" presId="urn:microsoft.com/office/officeart/2005/8/layout/list1"/>
    <dgm:cxn modelId="{33C60928-68F9-4F79-B845-07A9F7300758}" type="presParOf" srcId="{B7DA5968-E16E-4AAE-934F-B37F827C031C}" destId="{8EEE9A38-70B3-460D-949A-1AAB93FAEDF3}" srcOrd="7" destOrd="0" presId="urn:microsoft.com/office/officeart/2005/8/layout/list1"/>
    <dgm:cxn modelId="{E53FCDDA-E91E-4B16-80C0-5BAC00261950}" type="presParOf" srcId="{B7DA5968-E16E-4AAE-934F-B37F827C031C}" destId="{4420F59C-0D3B-48D7-888F-51BF604BBE30}" srcOrd="8" destOrd="0" presId="urn:microsoft.com/office/officeart/2005/8/layout/list1"/>
    <dgm:cxn modelId="{B66EAA09-8296-4EB6-A77F-D7236EF920DA}" type="presParOf" srcId="{4420F59C-0D3B-48D7-888F-51BF604BBE30}" destId="{45196DB4-4E22-45C7-8659-D7779EB0408A}" srcOrd="0" destOrd="0" presId="urn:microsoft.com/office/officeart/2005/8/layout/list1"/>
    <dgm:cxn modelId="{FDC21465-629D-4D9C-B376-7BD6471BAD7B}" type="presParOf" srcId="{4420F59C-0D3B-48D7-888F-51BF604BBE30}" destId="{7D7A1D5D-362E-4B6A-865B-0DD5A0FEFE3D}" srcOrd="1" destOrd="0" presId="urn:microsoft.com/office/officeart/2005/8/layout/list1"/>
    <dgm:cxn modelId="{46DCBC3A-260C-42F9-B14A-1BFB53C1E85F}" type="presParOf" srcId="{B7DA5968-E16E-4AAE-934F-B37F827C031C}" destId="{AA7F1071-09DF-465D-88BA-9EC4F461F5DF}" srcOrd="9" destOrd="0" presId="urn:microsoft.com/office/officeart/2005/8/layout/list1"/>
    <dgm:cxn modelId="{41964673-BBF2-41A1-9007-D52ABACA9DCD}" type="presParOf" srcId="{B7DA5968-E16E-4AAE-934F-B37F827C031C}" destId="{86F2EE17-57EF-4C04-9CD6-C3C4ED4D2964}" srcOrd="10" destOrd="0" presId="urn:microsoft.com/office/officeart/2005/8/layout/list1"/>
    <dgm:cxn modelId="{0D5FA06D-1A97-4852-A852-C22AFBA40180}" type="presParOf" srcId="{B7DA5968-E16E-4AAE-934F-B37F827C031C}" destId="{C2507872-CCA0-478F-80E9-E89A3A773EC0}" srcOrd="11" destOrd="0" presId="urn:microsoft.com/office/officeart/2005/8/layout/list1"/>
    <dgm:cxn modelId="{AFFC58FC-C544-4103-86B8-01BDA4BC60CB}" type="presParOf" srcId="{B7DA5968-E16E-4AAE-934F-B37F827C031C}" destId="{EC6CFFB7-DC50-4638-9040-617B94A9F688}" srcOrd="12" destOrd="0" presId="urn:microsoft.com/office/officeart/2005/8/layout/list1"/>
    <dgm:cxn modelId="{6894F0C2-2DB1-4619-BC40-495CD6FE8188}" type="presParOf" srcId="{EC6CFFB7-DC50-4638-9040-617B94A9F688}" destId="{9BEC786C-C102-407B-B04C-F93073026791}" srcOrd="0" destOrd="0" presId="urn:microsoft.com/office/officeart/2005/8/layout/list1"/>
    <dgm:cxn modelId="{88E1F9E8-0391-41C5-A014-F683B0E94DE3}" type="presParOf" srcId="{EC6CFFB7-DC50-4638-9040-617B94A9F688}" destId="{12BD3390-1BA7-4CC0-B463-FAEDB450BF0F}" srcOrd="1" destOrd="0" presId="urn:microsoft.com/office/officeart/2005/8/layout/list1"/>
    <dgm:cxn modelId="{AB8B3349-E9DC-4578-ABED-CFC810D546BF}" type="presParOf" srcId="{B7DA5968-E16E-4AAE-934F-B37F827C031C}" destId="{7F85E0E2-447D-40D0-837B-ECC67E235D1D}" srcOrd="13" destOrd="0" presId="urn:microsoft.com/office/officeart/2005/8/layout/list1"/>
    <dgm:cxn modelId="{E84EC474-0F65-4C80-B022-FFC469E0F047}" type="presParOf" srcId="{B7DA5968-E16E-4AAE-934F-B37F827C031C}" destId="{9D9D743D-975C-4082-AB53-3D48751EDD00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8CCAA94-17F0-4A29-BCFC-F1722CAE02B2}" type="doc">
      <dgm:prSet loTypeId="urn:microsoft.com/office/officeart/2005/8/layout/list1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EC650820-DB74-48A2-930A-04FCB5230918}">
      <dgm:prSet phldrT="[Текст]" custT="1"/>
      <dgm:spPr/>
      <dgm:t>
        <a:bodyPr/>
        <a:lstStyle/>
        <a:p>
          <a:pPr algn="just"/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Репродуктивні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різновиди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мовленнєвої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діяльності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BC0547-DBD0-418B-9EFF-1E7460765AF5}" type="parTrans" cxnId="{24DC6E77-0706-4513-8168-171E129F536A}">
      <dgm:prSet/>
      <dgm:spPr/>
      <dgm:t>
        <a:bodyPr/>
        <a:lstStyle/>
        <a:p>
          <a:endParaRPr lang="ru-RU"/>
        </a:p>
      </dgm:t>
    </dgm:pt>
    <dgm:pt modelId="{FC05FDCC-6918-4507-892E-9BBCA1650A13}" type="sibTrans" cxnId="{24DC6E77-0706-4513-8168-171E129F536A}">
      <dgm:prSet/>
      <dgm:spPr/>
      <dgm:t>
        <a:bodyPr/>
        <a:lstStyle/>
        <a:p>
          <a:endParaRPr lang="ru-RU"/>
        </a:p>
      </dgm:t>
    </dgm:pt>
    <dgm:pt modelId="{29E5D964-FDDF-4DD1-9095-BD488720A4D9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Продуктивні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різновиди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мовленнєвої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діяльності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B5BA7A-19CF-4BA7-811E-30C8A88A6112}" type="parTrans" cxnId="{23B607F3-50C1-47F6-9487-911978670FFB}">
      <dgm:prSet/>
      <dgm:spPr/>
      <dgm:t>
        <a:bodyPr/>
        <a:lstStyle/>
        <a:p>
          <a:endParaRPr lang="ru-RU"/>
        </a:p>
      </dgm:t>
    </dgm:pt>
    <dgm:pt modelId="{4AB23D60-FFED-472C-A848-170D403B2041}" type="sibTrans" cxnId="{23B607F3-50C1-47F6-9487-911978670FFB}">
      <dgm:prSet/>
      <dgm:spPr/>
      <dgm:t>
        <a:bodyPr/>
        <a:lstStyle/>
        <a:p>
          <a:endParaRPr lang="ru-RU"/>
        </a:p>
      </dgm:t>
    </dgm:pt>
    <dgm:pt modelId="{30283A11-8FC9-4429-B14D-387F418FB15C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Особливості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оформлення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наукової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роботи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Цитування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D4E9AE-8DC1-4293-A4DF-C1EF7BBBAC4E}" type="parTrans" cxnId="{FD8A3F45-E446-4370-ACAB-C7E6499FAD19}">
      <dgm:prSet/>
      <dgm:spPr/>
      <dgm:t>
        <a:bodyPr/>
        <a:lstStyle/>
        <a:p>
          <a:endParaRPr lang="ru-RU"/>
        </a:p>
      </dgm:t>
    </dgm:pt>
    <dgm:pt modelId="{8A58EC1D-5CF0-4496-8130-E24C25E87BFA}" type="sibTrans" cxnId="{FD8A3F45-E446-4370-ACAB-C7E6499FAD19}">
      <dgm:prSet/>
      <dgm:spPr/>
      <dgm:t>
        <a:bodyPr/>
        <a:lstStyle/>
        <a:p>
          <a:endParaRPr lang="ru-RU"/>
        </a:p>
      </dgm:t>
    </dgm:pt>
    <dgm:pt modelId="{EF1CDE14-6427-4235-8318-5B0EAD78C419}">
      <dgm:prSet custT="1"/>
      <dgm:spPr/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Особливості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оформлення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наукової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роботи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Бібліографія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4BBC0A-A85E-4B13-A63F-DC1FDF787766}" type="parTrans" cxnId="{9872944C-C901-4160-81E1-61A0AB20E140}">
      <dgm:prSet/>
      <dgm:spPr/>
      <dgm:t>
        <a:bodyPr/>
        <a:lstStyle/>
        <a:p>
          <a:endParaRPr lang="ru-RU"/>
        </a:p>
      </dgm:t>
    </dgm:pt>
    <dgm:pt modelId="{96E9C1E1-BD8A-4A40-A77F-A56F115E1320}" type="sibTrans" cxnId="{9872944C-C901-4160-81E1-61A0AB20E140}">
      <dgm:prSet/>
      <dgm:spPr/>
      <dgm:t>
        <a:bodyPr/>
        <a:lstStyle/>
        <a:p>
          <a:endParaRPr lang="ru-RU"/>
        </a:p>
      </dgm:t>
    </dgm:pt>
    <dgm:pt modelId="{B7DA5968-E16E-4AAE-934F-B37F827C031C}" type="pres">
      <dgm:prSet presAssocID="{18CCAA94-17F0-4A29-BCFC-F1722CAE02B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276F53-6406-43D8-924D-61D849D98E83}" type="pres">
      <dgm:prSet presAssocID="{EC650820-DB74-48A2-930A-04FCB5230918}" presName="parentLin" presStyleCnt="0"/>
      <dgm:spPr/>
    </dgm:pt>
    <dgm:pt modelId="{9C301F35-68D7-4C5C-A424-00DC85308475}" type="pres">
      <dgm:prSet presAssocID="{EC650820-DB74-48A2-930A-04FCB5230918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6C96A78D-C02F-433A-9E7E-6BB524E6183C}" type="pres">
      <dgm:prSet presAssocID="{EC650820-DB74-48A2-930A-04FCB523091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3E979C-75AD-4D9D-A664-B0C060F67450}" type="pres">
      <dgm:prSet presAssocID="{EC650820-DB74-48A2-930A-04FCB5230918}" presName="negativeSpace" presStyleCnt="0"/>
      <dgm:spPr/>
    </dgm:pt>
    <dgm:pt modelId="{BF99E15E-6559-43D2-B9B6-C8CA161B0A38}" type="pres">
      <dgm:prSet presAssocID="{EC650820-DB74-48A2-930A-04FCB5230918}" presName="childText" presStyleLbl="conFgAcc1" presStyleIdx="0" presStyleCnt="4">
        <dgm:presLayoutVars>
          <dgm:bulletEnabled val="1"/>
        </dgm:presLayoutVars>
      </dgm:prSet>
      <dgm:spPr/>
    </dgm:pt>
    <dgm:pt modelId="{CCDA616D-36AF-4AD2-98C4-5978E5719E74}" type="pres">
      <dgm:prSet presAssocID="{FC05FDCC-6918-4507-892E-9BBCA1650A13}" presName="spaceBetweenRectangles" presStyleCnt="0"/>
      <dgm:spPr/>
    </dgm:pt>
    <dgm:pt modelId="{B2DCA81A-2CF3-4F6B-B666-9719CBD95622}" type="pres">
      <dgm:prSet presAssocID="{29E5D964-FDDF-4DD1-9095-BD488720A4D9}" presName="parentLin" presStyleCnt="0"/>
      <dgm:spPr/>
    </dgm:pt>
    <dgm:pt modelId="{8A648858-6AC9-4937-9A6A-E2EE42E011EB}" type="pres">
      <dgm:prSet presAssocID="{29E5D964-FDDF-4DD1-9095-BD488720A4D9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A1D83F7-2C9B-440B-B793-092AA856185C}" type="pres">
      <dgm:prSet presAssocID="{29E5D964-FDDF-4DD1-9095-BD488720A4D9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FE3BA9-191D-4CC9-B2EE-05C46D26C0E4}" type="pres">
      <dgm:prSet presAssocID="{29E5D964-FDDF-4DD1-9095-BD488720A4D9}" presName="negativeSpace" presStyleCnt="0"/>
      <dgm:spPr/>
    </dgm:pt>
    <dgm:pt modelId="{2EAEFBBC-A3B8-427F-82B4-F15617B6DF4D}" type="pres">
      <dgm:prSet presAssocID="{29E5D964-FDDF-4DD1-9095-BD488720A4D9}" presName="childText" presStyleLbl="conFgAcc1" presStyleIdx="1" presStyleCnt="4">
        <dgm:presLayoutVars>
          <dgm:bulletEnabled val="1"/>
        </dgm:presLayoutVars>
      </dgm:prSet>
      <dgm:spPr/>
    </dgm:pt>
    <dgm:pt modelId="{8B91B5B2-74A9-466F-9066-0AFF20B56812}" type="pres">
      <dgm:prSet presAssocID="{4AB23D60-FFED-472C-A848-170D403B2041}" presName="spaceBetweenRectangles" presStyleCnt="0"/>
      <dgm:spPr/>
    </dgm:pt>
    <dgm:pt modelId="{4DA51DD5-FAD5-41ED-BD5B-042FEE513BAE}" type="pres">
      <dgm:prSet presAssocID="{30283A11-8FC9-4429-B14D-387F418FB15C}" presName="parentLin" presStyleCnt="0"/>
      <dgm:spPr/>
    </dgm:pt>
    <dgm:pt modelId="{A7662250-BA93-46AD-9FD5-66A139349B8E}" type="pres">
      <dgm:prSet presAssocID="{30283A11-8FC9-4429-B14D-387F418FB15C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F059348A-29E1-4096-BA5A-543C1695E435}" type="pres">
      <dgm:prSet presAssocID="{30283A11-8FC9-4429-B14D-387F418FB15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840104-23CF-43B7-9204-A960E8071A50}" type="pres">
      <dgm:prSet presAssocID="{30283A11-8FC9-4429-B14D-387F418FB15C}" presName="negativeSpace" presStyleCnt="0"/>
      <dgm:spPr/>
    </dgm:pt>
    <dgm:pt modelId="{A899580C-4279-4468-81A6-97F799A4C8B5}" type="pres">
      <dgm:prSet presAssocID="{30283A11-8FC9-4429-B14D-387F418FB15C}" presName="childText" presStyleLbl="conFgAcc1" presStyleIdx="2" presStyleCnt="4">
        <dgm:presLayoutVars>
          <dgm:bulletEnabled val="1"/>
        </dgm:presLayoutVars>
      </dgm:prSet>
      <dgm:spPr/>
    </dgm:pt>
    <dgm:pt modelId="{1A4C967C-E145-4CFA-9CE0-34EBB160197F}" type="pres">
      <dgm:prSet presAssocID="{8A58EC1D-5CF0-4496-8130-E24C25E87BFA}" presName="spaceBetweenRectangles" presStyleCnt="0"/>
      <dgm:spPr/>
    </dgm:pt>
    <dgm:pt modelId="{225F4DFA-63E4-494A-8B11-69CD1AF91ADF}" type="pres">
      <dgm:prSet presAssocID="{EF1CDE14-6427-4235-8318-5B0EAD78C419}" presName="parentLin" presStyleCnt="0"/>
      <dgm:spPr/>
    </dgm:pt>
    <dgm:pt modelId="{5682604F-24E3-4A8D-BA26-890CCD8E1030}" type="pres">
      <dgm:prSet presAssocID="{EF1CDE14-6427-4235-8318-5B0EAD78C419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9503BD30-80FD-4412-8F51-7FF43F43CB77}" type="pres">
      <dgm:prSet presAssocID="{EF1CDE14-6427-4235-8318-5B0EAD78C41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B5CDE10-124D-4BE2-A728-B8C908EAF99F}" type="pres">
      <dgm:prSet presAssocID="{EF1CDE14-6427-4235-8318-5B0EAD78C419}" presName="negativeSpace" presStyleCnt="0"/>
      <dgm:spPr/>
    </dgm:pt>
    <dgm:pt modelId="{37FB368D-C612-4A6B-8932-08B0F8DB9AF5}" type="pres">
      <dgm:prSet presAssocID="{EF1CDE14-6427-4235-8318-5B0EAD78C41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842BF381-E436-410F-9163-9258294FBC75}" type="presOf" srcId="{30283A11-8FC9-4429-B14D-387F418FB15C}" destId="{A7662250-BA93-46AD-9FD5-66A139349B8E}" srcOrd="0" destOrd="0" presId="urn:microsoft.com/office/officeart/2005/8/layout/list1"/>
    <dgm:cxn modelId="{BB501A4B-1D33-4E65-8890-EF6041876AA7}" type="presOf" srcId="{30283A11-8FC9-4429-B14D-387F418FB15C}" destId="{F059348A-29E1-4096-BA5A-543C1695E435}" srcOrd="1" destOrd="0" presId="urn:microsoft.com/office/officeart/2005/8/layout/list1"/>
    <dgm:cxn modelId="{B2EDE905-7270-4705-8EC2-3F1115ED8A0E}" type="presOf" srcId="{29E5D964-FDDF-4DD1-9095-BD488720A4D9}" destId="{8A648858-6AC9-4937-9A6A-E2EE42E011EB}" srcOrd="0" destOrd="0" presId="urn:microsoft.com/office/officeart/2005/8/layout/list1"/>
    <dgm:cxn modelId="{9872944C-C901-4160-81E1-61A0AB20E140}" srcId="{18CCAA94-17F0-4A29-BCFC-F1722CAE02B2}" destId="{EF1CDE14-6427-4235-8318-5B0EAD78C419}" srcOrd="3" destOrd="0" parTransId="{7C4BBC0A-A85E-4B13-A63F-DC1FDF787766}" sibTransId="{96E9C1E1-BD8A-4A40-A77F-A56F115E1320}"/>
    <dgm:cxn modelId="{841687AE-6346-429B-81D3-479FCC7B0CCE}" type="presOf" srcId="{18CCAA94-17F0-4A29-BCFC-F1722CAE02B2}" destId="{B7DA5968-E16E-4AAE-934F-B37F827C031C}" srcOrd="0" destOrd="0" presId="urn:microsoft.com/office/officeart/2005/8/layout/list1"/>
    <dgm:cxn modelId="{59050AFC-5B3D-4997-B2E2-624499002EB4}" type="presOf" srcId="{EF1CDE14-6427-4235-8318-5B0EAD78C419}" destId="{9503BD30-80FD-4412-8F51-7FF43F43CB77}" srcOrd="1" destOrd="0" presId="urn:microsoft.com/office/officeart/2005/8/layout/list1"/>
    <dgm:cxn modelId="{2E862E19-FF2B-4A5E-9E76-D7382FA44DB7}" type="presOf" srcId="{EF1CDE14-6427-4235-8318-5B0EAD78C419}" destId="{5682604F-24E3-4A8D-BA26-890CCD8E1030}" srcOrd="0" destOrd="0" presId="urn:microsoft.com/office/officeart/2005/8/layout/list1"/>
    <dgm:cxn modelId="{44664F0B-4DB6-4469-A0BB-9C54F10FD466}" type="presOf" srcId="{EC650820-DB74-48A2-930A-04FCB5230918}" destId="{9C301F35-68D7-4C5C-A424-00DC85308475}" srcOrd="0" destOrd="0" presId="urn:microsoft.com/office/officeart/2005/8/layout/list1"/>
    <dgm:cxn modelId="{24DC6E77-0706-4513-8168-171E129F536A}" srcId="{18CCAA94-17F0-4A29-BCFC-F1722CAE02B2}" destId="{EC650820-DB74-48A2-930A-04FCB5230918}" srcOrd="0" destOrd="0" parTransId="{A3BC0547-DBD0-418B-9EFF-1E7460765AF5}" sibTransId="{FC05FDCC-6918-4507-892E-9BBCA1650A13}"/>
    <dgm:cxn modelId="{FD8A3F45-E446-4370-ACAB-C7E6499FAD19}" srcId="{18CCAA94-17F0-4A29-BCFC-F1722CAE02B2}" destId="{30283A11-8FC9-4429-B14D-387F418FB15C}" srcOrd="2" destOrd="0" parTransId="{F7D4E9AE-8DC1-4293-A4DF-C1EF7BBBAC4E}" sibTransId="{8A58EC1D-5CF0-4496-8130-E24C25E87BFA}"/>
    <dgm:cxn modelId="{23B607F3-50C1-47F6-9487-911978670FFB}" srcId="{18CCAA94-17F0-4A29-BCFC-F1722CAE02B2}" destId="{29E5D964-FDDF-4DD1-9095-BD488720A4D9}" srcOrd="1" destOrd="0" parTransId="{A2B5BA7A-19CF-4BA7-811E-30C8A88A6112}" sibTransId="{4AB23D60-FFED-472C-A848-170D403B2041}"/>
    <dgm:cxn modelId="{611B9A6C-1384-4FBE-832E-3890294F3C98}" type="presOf" srcId="{29E5D964-FDDF-4DD1-9095-BD488720A4D9}" destId="{BA1D83F7-2C9B-440B-B793-092AA856185C}" srcOrd="1" destOrd="0" presId="urn:microsoft.com/office/officeart/2005/8/layout/list1"/>
    <dgm:cxn modelId="{1FF0BC58-7F93-4570-AD14-D1B90926B697}" type="presOf" srcId="{EC650820-DB74-48A2-930A-04FCB5230918}" destId="{6C96A78D-C02F-433A-9E7E-6BB524E6183C}" srcOrd="1" destOrd="0" presId="urn:microsoft.com/office/officeart/2005/8/layout/list1"/>
    <dgm:cxn modelId="{0A118622-D8F9-4DAC-9996-A96A62E8938F}" type="presParOf" srcId="{B7DA5968-E16E-4AAE-934F-B37F827C031C}" destId="{E0276F53-6406-43D8-924D-61D849D98E83}" srcOrd="0" destOrd="0" presId="urn:microsoft.com/office/officeart/2005/8/layout/list1"/>
    <dgm:cxn modelId="{697B959A-3C2B-48FF-84EA-FFFF71750DF5}" type="presParOf" srcId="{E0276F53-6406-43D8-924D-61D849D98E83}" destId="{9C301F35-68D7-4C5C-A424-00DC85308475}" srcOrd="0" destOrd="0" presId="urn:microsoft.com/office/officeart/2005/8/layout/list1"/>
    <dgm:cxn modelId="{1F1ECF49-4612-4678-B786-D092B26322F6}" type="presParOf" srcId="{E0276F53-6406-43D8-924D-61D849D98E83}" destId="{6C96A78D-C02F-433A-9E7E-6BB524E6183C}" srcOrd="1" destOrd="0" presId="urn:microsoft.com/office/officeart/2005/8/layout/list1"/>
    <dgm:cxn modelId="{6F071AA3-2C09-47BA-890D-F1A8288477AF}" type="presParOf" srcId="{B7DA5968-E16E-4AAE-934F-B37F827C031C}" destId="{C13E979C-75AD-4D9D-A664-B0C060F67450}" srcOrd="1" destOrd="0" presId="urn:microsoft.com/office/officeart/2005/8/layout/list1"/>
    <dgm:cxn modelId="{E25D0DE6-E75E-4BA9-9585-2CA33584DB15}" type="presParOf" srcId="{B7DA5968-E16E-4AAE-934F-B37F827C031C}" destId="{BF99E15E-6559-43D2-B9B6-C8CA161B0A38}" srcOrd="2" destOrd="0" presId="urn:microsoft.com/office/officeart/2005/8/layout/list1"/>
    <dgm:cxn modelId="{2C8C6713-01D1-4CC7-998B-36563E70AB63}" type="presParOf" srcId="{B7DA5968-E16E-4AAE-934F-B37F827C031C}" destId="{CCDA616D-36AF-4AD2-98C4-5978E5719E74}" srcOrd="3" destOrd="0" presId="urn:microsoft.com/office/officeart/2005/8/layout/list1"/>
    <dgm:cxn modelId="{C7D4D910-3398-49F4-AFD6-28D14F28717F}" type="presParOf" srcId="{B7DA5968-E16E-4AAE-934F-B37F827C031C}" destId="{B2DCA81A-2CF3-4F6B-B666-9719CBD95622}" srcOrd="4" destOrd="0" presId="urn:microsoft.com/office/officeart/2005/8/layout/list1"/>
    <dgm:cxn modelId="{032E125F-02AA-4982-BFA4-10236CB77F90}" type="presParOf" srcId="{B2DCA81A-2CF3-4F6B-B666-9719CBD95622}" destId="{8A648858-6AC9-4937-9A6A-E2EE42E011EB}" srcOrd="0" destOrd="0" presId="urn:microsoft.com/office/officeart/2005/8/layout/list1"/>
    <dgm:cxn modelId="{37AF1E95-3EA6-4779-A3D9-9BFD2444A302}" type="presParOf" srcId="{B2DCA81A-2CF3-4F6B-B666-9719CBD95622}" destId="{BA1D83F7-2C9B-440B-B793-092AA856185C}" srcOrd="1" destOrd="0" presId="urn:microsoft.com/office/officeart/2005/8/layout/list1"/>
    <dgm:cxn modelId="{6F18B944-70B3-4602-AC63-0A4AEF41860A}" type="presParOf" srcId="{B7DA5968-E16E-4AAE-934F-B37F827C031C}" destId="{DCFE3BA9-191D-4CC9-B2EE-05C46D26C0E4}" srcOrd="5" destOrd="0" presId="urn:microsoft.com/office/officeart/2005/8/layout/list1"/>
    <dgm:cxn modelId="{83EC16BC-6B82-456D-B82F-25DF825D04B4}" type="presParOf" srcId="{B7DA5968-E16E-4AAE-934F-B37F827C031C}" destId="{2EAEFBBC-A3B8-427F-82B4-F15617B6DF4D}" srcOrd="6" destOrd="0" presId="urn:microsoft.com/office/officeart/2005/8/layout/list1"/>
    <dgm:cxn modelId="{1F0BDC33-02EF-45BB-81D7-59FEE5970040}" type="presParOf" srcId="{B7DA5968-E16E-4AAE-934F-B37F827C031C}" destId="{8B91B5B2-74A9-466F-9066-0AFF20B56812}" srcOrd="7" destOrd="0" presId="urn:microsoft.com/office/officeart/2005/8/layout/list1"/>
    <dgm:cxn modelId="{564A3C16-1488-494A-8CCC-108EDC2EF4D5}" type="presParOf" srcId="{B7DA5968-E16E-4AAE-934F-B37F827C031C}" destId="{4DA51DD5-FAD5-41ED-BD5B-042FEE513BAE}" srcOrd="8" destOrd="0" presId="urn:microsoft.com/office/officeart/2005/8/layout/list1"/>
    <dgm:cxn modelId="{690F76AA-A6F6-4916-8E4A-1CEBE14D68F0}" type="presParOf" srcId="{4DA51DD5-FAD5-41ED-BD5B-042FEE513BAE}" destId="{A7662250-BA93-46AD-9FD5-66A139349B8E}" srcOrd="0" destOrd="0" presId="urn:microsoft.com/office/officeart/2005/8/layout/list1"/>
    <dgm:cxn modelId="{5C54E4BF-5706-4077-BE15-6E1F1663EF31}" type="presParOf" srcId="{4DA51DD5-FAD5-41ED-BD5B-042FEE513BAE}" destId="{F059348A-29E1-4096-BA5A-543C1695E435}" srcOrd="1" destOrd="0" presId="urn:microsoft.com/office/officeart/2005/8/layout/list1"/>
    <dgm:cxn modelId="{DD2F5FDF-CA75-4C0D-958C-C940FEDC3D3F}" type="presParOf" srcId="{B7DA5968-E16E-4AAE-934F-B37F827C031C}" destId="{AB840104-23CF-43B7-9204-A960E8071A50}" srcOrd="9" destOrd="0" presId="urn:microsoft.com/office/officeart/2005/8/layout/list1"/>
    <dgm:cxn modelId="{2EC2364F-4252-47BF-BD11-E7D13B72B9B8}" type="presParOf" srcId="{B7DA5968-E16E-4AAE-934F-B37F827C031C}" destId="{A899580C-4279-4468-81A6-97F799A4C8B5}" srcOrd="10" destOrd="0" presId="urn:microsoft.com/office/officeart/2005/8/layout/list1"/>
    <dgm:cxn modelId="{877A39AF-9E37-4F83-8D32-84217B6C9956}" type="presParOf" srcId="{B7DA5968-E16E-4AAE-934F-B37F827C031C}" destId="{1A4C967C-E145-4CFA-9CE0-34EBB160197F}" srcOrd="11" destOrd="0" presId="urn:microsoft.com/office/officeart/2005/8/layout/list1"/>
    <dgm:cxn modelId="{BEF60087-FB83-45D4-BCC4-0527ABB247F3}" type="presParOf" srcId="{B7DA5968-E16E-4AAE-934F-B37F827C031C}" destId="{225F4DFA-63E4-494A-8B11-69CD1AF91ADF}" srcOrd="12" destOrd="0" presId="urn:microsoft.com/office/officeart/2005/8/layout/list1"/>
    <dgm:cxn modelId="{DFD5ACA6-9638-49B7-B17A-BBA4E3E9C7D1}" type="presParOf" srcId="{225F4DFA-63E4-494A-8B11-69CD1AF91ADF}" destId="{5682604F-24E3-4A8D-BA26-890CCD8E1030}" srcOrd="0" destOrd="0" presId="urn:microsoft.com/office/officeart/2005/8/layout/list1"/>
    <dgm:cxn modelId="{74F18949-EA55-4601-95D9-BEC1D859475B}" type="presParOf" srcId="{225F4DFA-63E4-494A-8B11-69CD1AF91ADF}" destId="{9503BD30-80FD-4412-8F51-7FF43F43CB77}" srcOrd="1" destOrd="0" presId="urn:microsoft.com/office/officeart/2005/8/layout/list1"/>
    <dgm:cxn modelId="{A3F2CC7A-D323-454C-AD78-B45C3D013CED}" type="presParOf" srcId="{B7DA5968-E16E-4AAE-934F-B37F827C031C}" destId="{2B5CDE10-124D-4BE2-A728-B8C908EAF99F}" srcOrd="13" destOrd="0" presId="urn:microsoft.com/office/officeart/2005/8/layout/list1"/>
    <dgm:cxn modelId="{606E3992-5B64-40B7-9BBE-3C0D63E28F1D}" type="presParOf" srcId="{B7DA5968-E16E-4AAE-934F-B37F827C031C}" destId="{37FB368D-C612-4A6B-8932-08B0F8DB9AF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8CCAA94-17F0-4A29-BCFC-F1722CAE02B2}" type="doc">
      <dgm:prSet loTypeId="urn:microsoft.com/office/officeart/2005/8/layout/list1" loCatId="list" qsTypeId="urn:microsoft.com/office/officeart/2005/8/quickstyle/3d3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EC650820-DB74-48A2-930A-04FCB5230918}">
      <dgm:prSet phldrT="[Текст]" custT="1"/>
      <dgm:spPr/>
      <dgm:t>
        <a:bodyPr/>
        <a:lstStyle/>
        <a:p>
          <a:pPr algn="just"/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Виступ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із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науковим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повідомленням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Мовленнєва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поведінка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доповідача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BC0547-DBD0-418B-9EFF-1E7460765AF5}" type="parTrans" cxnId="{24DC6E77-0706-4513-8168-171E129F536A}">
      <dgm:prSet/>
      <dgm:spPr/>
      <dgm:t>
        <a:bodyPr/>
        <a:lstStyle/>
        <a:p>
          <a:endParaRPr lang="ru-RU"/>
        </a:p>
      </dgm:t>
    </dgm:pt>
    <dgm:pt modelId="{FC05FDCC-6918-4507-892E-9BBCA1650A13}" type="sibTrans" cxnId="{24DC6E77-0706-4513-8168-171E129F536A}">
      <dgm:prSet/>
      <dgm:spPr/>
      <dgm:t>
        <a:bodyPr/>
        <a:lstStyle/>
        <a:p>
          <a:endParaRPr lang="ru-RU"/>
        </a:p>
      </dgm:t>
    </dgm:pt>
    <dgm:pt modelId="{B7DA5968-E16E-4AAE-934F-B37F827C031C}" type="pres">
      <dgm:prSet presAssocID="{18CCAA94-17F0-4A29-BCFC-F1722CAE02B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276F53-6406-43D8-924D-61D849D98E83}" type="pres">
      <dgm:prSet presAssocID="{EC650820-DB74-48A2-930A-04FCB5230918}" presName="parentLin" presStyleCnt="0"/>
      <dgm:spPr/>
    </dgm:pt>
    <dgm:pt modelId="{9C301F35-68D7-4C5C-A424-00DC85308475}" type="pres">
      <dgm:prSet presAssocID="{EC650820-DB74-48A2-930A-04FCB5230918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6C96A78D-C02F-433A-9E7E-6BB524E6183C}" type="pres">
      <dgm:prSet presAssocID="{EC650820-DB74-48A2-930A-04FCB5230918}" presName="parentText" presStyleLbl="node1" presStyleIdx="0" presStyleCnt="1" custScaleX="1295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3E979C-75AD-4D9D-A664-B0C060F67450}" type="pres">
      <dgm:prSet presAssocID="{EC650820-DB74-48A2-930A-04FCB5230918}" presName="negativeSpace" presStyleCnt="0"/>
      <dgm:spPr/>
    </dgm:pt>
    <dgm:pt modelId="{BF99E15E-6559-43D2-B9B6-C8CA161B0A38}" type="pres">
      <dgm:prSet presAssocID="{EC650820-DB74-48A2-930A-04FCB5230918}" presName="childText" presStyleLbl="conFgAcc1" presStyleIdx="0" presStyleCnt="1">
        <dgm:presLayoutVars>
          <dgm:bulletEnabled val="1"/>
        </dgm:presLayoutVars>
      </dgm:prSet>
      <dgm:spPr/>
    </dgm:pt>
  </dgm:ptLst>
  <dgm:cxnLst>
    <dgm:cxn modelId="{042251E4-010D-408E-A549-543B34DE3CC9}" type="presOf" srcId="{EC650820-DB74-48A2-930A-04FCB5230918}" destId="{9C301F35-68D7-4C5C-A424-00DC85308475}" srcOrd="0" destOrd="0" presId="urn:microsoft.com/office/officeart/2005/8/layout/list1"/>
    <dgm:cxn modelId="{AE049C2B-3350-418A-A694-02D9B3DA2BAC}" type="presOf" srcId="{EC650820-DB74-48A2-930A-04FCB5230918}" destId="{6C96A78D-C02F-433A-9E7E-6BB524E6183C}" srcOrd="1" destOrd="0" presId="urn:microsoft.com/office/officeart/2005/8/layout/list1"/>
    <dgm:cxn modelId="{11FAAD29-C623-4B23-87EB-78706752CACB}" type="presOf" srcId="{18CCAA94-17F0-4A29-BCFC-F1722CAE02B2}" destId="{B7DA5968-E16E-4AAE-934F-B37F827C031C}" srcOrd="0" destOrd="0" presId="urn:microsoft.com/office/officeart/2005/8/layout/list1"/>
    <dgm:cxn modelId="{24DC6E77-0706-4513-8168-171E129F536A}" srcId="{18CCAA94-17F0-4A29-BCFC-F1722CAE02B2}" destId="{EC650820-DB74-48A2-930A-04FCB5230918}" srcOrd="0" destOrd="0" parTransId="{A3BC0547-DBD0-418B-9EFF-1E7460765AF5}" sibTransId="{FC05FDCC-6918-4507-892E-9BBCA1650A13}"/>
    <dgm:cxn modelId="{3045A0CD-0869-489A-9B13-93BB7A74509A}" type="presParOf" srcId="{B7DA5968-E16E-4AAE-934F-B37F827C031C}" destId="{E0276F53-6406-43D8-924D-61D849D98E83}" srcOrd="0" destOrd="0" presId="urn:microsoft.com/office/officeart/2005/8/layout/list1"/>
    <dgm:cxn modelId="{7D2600D9-B4E0-4972-8186-B3AB55AC4828}" type="presParOf" srcId="{E0276F53-6406-43D8-924D-61D849D98E83}" destId="{9C301F35-68D7-4C5C-A424-00DC85308475}" srcOrd="0" destOrd="0" presId="urn:microsoft.com/office/officeart/2005/8/layout/list1"/>
    <dgm:cxn modelId="{372691C9-F605-4D08-AE99-001DEEFEE2FD}" type="presParOf" srcId="{E0276F53-6406-43D8-924D-61D849D98E83}" destId="{6C96A78D-C02F-433A-9E7E-6BB524E6183C}" srcOrd="1" destOrd="0" presId="urn:microsoft.com/office/officeart/2005/8/layout/list1"/>
    <dgm:cxn modelId="{54DE04A8-F1A6-44DD-A583-0671756F49D4}" type="presParOf" srcId="{B7DA5968-E16E-4AAE-934F-B37F827C031C}" destId="{C13E979C-75AD-4D9D-A664-B0C060F67450}" srcOrd="1" destOrd="0" presId="urn:microsoft.com/office/officeart/2005/8/layout/list1"/>
    <dgm:cxn modelId="{BE08772A-91EC-47A4-931C-1F5A6EDC67F2}" type="presParOf" srcId="{B7DA5968-E16E-4AAE-934F-B37F827C031C}" destId="{BF99E15E-6559-43D2-B9B6-C8CA161B0A38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586B75A-687E-405C-8A0B-8D00578BA2C3}" type="datetimeFigureOut">
              <a:rPr lang="en-US" dirty="0"/>
              <a:pPr/>
              <a:t>8/30/2020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9848" y="1414732"/>
            <a:ext cx="7315200" cy="2458528"/>
          </a:xfrm>
        </p:spPr>
        <p:txBody>
          <a:bodyPr>
            <a:noAutofit/>
          </a:bodyPr>
          <a:lstStyle/>
          <a:p>
            <a:pPr algn="ctr"/>
            <a:r>
              <a:rPr lang="uk-UA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Дисципліна на вибір</a:t>
            </a:r>
            <a: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«Наукове мовлення в медицині</a:t>
            </a:r>
            <a:r>
              <a:rPr lang="uk-UA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485073" y="4670246"/>
            <a:ext cx="56504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Викладачі: </a:t>
            </a:r>
            <a:endParaRPr lang="uk-UA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філол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наук, доцент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Краєвська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Ганна Павлівна;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філол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наук, доцент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Білик Яна Степанівна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2041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027" y="1123836"/>
            <a:ext cx="3197647" cy="4601183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6521" y="225754"/>
            <a:ext cx="7315200" cy="1534035"/>
          </a:xfrm>
        </p:spPr>
        <p:txBody>
          <a:bodyPr/>
          <a:lstStyle/>
          <a:p>
            <a:pPr marL="0" indent="0" algn="just">
              <a:buNone/>
            </a:pP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Засвоїте зміни, які відбулися у новому Правописі української мови (2019), що, зокрема, стосуються написання медичної лексики.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467155"/>
            <a:ext cx="3424687" cy="1837426"/>
          </a:xfrm>
          <a:prstGeom prst="rect">
            <a:avLst/>
          </a:prstGeom>
          <a:ln>
            <a:noFill/>
          </a:ln>
          <a:effectLst>
            <a:glow rad="228600">
              <a:schemeClr val="accent3">
                <a:satMod val="175000"/>
                <a:alpha val="40000"/>
              </a:schemeClr>
            </a:glow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0" y="2634958"/>
            <a:ext cx="310583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Обравши запропоновану дисципліну ви:</a:t>
            </a:r>
            <a:endParaRPr lang="ru-RU" sz="2800" dirty="0"/>
          </a:p>
        </p:txBody>
      </p:sp>
      <p:sp>
        <p:nvSpPr>
          <p:cNvPr id="7" name="Овал 6"/>
          <p:cNvSpPr/>
          <p:nvPr/>
        </p:nvSpPr>
        <p:spPr>
          <a:xfrm>
            <a:off x="4038921" y="1752370"/>
            <a:ext cx="2419388" cy="87516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хоспіс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8782333" y="1759789"/>
            <a:ext cx="2419388" cy="87516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госпіс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038921" y="4236032"/>
            <a:ext cx="2419388" cy="87516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ів-ампули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038921" y="5523780"/>
            <a:ext cx="2419388" cy="875169"/>
          </a:xfrm>
          <a:prstGeom prst="ellipse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міні-інвазія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038921" y="2948283"/>
            <a:ext cx="2419388" cy="875169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вохоксид</a:t>
            </a:r>
            <a:endParaRPr lang="uk-UA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трьохатомний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782333" y="5523780"/>
            <a:ext cx="2419388" cy="875169"/>
          </a:xfrm>
          <a:prstGeom prst="ellipse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мініінвазія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8782333" y="4236032"/>
            <a:ext cx="2419388" cy="875169"/>
          </a:xfrm>
          <a:prstGeom prst="ellipse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ів ампули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782333" y="2948282"/>
            <a:ext cx="2419388" cy="875169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двооксид</a:t>
            </a:r>
            <a:endParaRPr lang="uk-UA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триатомний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Нашивка 17"/>
          <p:cNvSpPr/>
          <p:nvPr/>
        </p:nvSpPr>
        <p:spPr>
          <a:xfrm>
            <a:off x="7141556" y="2053086"/>
            <a:ext cx="783327" cy="48879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Нашивка 22"/>
          <p:cNvSpPr/>
          <p:nvPr/>
        </p:nvSpPr>
        <p:spPr>
          <a:xfrm>
            <a:off x="7158292" y="3141470"/>
            <a:ext cx="783327" cy="48879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Нашивка 23"/>
          <p:cNvSpPr/>
          <p:nvPr/>
        </p:nvSpPr>
        <p:spPr>
          <a:xfrm>
            <a:off x="7228657" y="4429220"/>
            <a:ext cx="783327" cy="48879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Нашивка 24"/>
          <p:cNvSpPr/>
          <p:nvPr/>
        </p:nvSpPr>
        <p:spPr>
          <a:xfrm>
            <a:off x="7293956" y="5794031"/>
            <a:ext cx="783327" cy="488791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3886521" y="1552755"/>
            <a:ext cx="2571788" cy="4917056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 flipH="1">
            <a:off x="4038921" y="1535502"/>
            <a:ext cx="2397585" cy="4986068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1815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269" y="1123836"/>
            <a:ext cx="3145889" cy="4601183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Протягом курсу ви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9099" y="1"/>
            <a:ext cx="7315200" cy="1611980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Навчитеся </a:t>
            </a:r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тонкощам мовностилістичного та технічного оформлення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 наукового дослідження: тез, статей, анотацій, рецензій, автореферату, дисертації.</a:t>
            </a:r>
          </a:p>
        </p:txBody>
      </p:sp>
      <p:sp>
        <p:nvSpPr>
          <p:cNvPr id="4" name="Овал 3"/>
          <p:cNvSpPr/>
          <p:nvPr/>
        </p:nvSpPr>
        <p:spPr>
          <a:xfrm>
            <a:off x="8937633" y="1945521"/>
            <a:ext cx="2419388" cy="875169"/>
          </a:xfrm>
          <a:prstGeom prst="ellipse">
            <a:avLst/>
          </a:prstGeom>
          <a:solidFill>
            <a:srgbClr val="00B05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20 %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8871738" y="3218329"/>
            <a:ext cx="2827303" cy="87516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Кириленко Г. П.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8871738" y="4259538"/>
            <a:ext cx="3515794" cy="104266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Хвороба </a:t>
            </a:r>
            <a:endParaRPr lang="uk-UA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Іценка</a:t>
            </a: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Кушинга</a:t>
            </a:r>
            <a:endParaRPr lang="uk-UA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(назва хвороби за прізвищами двох дослідників)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9164702" y="5532346"/>
            <a:ext cx="2419388" cy="875169"/>
          </a:xfrm>
          <a:prstGeom prst="ellipse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млн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303255" y="1977570"/>
            <a:ext cx="2419388" cy="875169"/>
          </a:xfrm>
          <a:prstGeom prst="ellipse">
            <a:avLst/>
          </a:prstGeom>
          <a:solidFill>
            <a:srgbClr val="00B05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20%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099297" y="3180901"/>
            <a:ext cx="2827303" cy="87516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Кириленко </a:t>
            </a: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Г.П</a:t>
            </a:r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910818" y="4276518"/>
            <a:ext cx="3377592" cy="1035379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Хвороба </a:t>
            </a:r>
            <a:endParaRPr lang="uk-UA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Іценка-Кушинга</a:t>
            </a:r>
            <a:endParaRPr lang="uk-UA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 Не плутайте з подвійним прізвищем</a:t>
            </a:r>
            <a:endParaRPr lang="ru-RU" sz="1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4448687" y="5532346"/>
            <a:ext cx="2419388" cy="875169"/>
          </a:xfrm>
          <a:prstGeom prst="ellipse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10млн.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Нашивка 11"/>
          <p:cNvSpPr/>
          <p:nvPr/>
        </p:nvSpPr>
        <p:spPr>
          <a:xfrm>
            <a:off x="7606078" y="3447554"/>
            <a:ext cx="751614" cy="365407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3" name="Нашивка 12"/>
          <p:cNvSpPr/>
          <p:nvPr/>
        </p:nvSpPr>
        <p:spPr>
          <a:xfrm>
            <a:off x="7606078" y="4676539"/>
            <a:ext cx="751614" cy="365407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4" name="Нашивка 13"/>
          <p:cNvSpPr/>
          <p:nvPr/>
        </p:nvSpPr>
        <p:spPr>
          <a:xfrm>
            <a:off x="7532621" y="2181377"/>
            <a:ext cx="751614" cy="365407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Нашивка 14"/>
          <p:cNvSpPr/>
          <p:nvPr/>
        </p:nvSpPr>
        <p:spPr>
          <a:xfrm>
            <a:off x="7688797" y="5871491"/>
            <a:ext cx="751614" cy="365407"/>
          </a:xfrm>
          <a:prstGeom prst="chevr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3648974" y="1611981"/>
            <a:ext cx="3614468" cy="4909589"/>
          </a:xfrm>
          <a:prstGeom prst="line">
            <a:avLst/>
          </a:prstGeom>
          <a:ln>
            <a:solidFill>
              <a:srgbClr val="FF0000">
                <a:alpha val="50000"/>
              </a:srgb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>
            <a:off x="3673942" y="1580045"/>
            <a:ext cx="3460311" cy="492684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207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23836"/>
            <a:ext cx="3292538" cy="4601183"/>
          </a:xfrm>
        </p:spPr>
        <p:txBody>
          <a:bodyPr>
            <a:normAutofit/>
          </a:bodyPr>
          <a:lstStyle/>
          <a:p>
            <a:pPr algn="ctr"/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Систематизуєте </a:t>
            </a:r>
            <a:r>
              <a:rPr lang="uk-UA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мовні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формулами для створення наукових текстів.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1030" name="Picture 6" descr="Типы ораторов и их речи - Школа красноречия Антона Веселов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9368" y="0"/>
            <a:ext cx="5072632" cy="3584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вал 7"/>
          <p:cNvSpPr/>
          <p:nvPr/>
        </p:nvSpPr>
        <p:spPr>
          <a:xfrm>
            <a:off x="3692448" y="864108"/>
            <a:ext cx="2419388" cy="875169"/>
          </a:xfrm>
          <a:prstGeom prst="ellipse">
            <a:avLst/>
          </a:prstGeom>
          <a:solidFill>
            <a:srgbClr val="FFFF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відтак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4611570" y="2122947"/>
            <a:ext cx="2419388" cy="875169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 з цим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451233" y="3344851"/>
            <a:ext cx="2419388" cy="875169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було зауважено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922379" y="4959631"/>
            <a:ext cx="2419388" cy="875169"/>
          </a:xfrm>
          <a:prstGeom prst="ellipse">
            <a:avLst/>
          </a:prstGeom>
          <a:solidFill>
            <a:srgbClr val="FFC00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 до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6316574" y="3788204"/>
            <a:ext cx="2501299" cy="875169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узагальнюючи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9559826" y="3788204"/>
            <a:ext cx="2419388" cy="87516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водночас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6316573" y="5804973"/>
            <a:ext cx="2501299" cy="875169"/>
          </a:xfrm>
          <a:prstGeom prst="ellipse">
            <a:avLst/>
          </a:prstGeom>
          <a:solidFill>
            <a:srgbClr val="00B050"/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рагментарно висвітлена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4322176" y="4796588"/>
            <a:ext cx="2419388" cy="875169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 на часі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9162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23836"/>
            <a:ext cx="3370175" cy="4601183"/>
          </a:xfrm>
        </p:spPr>
        <p:txBody>
          <a:bodyPr>
            <a:normAutofit/>
          </a:bodyPr>
          <a:lstStyle/>
          <a:p>
            <a:pPr algn="ctr"/>
            <a:r>
              <a:rPr lang="uk-UA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Ознайомитеся </a:t>
            </a:r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з: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dirty="0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84109551"/>
              </p:ext>
            </p:extLst>
          </p:nvPr>
        </p:nvGraphicFramePr>
        <p:xfrm>
          <a:off x="3955691" y="1123836"/>
          <a:ext cx="7629586" cy="4611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3348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23836"/>
            <a:ext cx="3424687" cy="4601183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Навчитеся усно, письмово, </a:t>
            </a:r>
            <a:r>
              <a:rPr lang="uk-UA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мультимедійно</a:t>
            </a:r>
            <a:r>
              <a:rPr lang="uk-UA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презентувати науковий </a:t>
            </a:r>
            <a:r>
              <a:rPr lang="uk-UA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текст.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 </a:t>
            </a:r>
            <a:endParaRPr lang="ru-RU" dirty="0"/>
          </a:p>
        </p:txBody>
      </p:sp>
      <p:pic>
        <p:nvPicPr>
          <p:cNvPr id="2050" name="Picture 2" descr="Як саме оратор повинен читати промову - Ораторське мистецтв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687" y="-34505"/>
            <a:ext cx="3959524" cy="2295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Виды печатной бумаги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862" y="1976404"/>
            <a:ext cx="4143603" cy="2367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Презентация инновационного проекта: правила и структура | Блог 4brai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658" y="4141867"/>
            <a:ext cx="4861342" cy="2430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60943" y="4723475"/>
            <a:ext cx="392326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використовуйте надміру текстової інформації на слайді – ви все це проголошуєте.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Надавайте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перевагу таблицям, схемам, рисункам.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84163" y="539730"/>
            <a:ext cx="35086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 жестів повинно бути доречним.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425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/>
          <p:cNvSpPr/>
          <p:nvPr/>
        </p:nvSpPr>
        <p:spPr>
          <a:xfrm>
            <a:off x="8462514" y="2576422"/>
            <a:ext cx="2099736" cy="408317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6967909" y="2242868"/>
            <a:ext cx="1693012" cy="445698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8920354" y="1630392"/>
            <a:ext cx="2455654" cy="491706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3752491" y="1630392"/>
            <a:ext cx="3114136" cy="491706"/>
          </a:xfrm>
          <a:prstGeom prst="ellipse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Здобудете навички редагування наукового тексту.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гістохімічним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гострому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післяінфекційному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гломерулонефриті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нирковому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клубочку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інтенсивність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окиснюючої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модифікації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білків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ендотеліоцитах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меншою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мірою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мезангіоцитах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епітеліоцитах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не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Згідно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гістохімічним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дослідженням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гострого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післяінфекційного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гломерулонефриту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нирковому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клубочку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інтенсивність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окиснювальної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модифікації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білків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ендотеліоцитах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мезангіоцитах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 в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епітеліоцитах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не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зростає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80742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Структура курсу</a:t>
            </a:r>
            <a:endParaRPr lang="ru-RU" sz="4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3010200"/>
              </p:ext>
            </p:extLst>
          </p:nvPr>
        </p:nvGraphicFramePr>
        <p:xfrm>
          <a:off x="3989508" y="863790"/>
          <a:ext cx="7315200" cy="5121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5995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6259" y="1123836"/>
            <a:ext cx="3516824" cy="460118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Змістовий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модуль 1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Сучасний</a:t>
            </a:r>
            <a:r>
              <a:rPr lang="ru-RU" sz="3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науковий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продукт. </a:t>
            </a:r>
            <a:r>
              <a:rPr lang="ru-RU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Вимоги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укладання</a:t>
            </a:r>
            <a:endParaRPr lang="ru-RU" sz="3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59049" y="864107"/>
            <a:ext cx="7315200" cy="5120640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 </a:t>
            </a:r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68999509"/>
              </p:ext>
            </p:extLst>
          </p:nvPr>
        </p:nvGraphicFramePr>
        <p:xfrm>
          <a:off x="3821503" y="1481363"/>
          <a:ext cx="7927517" cy="388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71962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23836"/>
            <a:ext cx="3447813" cy="460118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Змістовий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модуль </a:t>
            </a:r>
            <a:r>
              <a:rPr lang="uk-UA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Термін</a:t>
            </a:r>
            <a:r>
              <a:rPr lang="ru-RU" sz="3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 основа </a:t>
            </a:r>
            <a:r>
              <a:rPr lang="ru-RU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наукового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дискурсу</a:t>
            </a:r>
            <a:endParaRPr lang="ru-RU" sz="3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 smtClean="0"/>
              <a:t> </a:t>
            </a:r>
            <a:endParaRPr lang="ru-RU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889974033"/>
              </p:ext>
            </p:extLst>
          </p:nvPr>
        </p:nvGraphicFramePr>
        <p:xfrm>
          <a:off x="3869268" y="1246066"/>
          <a:ext cx="7646838" cy="4356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291918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74885" y="1123835"/>
            <a:ext cx="3534077" cy="4601183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Змістовий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модуль 3</a:t>
            </a:r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</a:t>
            </a:r>
            <a:r>
              <a:rPr lang="ru-RU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писемного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наукового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мовлення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510266851"/>
              </p:ext>
            </p:extLst>
          </p:nvPr>
        </p:nvGraphicFramePr>
        <p:xfrm>
          <a:off x="3869268" y="1246066"/>
          <a:ext cx="7646838" cy="4356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53707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23836"/>
            <a:ext cx="3413307" cy="4601183"/>
          </a:xfrm>
        </p:spPr>
        <p:txBody>
          <a:bodyPr/>
          <a:lstStyle/>
          <a:p>
            <a:pPr algn="ctr"/>
            <a:r>
              <a:rPr lang="ru-RU" dirty="0"/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Змістовий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модуль 4. 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</a:t>
            </a:r>
            <a:r>
              <a:rPr lang="ru-RU" sz="32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усної</a:t>
            </a:r>
            <a:r>
              <a:rPr lang="ru-RU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i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комунікації</a:t>
            </a:r>
            <a:endParaRPr lang="ru-RU" sz="32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  <a:endParaRPr lang="ru-RU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62125521"/>
              </p:ext>
            </p:extLst>
          </p:nvPr>
        </p:nvGraphicFramePr>
        <p:xfrm>
          <a:off x="3869268" y="1246066"/>
          <a:ext cx="7646838" cy="4356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35800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453320" y="864108"/>
            <a:ext cx="7315200" cy="5120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7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увагу!</a:t>
            </a:r>
            <a:endParaRPr lang="ru-RU" sz="7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526211"/>
            <a:ext cx="3536830" cy="59522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02524"/>
      </p:ext>
    </p:extLst>
  </p:cSld>
  <p:clrMapOvr>
    <a:masterClrMapping/>
  </p:clrMapOvr>
</p:sld>
</file>

<file path=ppt/theme/theme1.xml><?xml version="1.0" encoding="utf-8"?>
<a:theme xmlns:a="http://schemas.openxmlformats.org/drawingml/2006/main" name="Рама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Рамка</Template>
  <TotalTime>215</TotalTime>
  <Words>412</Words>
  <Application>Microsoft Office PowerPoint</Application>
  <PresentationFormat>Широкоэкранный</PresentationFormat>
  <Paragraphs>81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Corbel</vt:lpstr>
      <vt:lpstr>Times New Roman</vt:lpstr>
      <vt:lpstr>Wingdings 2</vt:lpstr>
      <vt:lpstr>Рама</vt:lpstr>
      <vt:lpstr>Дисципліна на вибір «Наукове мовлення в медицині»</vt:lpstr>
      <vt:lpstr>  </vt:lpstr>
      <vt:lpstr>Протягом курсу ви</vt:lpstr>
      <vt:lpstr> Систематизуєте мовні формулами для створення наукових текстів.</vt:lpstr>
      <vt:lpstr>Ознайомитеся з:</vt:lpstr>
      <vt:lpstr>Навчитеся усно, письмово, мультимедійно презентувати науковий текст.</vt:lpstr>
      <vt:lpstr>Здобудете навички редагування наукового тексту.</vt:lpstr>
      <vt:lpstr>Структура курсу</vt:lpstr>
      <vt:lpstr>Змістовий модуль 1. Сучасний науковий продукт. Вимоги до його укладання</vt:lpstr>
      <vt:lpstr>Змістовий модуль 2. Термін як основа наукового дискурсу</vt:lpstr>
      <vt:lpstr>Змістовий модуль 3. Культура писемного наукового мовлення </vt:lpstr>
      <vt:lpstr> Змістовий модуль 4.  Культура усної комунікації</vt:lpstr>
      <vt:lpstr>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Дисципліна на вибір «Наукове мовлення в медицині» Викладачі: к. філол. н. Краєвська Ганна Павлівна;                      к. філол. н. Білик Яна Степанівна</dc:title>
  <dc:creator>Пользователь Windows</dc:creator>
  <cp:lastModifiedBy>Пользователь Windows</cp:lastModifiedBy>
  <cp:revision>29</cp:revision>
  <dcterms:created xsi:type="dcterms:W3CDTF">2020-08-27T20:00:28Z</dcterms:created>
  <dcterms:modified xsi:type="dcterms:W3CDTF">2020-08-30T13:39:42Z</dcterms:modified>
</cp:coreProperties>
</file>