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4" r:id="rId1"/>
  </p:sldMasterIdLst>
  <p:notesMasterIdLst>
    <p:notesMasterId r:id="rId7"/>
  </p:notesMasterIdLst>
  <p:sldIdLst>
    <p:sldId id="258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E7EB8-BA0B-46DC-9EBF-44845E29A161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2BC06-474B-485F-88EB-CC8B0DD8C200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46308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185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6922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5802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7217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2982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0911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993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062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974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651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35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94773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190"/>
            <a:fld id="{0A2FE6C7-17BE-6247-86B7-AD7ECF4DE75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24/05/2022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19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190"/>
            <a:fld id="{D18396A7-6EF0-AE41-849E-90E2FE23DBE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457190"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81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4000"/>
                    </a14:imgEffect>
                    <a14:imgEffect>
                      <a14:brightnessContrast bright="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1589"/>
            <a:ext cx="12192000" cy="6850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" y="31589"/>
            <a:ext cx="12064752" cy="898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ДЕНТАЛЬНА ІМПЛАНТОЛОГІЯ</a:t>
            </a:r>
          </a:p>
          <a:p>
            <a:endParaRPr lang="en-US" sz="4000" b="1" dirty="0"/>
          </a:p>
          <a:p>
            <a:pPr algn="ctr"/>
            <a:endParaRPr lang="uk-UA" sz="4000" b="1" dirty="0">
              <a:solidFill>
                <a:srgbClr val="002060"/>
              </a:solidFill>
            </a:endParaRPr>
          </a:p>
          <a:p>
            <a:pPr algn="ctr"/>
            <a:endParaRPr lang="uk-UA" sz="4000" b="1" dirty="0">
              <a:solidFill>
                <a:srgbClr val="002060"/>
              </a:solidFill>
            </a:endParaRPr>
          </a:p>
          <a:p>
            <a:pPr algn="ctr"/>
            <a:endParaRPr lang="uk-UA" sz="4000" b="1" dirty="0">
              <a:solidFill>
                <a:srgbClr val="002060"/>
              </a:solidFill>
            </a:endParaRPr>
          </a:p>
          <a:p>
            <a:pPr algn="ctr"/>
            <a:endParaRPr lang="uk-UA" sz="4000" b="1" dirty="0">
              <a:solidFill>
                <a:srgbClr val="002060"/>
              </a:solidFill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ортопедичної стоматології</a:t>
            </a:r>
          </a:p>
          <a:p>
            <a:pPr algn="ctr"/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Вибіркова дисципліна для підготовки </a:t>
            </a: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освіти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курсу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 221 «Стоматологія»</a:t>
            </a:r>
          </a:p>
          <a:p>
            <a:pPr algn="ctr"/>
            <a:endParaRPr lang="uk-UA" sz="4000" b="1" dirty="0"/>
          </a:p>
          <a:p>
            <a:pPr algn="ctr"/>
            <a:endParaRPr lang="uk-UA" sz="4000" b="1" dirty="0"/>
          </a:p>
          <a:p>
            <a:pPr algn="ctr"/>
            <a:endParaRPr lang="uk-UA" sz="4000" b="1" dirty="0"/>
          </a:p>
          <a:p>
            <a:pPr algn="ctr"/>
            <a:endParaRPr lang="uk-UA" sz="4000" b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9944956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b="78179"/>
          <a:stretch/>
        </p:blipFill>
        <p:spPr>
          <a:xfrm>
            <a:off x="-16763" y="0"/>
            <a:ext cx="12208763" cy="19980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t="84643"/>
          <a:stretch/>
        </p:blipFill>
        <p:spPr>
          <a:xfrm>
            <a:off x="0" y="5444837"/>
            <a:ext cx="12192000" cy="1413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998021"/>
            <a:ext cx="12192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Дентальна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імплантологія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галузь практичної стоматології, що об’єднує принципи хірургічного та ортопедичного стоматологічного лікування та вивчає питання інсталяції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біосумісних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людським організмом, штучно створених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інородних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тіл (дентальних імплантатів) у тканини щелепно-лицевої ділянки з метою подальшого зубного протезування.</a:t>
            </a:r>
          </a:p>
        </p:txBody>
      </p:sp>
    </p:spTree>
    <p:extLst>
      <p:ext uri="{BB962C8B-B14F-4D97-AF65-F5344CB8AC3E}">
        <p14:creationId xmlns:p14="http://schemas.microsoft.com/office/powerpoint/2010/main" xmlns="" val="4881347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4937" y="0"/>
            <a:ext cx="8887063" cy="68797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5660571" cy="6858000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Дентальна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імплантологія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сучасна, прогресивна та перспективна галузь практичної стоматології, що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динамічно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розвивається. Забезпечує максимальну фізіологічну та соціальну реабілітацію стоматологічних пацієнтів, сприяє покращенню якості життя.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548836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0286" y="4964764"/>
            <a:ext cx="6008914" cy="18932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8342" y="232230"/>
            <a:ext cx="1174205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Цілі навчальної дисципліни: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Сформувати об’єм базових, фундаментальних медичних знань, що формують професійні компетентності лікаря-стоматолога, ортопеда-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імплантолога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Забезпечити міцний теоретичний фундамент майбутньому лікарю-стоматологу-ортопеду для здобуття основних вмінь, необхідних у індивідуальній професійній діяльності.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Сформувати навички у засвоєнні нових технологій та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галузі дентальної імплантології та ортопедичної стоматології.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Підготувати спеціаліста до тривалої професійної діяльності, що базується на  принципах безперервної  професійної підготовки та засадах доказової медицини </a:t>
            </a:r>
          </a:p>
        </p:txBody>
      </p:sp>
    </p:spTree>
    <p:extLst>
      <p:ext uri="{BB962C8B-B14F-4D97-AF65-F5344CB8AC3E}">
        <p14:creationId xmlns:p14="http://schemas.microsoft.com/office/powerpoint/2010/main" xmlns="" val="140127880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57325"/>
            <a:ext cx="12192000" cy="543709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b="15556"/>
          <a:stretch/>
        </p:blipFill>
        <p:spPr>
          <a:xfrm>
            <a:off x="4455886" y="0"/>
            <a:ext cx="7736114" cy="36746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772" y="682172"/>
            <a:ext cx="12032343" cy="185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455886" cy="24600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886" y="2553329"/>
            <a:ext cx="4354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Дентальна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імплантація – це: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3840049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задоволення від можливості дарувати людям радість життя та насолода від професійного спілкування з представниками елітного медичного дивізіону!</a:t>
            </a:r>
          </a:p>
        </p:txBody>
      </p:sp>
    </p:spTree>
    <p:extLst>
      <p:ext uri="{BB962C8B-B14F-4D97-AF65-F5344CB8AC3E}">
        <p14:creationId xmlns:p14="http://schemas.microsoft.com/office/powerpoint/2010/main" xmlns="" val="248352913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188</Words>
  <Application>Microsoft Office PowerPoint</Application>
  <PresentationFormat>Произвольный</PresentationFormat>
  <Paragraphs>23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Дентальна імплантологія – сучасна, прогресивна та перспективна галузь практичної стоматології, що динамічно розвивається. Забезпечує максимальну фізіологічну та соціальну реабілітацію стоматологічних пацієнтів, сприяє покращенню якості життя. </vt:lpstr>
      <vt:lpstr>Слайд 4</vt:lpstr>
      <vt:lpstr>Слайд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2020-12-17T22:42:27Z</dcterms:created>
  <dcterms:modified xsi:type="dcterms:W3CDTF">2022-05-24T19:35:00Z</dcterms:modified>
  <cp:contentStatus>Окончательное</cp:contentStatus>
</cp:coreProperties>
</file>