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9672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2586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3514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6209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0606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1531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5185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9156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265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9864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8248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1217572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3178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1727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7683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1560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10323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4970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 cstate="print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854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  <p:sldLayoutId id="2147483800" r:id="rId17"/>
    <p:sldLayoutId id="2147483801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3495" y="1313895"/>
            <a:ext cx="11544299" cy="1786854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Основні технології виготовлення зубних протезів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2106" y="3613878"/>
            <a:ext cx="10161037" cy="2057400"/>
          </a:xfrm>
        </p:spPr>
        <p:txBody>
          <a:bodyPr>
            <a:normAutofit lnSpcReduction="10000"/>
          </a:bodyPr>
          <a:lstStyle/>
          <a:p>
            <a:pPr algn="r"/>
            <a:r>
              <a:rPr lang="uk-UA" sz="24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ортопедичної стоматології</a:t>
            </a:r>
          </a:p>
          <a:p>
            <a:pPr algn="r"/>
            <a:endParaRPr lang="uk-UA" sz="2400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24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Вибіркова дисципліна для підготовки здобувачів освіти </a:t>
            </a:r>
            <a:r>
              <a:rPr lang="uk-UA" sz="2400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курсу </a:t>
            </a:r>
            <a:r>
              <a:rPr lang="uk-UA" sz="24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спеціальності 221 «стоматологія</a:t>
            </a:r>
            <a:r>
              <a:rPr lang="uk-UA" dirty="0">
                <a:solidFill>
                  <a:schemeClr val="tx1"/>
                </a:solidFill>
              </a:rPr>
              <a:t>».</a:t>
            </a:r>
          </a:p>
          <a:p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81713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679" y="173004"/>
            <a:ext cx="4418449" cy="679252"/>
          </a:xfrm>
        </p:spPr>
        <p:txBody>
          <a:bodyPr/>
          <a:lstStyle/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Актуальність: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579679" y="949124"/>
            <a:ext cx="10336896" cy="362172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ортопедичної стоматології спрямований на удосконалення методів лікування для підвищення рівня ефективності надання стоматологічної допомоги. Тому, знання і вміння, які набувають студенти при вивченні дисципліни «Основні технології виготовлення зубних протезів» і є необхідною складовою формування професійних </a:t>
            </a:r>
            <a:r>
              <a:rPr lang="uk-UA" sz="2400" cap="non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компетентностей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сучасного лікаря.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Зубні коронки – Про зуби">
            <a:extLst>
              <a:ext uri="{FF2B5EF4-FFF2-40B4-BE49-F238E27FC236}">
                <a16:creationId xmlns:a16="http://schemas.microsoft.com/office/drawing/2014/main" xmlns="" id="{D464306E-AA67-490C-AE0E-79087817F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572000"/>
            <a:ext cx="4820575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4DD1990-0D00-4028-AE56-97025D2472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79" y="4570847"/>
            <a:ext cx="3533312" cy="228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958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2744" y="404636"/>
            <a:ext cx="1679839" cy="747799"/>
          </a:xfrm>
        </p:spPr>
        <p:txBody>
          <a:bodyPr>
            <a:normAutofit/>
          </a:bodyPr>
          <a:lstStyle/>
          <a:p>
            <a:r>
              <a:rPr lang="uk-UA" cap="none" dirty="0">
                <a:solidFill>
                  <a:schemeClr val="accent1">
                    <a:lumMod val="50000"/>
                  </a:schemeClr>
                </a:solidFill>
              </a:rPr>
              <a:t>Мета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2744" y="1196294"/>
            <a:ext cx="10010807" cy="323574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3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Формування у студентів системи знань про сучасні технології виготовлення незнімних та знімних конструкцій зубних протезів	</a:t>
            </a:r>
          </a:p>
          <a:p>
            <a:pPr marL="0" indent="0">
              <a:buNone/>
            </a:pPr>
            <a:endParaRPr lang="ru-RU" sz="36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Зубні коронки – Про зуби">
            <a:extLst>
              <a:ext uri="{FF2B5EF4-FFF2-40B4-BE49-F238E27FC236}">
                <a16:creationId xmlns:a16="http://schemas.microsoft.com/office/drawing/2014/main" xmlns="" id="{2774FC0B-938D-4CD8-BE63-F15241ED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7643" y="4651899"/>
            <a:ext cx="3874357" cy="220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Зубні вкладки в стоматології: плюси і мінуси, що це таке, вкладки під  коронку">
            <a:extLst>
              <a:ext uri="{FF2B5EF4-FFF2-40B4-BE49-F238E27FC236}">
                <a16:creationId xmlns:a16="http://schemas.microsoft.com/office/drawing/2014/main" xmlns="" id="{D6DFE2D3-BB22-4AA9-B8D3-3D3DF9014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876" y="4651899"/>
            <a:ext cx="3874357" cy="220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34797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026" y="165716"/>
            <a:ext cx="2802713" cy="722050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Завдання: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1156" y="719535"/>
            <a:ext cx="11538818" cy="5013959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</a:pPr>
            <a:r>
              <a:rPr lang="uk-UA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видів незнімних та знімних конструкцій зубних протезів;</a:t>
            </a:r>
          </a:p>
          <a:p>
            <a:pPr lvl="0">
              <a:lnSpc>
                <a:spcPct val="100000"/>
              </a:lnSpc>
            </a:pPr>
            <a:r>
              <a:rPr lang="uk-UA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технологічних етапів виготовлення ортопедичних конструкцій;</a:t>
            </a:r>
          </a:p>
          <a:p>
            <a:pPr>
              <a:lnSpc>
                <a:spcPct val="100000"/>
              </a:lnSpc>
            </a:pPr>
            <a:r>
              <a:rPr lang="uk-UA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Інтерпретація особливостей технології виготовлення незнімних та знімних конструкцій зубних протезів;</a:t>
            </a:r>
          </a:p>
          <a:p>
            <a:pPr>
              <a:lnSpc>
                <a:spcPct val="100000"/>
              </a:lnSpc>
            </a:pPr>
            <a:r>
              <a:rPr lang="uk-UA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Демонструвати на фантомах клініко-лабораторні етапи виготовлення незнімних та знімних конструкцій зубних протезів;</a:t>
            </a:r>
            <a:endParaRPr lang="ru-RU" sz="2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uk-UA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Обґрунтовування вибору матеріалів для виготовлення різних видів зубних протезів.</a:t>
            </a:r>
            <a:endParaRPr lang="ru-RU" sz="2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ru-RU" sz="2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Суцільнолиті коронки: технологія та етапи виготовлення | Зуби">
            <a:extLst>
              <a:ext uri="{FF2B5EF4-FFF2-40B4-BE49-F238E27FC236}">
                <a16:creationId xmlns:a16="http://schemas.microsoft.com/office/drawing/2014/main" xmlns="" id="{FCBFAF60-1D1A-4F79-97EE-063290EFF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9505" y="4776186"/>
            <a:ext cx="3612989" cy="208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CFC17779-286E-4C72-9158-7C1AD9D05C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026" y="5135330"/>
            <a:ext cx="28289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Зйомні протези нейлонові, ціни, Київ">
            <a:extLst>
              <a:ext uri="{FF2B5EF4-FFF2-40B4-BE49-F238E27FC236}">
                <a16:creationId xmlns:a16="http://schemas.microsoft.com/office/drawing/2014/main" xmlns="" id="{B5A76B47-D7BC-486C-9466-BB0B258BD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81048" y="5083620"/>
            <a:ext cx="2828926" cy="172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59649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xmlns="" id="{46F39B7E-7D4F-4F5D-AE8E-75CA72180FC2}"/>
              </a:ext>
            </a:extLst>
          </p:cNvPr>
          <p:cNvSpPr/>
          <p:nvPr/>
        </p:nvSpPr>
        <p:spPr>
          <a:xfrm>
            <a:off x="749508" y="961764"/>
            <a:ext cx="11292590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Технологія виготовлення вкладок.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Технологія виготовлення штучних коронок.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Технологія виготовлення штифтових конструкцій.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Технологія виготовлення металокерамічних коронок.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Технологія виготовлення металопластмасового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мостоподібного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протеза.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Технологія виготовлення металокерамічного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мостоподібного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протеза.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Основні матеріали для виготовлення незнімних конструкцій зубних протезів.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Технологія виготовлення часткового знімного пластинкового протеза.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Технологія виготовлення повного знімного пластинкового протеза.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Технологія виготовлення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бюгельного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протеза.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xmlns="" id="{AFC5E966-689E-464B-A0D6-049B32E3F503}"/>
              </a:ext>
            </a:extLst>
          </p:cNvPr>
          <p:cNvSpPr/>
          <p:nvPr/>
        </p:nvSpPr>
        <p:spPr>
          <a:xfrm>
            <a:off x="2704687" y="130767"/>
            <a:ext cx="339131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 курсу:</a:t>
            </a:r>
          </a:p>
        </p:txBody>
      </p:sp>
    </p:spTree>
    <p:extLst>
      <p:ext uri="{BB962C8B-B14F-4D97-AF65-F5344CB8AC3E}">
        <p14:creationId xmlns:p14="http://schemas.microsoft.com/office/powerpoint/2010/main" xmlns="" val="402374388"/>
      </p:ext>
    </p:extLst>
  </p:cSld>
  <p:clrMapOvr>
    <a:masterClrMapping/>
  </p:clrMapOvr>
</p:sld>
</file>

<file path=ppt/theme/theme1.xml><?xml version="1.0" encoding="utf-8"?>
<a:theme xmlns:a="http://schemas.openxmlformats.org/drawingml/2006/main" name="Краплинка">
  <a:themeElements>
    <a:clrScheme name="Краплинка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раплинка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раплинка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Краплинка</Template>
  <TotalTime>202</TotalTime>
  <Words>159</Words>
  <Application>Microsoft Office PowerPoint</Application>
  <PresentationFormat>Произвольный</PresentationFormat>
  <Paragraphs>25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Краплинка</vt:lpstr>
      <vt:lpstr>Основні технології виготовлення зубних протезів</vt:lpstr>
      <vt:lpstr>Актуальність:</vt:lpstr>
      <vt:lpstr>Мета:</vt:lpstr>
      <vt:lpstr>Завдання:</vt:lpstr>
      <vt:lpstr>Слайд 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20</cp:revision>
  <dcterms:created xsi:type="dcterms:W3CDTF">2020-12-18T12:49:35Z</dcterms:created>
  <dcterms:modified xsi:type="dcterms:W3CDTF">2022-05-24T19:30:42Z</dcterms:modified>
</cp:coreProperties>
</file>