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20104100" cy="11309350"/>
  <p:notesSz cx="20104100" cy="1130935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60" y="-108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150" b="0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150" b="0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5/6/2021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20104100" cy="11308715"/>
          </a:xfrm>
          <a:custGeom>
            <a:avLst/>
            <a:gdLst/>
            <a:ahLst/>
            <a:cxnLst/>
            <a:rect l="l" t="t" r="r" b="b"/>
            <a:pathLst>
              <a:path w="20104100" h="11308715">
                <a:moveTo>
                  <a:pt x="20104099" y="0"/>
                </a:moveTo>
                <a:lnTo>
                  <a:pt x="0" y="0"/>
                </a:lnTo>
                <a:lnTo>
                  <a:pt x="0" y="11308556"/>
                </a:lnTo>
                <a:lnTo>
                  <a:pt x="20104099" y="11308556"/>
                </a:lnTo>
                <a:lnTo>
                  <a:pt x="20104099" y="0"/>
                </a:lnTo>
                <a:close/>
              </a:path>
            </a:pathLst>
          </a:custGeom>
          <a:solidFill>
            <a:srgbClr val="768EB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2374"/>
            <a:ext cx="20104099" cy="11296181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441478" y="993534"/>
            <a:ext cx="11293475" cy="4025900"/>
          </a:xfrm>
          <a:custGeom>
            <a:avLst/>
            <a:gdLst/>
            <a:ahLst/>
            <a:cxnLst/>
            <a:rect l="l" t="t" r="r" b="b"/>
            <a:pathLst>
              <a:path w="11293475" h="4025900">
                <a:moveTo>
                  <a:pt x="6310433" y="4013200"/>
                </a:moveTo>
                <a:lnTo>
                  <a:pt x="4983010" y="4013200"/>
                </a:lnTo>
                <a:lnTo>
                  <a:pt x="5035932" y="4025900"/>
                </a:lnTo>
                <a:lnTo>
                  <a:pt x="6257511" y="4025900"/>
                </a:lnTo>
                <a:lnTo>
                  <a:pt x="6310433" y="4013200"/>
                </a:lnTo>
                <a:close/>
              </a:path>
              <a:path w="11293475" h="4025900">
                <a:moveTo>
                  <a:pt x="6574257" y="4000500"/>
                </a:moveTo>
                <a:lnTo>
                  <a:pt x="4719186" y="4000500"/>
                </a:lnTo>
                <a:lnTo>
                  <a:pt x="4771833" y="4013200"/>
                </a:lnTo>
                <a:lnTo>
                  <a:pt x="6521610" y="4013200"/>
                </a:lnTo>
                <a:lnTo>
                  <a:pt x="6574257" y="4000500"/>
                </a:lnTo>
                <a:close/>
              </a:path>
              <a:path w="11293475" h="4025900">
                <a:moveTo>
                  <a:pt x="6784143" y="3987800"/>
                </a:moveTo>
                <a:lnTo>
                  <a:pt x="4509300" y="3987800"/>
                </a:lnTo>
                <a:lnTo>
                  <a:pt x="4561658" y="4000500"/>
                </a:lnTo>
                <a:lnTo>
                  <a:pt x="6731785" y="4000500"/>
                </a:lnTo>
                <a:lnTo>
                  <a:pt x="6784143" y="3987800"/>
                </a:lnTo>
                <a:close/>
              </a:path>
              <a:path w="11293475" h="4025900">
                <a:moveTo>
                  <a:pt x="6940714" y="3975100"/>
                </a:moveTo>
                <a:lnTo>
                  <a:pt x="4352729" y="3975100"/>
                </a:lnTo>
                <a:lnTo>
                  <a:pt x="4404832" y="3987800"/>
                </a:lnTo>
                <a:lnTo>
                  <a:pt x="6888611" y="3987800"/>
                </a:lnTo>
                <a:lnTo>
                  <a:pt x="6940714" y="3975100"/>
                </a:lnTo>
                <a:close/>
              </a:path>
              <a:path w="11293475" h="4025900">
                <a:moveTo>
                  <a:pt x="7096447" y="3962400"/>
                </a:moveTo>
                <a:lnTo>
                  <a:pt x="4196996" y="3962400"/>
                </a:lnTo>
                <a:lnTo>
                  <a:pt x="4248808" y="3975100"/>
                </a:lnTo>
                <a:lnTo>
                  <a:pt x="7044635" y="3975100"/>
                </a:lnTo>
                <a:lnTo>
                  <a:pt x="7096447" y="3962400"/>
                </a:lnTo>
                <a:close/>
              </a:path>
              <a:path w="11293475" h="4025900">
                <a:moveTo>
                  <a:pt x="7199754" y="3949700"/>
                </a:moveTo>
                <a:lnTo>
                  <a:pt x="4093689" y="3949700"/>
                </a:lnTo>
                <a:lnTo>
                  <a:pt x="4145288" y="3962400"/>
                </a:lnTo>
                <a:lnTo>
                  <a:pt x="7148155" y="3962400"/>
                </a:lnTo>
                <a:lnTo>
                  <a:pt x="7199754" y="3949700"/>
                </a:lnTo>
                <a:close/>
              </a:path>
              <a:path w="11293475" h="4025900">
                <a:moveTo>
                  <a:pt x="7353864" y="3937000"/>
                </a:moveTo>
                <a:lnTo>
                  <a:pt x="3939579" y="3937000"/>
                </a:lnTo>
                <a:lnTo>
                  <a:pt x="3990830" y="3949700"/>
                </a:lnTo>
                <a:lnTo>
                  <a:pt x="7302612" y="3949700"/>
                </a:lnTo>
                <a:lnTo>
                  <a:pt x="7353864" y="3937000"/>
                </a:lnTo>
                <a:close/>
              </a:path>
              <a:path w="11293475" h="4025900">
                <a:moveTo>
                  <a:pt x="7455994" y="3924300"/>
                </a:moveTo>
                <a:lnTo>
                  <a:pt x="3837449" y="3924300"/>
                </a:lnTo>
                <a:lnTo>
                  <a:pt x="3888450" y="3937000"/>
                </a:lnTo>
                <a:lnTo>
                  <a:pt x="7404993" y="3937000"/>
                </a:lnTo>
                <a:lnTo>
                  <a:pt x="7455994" y="3924300"/>
                </a:lnTo>
                <a:close/>
              </a:path>
              <a:path w="11293475" h="4025900">
                <a:moveTo>
                  <a:pt x="7557600" y="3911600"/>
                </a:moveTo>
                <a:lnTo>
                  <a:pt x="3735843" y="3911600"/>
                </a:lnTo>
                <a:lnTo>
                  <a:pt x="3786579" y="3924300"/>
                </a:lnTo>
                <a:lnTo>
                  <a:pt x="7506864" y="3924300"/>
                </a:lnTo>
                <a:lnTo>
                  <a:pt x="7557600" y="3911600"/>
                </a:lnTo>
                <a:close/>
              </a:path>
              <a:path w="11293475" h="4025900">
                <a:moveTo>
                  <a:pt x="7658651" y="3898900"/>
                </a:moveTo>
                <a:lnTo>
                  <a:pt x="3634792" y="3898900"/>
                </a:lnTo>
                <a:lnTo>
                  <a:pt x="3685246" y="3911600"/>
                </a:lnTo>
                <a:lnTo>
                  <a:pt x="7608197" y="3911600"/>
                </a:lnTo>
                <a:lnTo>
                  <a:pt x="7658651" y="3898900"/>
                </a:lnTo>
                <a:close/>
              </a:path>
              <a:path w="11293475" h="4025900">
                <a:moveTo>
                  <a:pt x="7809123" y="3873500"/>
                </a:moveTo>
                <a:lnTo>
                  <a:pt x="3484320" y="3873500"/>
                </a:lnTo>
                <a:lnTo>
                  <a:pt x="3584483" y="3898900"/>
                </a:lnTo>
                <a:lnTo>
                  <a:pt x="7708960" y="3898900"/>
                </a:lnTo>
                <a:lnTo>
                  <a:pt x="7809123" y="3873500"/>
                </a:lnTo>
                <a:close/>
              </a:path>
              <a:path w="11293475" h="4025900">
                <a:moveTo>
                  <a:pt x="7908656" y="3860800"/>
                </a:moveTo>
                <a:lnTo>
                  <a:pt x="3384787" y="3860800"/>
                </a:lnTo>
                <a:lnTo>
                  <a:pt x="3434473" y="3873500"/>
                </a:lnTo>
                <a:lnTo>
                  <a:pt x="7858970" y="3873500"/>
                </a:lnTo>
                <a:lnTo>
                  <a:pt x="7908656" y="3860800"/>
                </a:lnTo>
                <a:close/>
              </a:path>
              <a:path w="11293475" h="4025900">
                <a:moveTo>
                  <a:pt x="8056707" y="3835400"/>
                </a:moveTo>
                <a:lnTo>
                  <a:pt x="3236736" y="3835400"/>
                </a:lnTo>
                <a:lnTo>
                  <a:pt x="3335267" y="3860800"/>
                </a:lnTo>
                <a:lnTo>
                  <a:pt x="7958176" y="3860800"/>
                </a:lnTo>
                <a:lnTo>
                  <a:pt x="8056707" y="3835400"/>
                </a:lnTo>
                <a:close/>
              </a:path>
              <a:path w="11293475" h="4025900">
                <a:moveTo>
                  <a:pt x="8203169" y="3810000"/>
                </a:moveTo>
                <a:lnTo>
                  <a:pt x="3090274" y="3810000"/>
                </a:lnTo>
                <a:lnTo>
                  <a:pt x="3187734" y="3835400"/>
                </a:lnTo>
                <a:lnTo>
                  <a:pt x="8105709" y="3835400"/>
                </a:lnTo>
                <a:lnTo>
                  <a:pt x="8203169" y="3810000"/>
                </a:lnTo>
                <a:close/>
              </a:path>
              <a:path w="11293475" h="4025900">
                <a:moveTo>
                  <a:pt x="8395804" y="3771900"/>
                </a:moveTo>
                <a:lnTo>
                  <a:pt x="2897639" y="3771900"/>
                </a:lnTo>
                <a:lnTo>
                  <a:pt x="3041824" y="3810000"/>
                </a:lnTo>
                <a:lnTo>
                  <a:pt x="8251619" y="3810000"/>
                </a:lnTo>
                <a:lnTo>
                  <a:pt x="8395804" y="3771900"/>
                </a:lnTo>
                <a:close/>
              </a:path>
              <a:path w="11293475" h="4025900">
                <a:moveTo>
                  <a:pt x="8585188" y="3733800"/>
                </a:moveTo>
                <a:lnTo>
                  <a:pt x="2708255" y="3733800"/>
                </a:lnTo>
                <a:lnTo>
                  <a:pt x="2849979" y="3771900"/>
                </a:lnTo>
                <a:lnTo>
                  <a:pt x="8443464" y="3771900"/>
                </a:lnTo>
                <a:lnTo>
                  <a:pt x="8585188" y="3733800"/>
                </a:lnTo>
                <a:close/>
              </a:path>
              <a:path w="11293475" h="4025900">
                <a:moveTo>
                  <a:pt x="8953236" y="3644900"/>
                </a:moveTo>
                <a:lnTo>
                  <a:pt x="2340207" y="3644900"/>
                </a:lnTo>
                <a:lnTo>
                  <a:pt x="2661445" y="3733800"/>
                </a:lnTo>
                <a:lnTo>
                  <a:pt x="8631998" y="3733800"/>
                </a:lnTo>
                <a:lnTo>
                  <a:pt x="8953236" y="3644900"/>
                </a:lnTo>
                <a:close/>
              </a:path>
              <a:path w="11293475" h="4025900">
                <a:moveTo>
                  <a:pt x="8724948" y="317500"/>
                </a:moveTo>
                <a:lnTo>
                  <a:pt x="2568495" y="317500"/>
                </a:lnTo>
                <a:lnTo>
                  <a:pt x="2074509" y="457200"/>
                </a:lnTo>
                <a:lnTo>
                  <a:pt x="1653801" y="584200"/>
                </a:lnTo>
                <a:lnTo>
                  <a:pt x="1542645" y="635000"/>
                </a:lnTo>
                <a:lnTo>
                  <a:pt x="1488517" y="647700"/>
                </a:lnTo>
                <a:lnTo>
                  <a:pt x="1435356" y="673100"/>
                </a:lnTo>
                <a:lnTo>
                  <a:pt x="1383161" y="685800"/>
                </a:lnTo>
                <a:lnTo>
                  <a:pt x="1331933" y="711200"/>
                </a:lnTo>
                <a:lnTo>
                  <a:pt x="1232376" y="762000"/>
                </a:lnTo>
                <a:lnTo>
                  <a:pt x="1184048" y="774700"/>
                </a:lnTo>
                <a:lnTo>
                  <a:pt x="1136686" y="800100"/>
                </a:lnTo>
                <a:lnTo>
                  <a:pt x="1090290" y="825500"/>
                </a:lnTo>
                <a:lnTo>
                  <a:pt x="1044862" y="850900"/>
                </a:lnTo>
                <a:lnTo>
                  <a:pt x="1000399" y="863600"/>
                </a:lnTo>
                <a:lnTo>
                  <a:pt x="956904" y="889000"/>
                </a:lnTo>
                <a:lnTo>
                  <a:pt x="914375" y="914400"/>
                </a:lnTo>
                <a:lnTo>
                  <a:pt x="872812" y="939800"/>
                </a:lnTo>
                <a:lnTo>
                  <a:pt x="832216" y="965200"/>
                </a:lnTo>
                <a:lnTo>
                  <a:pt x="792587" y="977900"/>
                </a:lnTo>
                <a:lnTo>
                  <a:pt x="753924" y="1003300"/>
                </a:lnTo>
                <a:lnTo>
                  <a:pt x="716228" y="1028700"/>
                </a:lnTo>
                <a:lnTo>
                  <a:pt x="679498" y="1054100"/>
                </a:lnTo>
                <a:lnTo>
                  <a:pt x="643735" y="1079500"/>
                </a:lnTo>
                <a:lnTo>
                  <a:pt x="608939" y="1104900"/>
                </a:lnTo>
                <a:lnTo>
                  <a:pt x="575109" y="1130300"/>
                </a:lnTo>
                <a:lnTo>
                  <a:pt x="542245" y="1155700"/>
                </a:lnTo>
                <a:lnTo>
                  <a:pt x="510348" y="1181100"/>
                </a:lnTo>
                <a:lnTo>
                  <a:pt x="479418" y="1193800"/>
                </a:lnTo>
                <a:lnTo>
                  <a:pt x="449455" y="1219200"/>
                </a:lnTo>
                <a:lnTo>
                  <a:pt x="420457" y="1244600"/>
                </a:lnTo>
                <a:lnTo>
                  <a:pt x="365363" y="1295400"/>
                </a:lnTo>
                <a:lnTo>
                  <a:pt x="314135" y="1346200"/>
                </a:lnTo>
                <a:lnTo>
                  <a:pt x="266773" y="1397000"/>
                </a:lnTo>
                <a:lnTo>
                  <a:pt x="223277" y="1447800"/>
                </a:lnTo>
                <a:lnTo>
                  <a:pt x="183648" y="1498600"/>
                </a:lnTo>
                <a:lnTo>
                  <a:pt x="147885" y="1549400"/>
                </a:lnTo>
                <a:lnTo>
                  <a:pt x="115988" y="1612900"/>
                </a:lnTo>
                <a:lnTo>
                  <a:pt x="101489" y="1638300"/>
                </a:lnTo>
                <a:lnTo>
                  <a:pt x="75392" y="1689100"/>
                </a:lnTo>
                <a:lnTo>
                  <a:pt x="53161" y="1739900"/>
                </a:lnTo>
                <a:lnTo>
                  <a:pt x="34796" y="1790700"/>
                </a:lnTo>
                <a:lnTo>
                  <a:pt x="20297" y="1841500"/>
                </a:lnTo>
                <a:lnTo>
                  <a:pt x="9665" y="1892300"/>
                </a:lnTo>
                <a:lnTo>
                  <a:pt x="2899" y="1943100"/>
                </a:lnTo>
                <a:lnTo>
                  <a:pt x="966" y="1981200"/>
                </a:lnTo>
                <a:lnTo>
                  <a:pt x="0" y="2006600"/>
                </a:lnTo>
                <a:lnTo>
                  <a:pt x="0" y="2032000"/>
                </a:lnTo>
                <a:lnTo>
                  <a:pt x="2899" y="2082800"/>
                </a:lnTo>
                <a:lnTo>
                  <a:pt x="9665" y="2133600"/>
                </a:lnTo>
                <a:lnTo>
                  <a:pt x="20297" y="2184400"/>
                </a:lnTo>
                <a:lnTo>
                  <a:pt x="34796" y="2235200"/>
                </a:lnTo>
                <a:lnTo>
                  <a:pt x="53161" y="2286000"/>
                </a:lnTo>
                <a:lnTo>
                  <a:pt x="63793" y="2324100"/>
                </a:lnTo>
                <a:lnTo>
                  <a:pt x="87957" y="2374900"/>
                </a:lnTo>
                <a:lnTo>
                  <a:pt x="115988" y="2425700"/>
                </a:lnTo>
                <a:lnTo>
                  <a:pt x="147885" y="2476500"/>
                </a:lnTo>
                <a:lnTo>
                  <a:pt x="183648" y="2527300"/>
                </a:lnTo>
                <a:lnTo>
                  <a:pt x="223277" y="2578100"/>
                </a:lnTo>
                <a:lnTo>
                  <a:pt x="266773" y="2628900"/>
                </a:lnTo>
                <a:lnTo>
                  <a:pt x="314135" y="2679700"/>
                </a:lnTo>
                <a:lnTo>
                  <a:pt x="365363" y="2730500"/>
                </a:lnTo>
                <a:lnTo>
                  <a:pt x="420457" y="2781300"/>
                </a:lnTo>
                <a:lnTo>
                  <a:pt x="449455" y="2806700"/>
                </a:lnTo>
                <a:lnTo>
                  <a:pt x="479418" y="2832100"/>
                </a:lnTo>
                <a:lnTo>
                  <a:pt x="510348" y="2857500"/>
                </a:lnTo>
                <a:lnTo>
                  <a:pt x="542245" y="2882900"/>
                </a:lnTo>
                <a:lnTo>
                  <a:pt x="575109" y="2908300"/>
                </a:lnTo>
                <a:lnTo>
                  <a:pt x="608939" y="2933700"/>
                </a:lnTo>
                <a:lnTo>
                  <a:pt x="643735" y="2946400"/>
                </a:lnTo>
                <a:lnTo>
                  <a:pt x="679498" y="2971800"/>
                </a:lnTo>
                <a:lnTo>
                  <a:pt x="716228" y="2997200"/>
                </a:lnTo>
                <a:lnTo>
                  <a:pt x="753924" y="3022600"/>
                </a:lnTo>
                <a:lnTo>
                  <a:pt x="792587" y="3048000"/>
                </a:lnTo>
                <a:lnTo>
                  <a:pt x="832216" y="3073400"/>
                </a:lnTo>
                <a:lnTo>
                  <a:pt x="872812" y="3098800"/>
                </a:lnTo>
                <a:lnTo>
                  <a:pt x="914375" y="3111500"/>
                </a:lnTo>
                <a:lnTo>
                  <a:pt x="956904" y="3136900"/>
                </a:lnTo>
                <a:lnTo>
                  <a:pt x="1000399" y="3162300"/>
                </a:lnTo>
                <a:lnTo>
                  <a:pt x="1044862" y="3187700"/>
                </a:lnTo>
                <a:lnTo>
                  <a:pt x="1090290" y="3213100"/>
                </a:lnTo>
                <a:lnTo>
                  <a:pt x="1136686" y="3225800"/>
                </a:lnTo>
                <a:lnTo>
                  <a:pt x="1184048" y="3251200"/>
                </a:lnTo>
                <a:lnTo>
                  <a:pt x="1232376" y="3276600"/>
                </a:lnTo>
                <a:lnTo>
                  <a:pt x="1281671" y="3289300"/>
                </a:lnTo>
                <a:lnTo>
                  <a:pt x="1383161" y="3340100"/>
                </a:lnTo>
                <a:lnTo>
                  <a:pt x="1435356" y="3352800"/>
                </a:lnTo>
                <a:lnTo>
                  <a:pt x="1542645" y="3403600"/>
                </a:lnTo>
                <a:lnTo>
                  <a:pt x="1597740" y="3416300"/>
                </a:lnTo>
                <a:lnTo>
                  <a:pt x="1653801" y="3441700"/>
                </a:lnTo>
                <a:lnTo>
                  <a:pt x="1818584" y="3492500"/>
                </a:lnTo>
                <a:lnTo>
                  <a:pt x="1860524" y="3517900"/>
                </a:lnTo>
                <a:lnTo>
                  <a:pt x="2295280" y="3644900"/>
                </a:lnTo>
                <a:lnTo>
                  <a:pt x="8998163" y="3644900"/>
                </a:lnTo>
                <a:lnTo>
                  <a:pt x="9432918" y="3517900"/>
                </a:lnTo>
                <a:lnTo>
                  <a:pt x="9474859" y="3492500"/>
                </a:lnTo>
                <a:lnTo>
                  <a:pt x="9639642" y="3441700"/>
                </a:lnTo>
                <a:lnTo>
                  <a:pt x="9695703" y="3416300"/>
                </a:lnTo>
                <a:lnTo>
                  <a:pt x="9750798" y="3403600"/>
                </a:lnTo>
                <a:lnTo>
                  <a:pt x="9858087" y="3352800"/>
                </a:lnTo>
                <a:lnTo>
                  <a:pt x="9910282" y="3340100"/>
                </a:lnTo>
                <a:lnTo>
                  <a:pt x="10011771" y="3289300"/>
                </a:lnTo>
                <a:lnTo>
                  <a:pt x="10061066" y="3276600"/>
                </a:lnTo>
                <a:lnTo>
                  <a:pt x="10109395" y="3251200"/>
                </a:lnTo>
                <a:lnTo>
                  <a:pt x="10156757" y="3225800"/>
                </a:lnTo>
                <a:lnTo>
                  <a:pt x="10203152" y="3213100"/>
                </a:lnTo>
                <a:lnTo>
                  <a:pt x="10248581" y="3187700"/>
                </a:lnTo>
                <a:lnTo>
                  <a:pt x="10293043" y="3162300"/>
                </a:lnTo>
                <a:lnTo>
                  <a:pt x="10336539" y="3136900"/>
                </a:lnTo>
                <a:lnTo>
                  <a:pt x="10379068" y="3111500"/>
                </a:lnTo>
                <a:lnTo>
                  <a:pt x="10420630" y="3098800"/>
                </a:lnTo>
                <a:lnTo>
                  <a:pt x="10461226" y="3073400"/>
                </a:lnTo>
                <a:lnTo>
                  <a:pt x="10500855" y="3048000"/>
                </a:lnTo>
                <a:lnTo>
                  <a:pt x="10539518" y="3022600"/>
                </a:lnTo>
                <a:lnTo>
                  <a:pt x="10577214" y="2997200"/>
                </a:lnTo>
                <a:lnTo>
                  <a:pt x="10613944" y="2971800"/>
                </a:lnTo>
                <a:lnTo>
                  <a:pt x="10649707" y="2946400"/>
                </a:lnTo>
                <a:lnTo>
                  <a:pt x="10684503" y="2933700"/>
                </a:lnTo>
                <a:lnTo>
                  <a:pt x="10718333" y="2908300"/>
                </a:lnTo>
                <a:lnTo>
                  <a:pt x="10751197" y="2882900"/>
                </a:lnTo>
                <a:lnTo>
                  <a:pt x="10783093" y="2857500"/>
                </a:lnTo>
                <a:lnTo>
                  <a:pt x="10814024" y="2832100"/>
                </a:lnTo>
                <a:lnTo>
                  <a:pt x="10843987" y="2806700"/>
                </a:lnTo>
                <a:lnTo>
                  <a:pt x="10872984" y="2781300"/>
                </a:lnTo>
                <a:lnTo>
                  <a:pt x="10928079" y="2730500"/>
                </a:lnTo>
                <a:lnTo>
                  <a:pt x="10979307" y="2679700"/>
                </a:lnTo>
                <a:lnTo>
                  <a:pt x="11026669" y="2628900"/>
                </a:lnTo>
                <a:lnTo>
                  <a:pt x="11070164" y="2578100"/>
                </a:lnTo>
                <a:lnTo>
                  <a:pt x="11109794" y="2527300"/>
                </a:lnTo>
                <a:lnTo>
                  <a:pt x="11145557" y="2476500"/>
                </a:lnTo>
                <a:lnTo>
                  <a:pt x="11177454" y="2425700"/>
                </a:lnTo>
                <a:lnTo>
                  <a:pt x="11205484" y="2374900"/>
                </a:lnTo>
                <a:lnTo>
                  <a:pt x="11229648" y="2324100"/>
                </a:lnTo>
                <a:lnTo>
                  <a:pt x="11240281" y="2286000"/>
                </a:lnTo>
                <a:lnTo>
                  <a:pt x="11249946" y="2260600"/>
                </a:lnTo>
                <a:lnTo>
                  <a:pt x="11266378" y="2209800"/>
                </a:lnTo>
                <a:lnTo>
                  <a:pt x="11278943" y="2159000"/>
                </a:lnTo>
                <a:lnTo>
                  <a:pt x="11287642" y="2108200"/>
                </a:lnTo>
                <a:lnTo>
                  <a:pt x="11292475" y="2057400"/>
                </a:lnTo>
                <a:lnTo>
                  <a:pt x="11293442" y="2032000"/>
                </a:lnTo>
                <a:lnTo>
                  <a:pt x="11293442" y="2006600"/>
                </a:lnTo>
                <a:lnTo>
                  <a:pt x="11290542" y="1943100"/>
                </a:lnTo>
                <a:lnTo>
                  <a:pt x="11283776" y="1892300"/>
                </a:lnTo>
                <a:lnTo>
                  <a:pt x="11273144" y="1841500"/>
                </a:lnTo>
                <a:lnTo>
                  <a:pt x="11258645" y="1790700"/>
                </a:lnTo>
                <a:lnTo>
                  <a:pt x="11240281" y="1739900"/>
                </a:lnTo>
                <a:lnTo>
                  <a:pt x="11218049" y="1689100"/>
                </a:lnTo>
                <a:lnTo>
                  <a:pt x="11191952" y="1638300"/>
                </a:lnTo>
                <a:lnTo>
                  <a:pt x="11177454" y="1612900"/>
                </a:lnTo>
                <a:lnTo>
                  <a:pt x="11161988" y="1574800"/>
                </a:lnTo>
                <a:lnTo>
                  <a:pt x="11128159" y="1524000"/>
                </a:lnTo>
                <a:lnTo>
                  <a:pt x="11090462" y="1473200"/>
                </a:lnTo>
                <a:lnTo>
                  <a:pt x="11048900" y="1422400"/>
                </a:lnTo>
                <a:lnTo>
                  <a:pt x="11003471" y="1371600"/>
                </a:lnTo>
                <a:lnTo>
                  <a:pt x="10954176" y="1320800"/>
                </a:lnTo>
                <a:lnTo>
                  <a:pt x="10901015" y="1270000"/>
                </a:lnTo>
                <a:lnTo>
                  <a:pt x="10843987" y="1219200"/>
                </a:lnTo>
                <a:lnTo>
                  <a:pt x="10814024" y="1193800"/>
                </a:lnTo>
                <a:lnTo>
                  <a:pt x="10783093" y="1181100"/>
                </a:lnTo>
                <a:lnTo>
                  <a:pt x="10751197" y="1155700"/>
                </a:lnTo>
                <a:lnTo>
                  <a:pt x="10718333" y="1130300"/>
                </a:lnTo>
                <a:lnTo>
                  <a:pt x="10684503" y="1104900"/>
                </a:lnTo>
                <a:lnTo>
                  <a:pt x="10649707" y="1079500"/>
                </a:lnTo>
                <a:lnTo>
                  <a:pt x="10613944" y="1054100"/>
                </a:lnTo>
                <a:lnTo>
                  <a:pt x="10577214" y="1028700"/>
                </a:lnTo>
                <a:lnTo>
                  <a:pt x="10539518" y="1003300"/>
                </a:lnTo>
                <a:lnTo>
                  <a:pt x="10500855" y="977900"/>
                </a:lnTo>
                <a:lnTo>
                  <a:pt x="10461226" y="965200"/>
                </a:lnTo>
                <a:lnTo>
                  <a:pt x="10420630" y="939800"/>
                </a:lnTo>
                <a:lnTo>
                  <a:pt x="10379068" y="914400"/>
                </a:lnTo>
                <a:lnTo>
                  <a:pt x="10336539" y="889000"/>
                </a:lnTo>
                <a:lnTo>
                  <a:pt x="10293043" y="863600"/>
                </a:lnTo>
                <a:lnTo>
                  <a:pt x="10248581" y="850900"/>
                </a:lnTo>
                <a:lnTo>
                  <a:pt x="10203152" y="825500"/>
                </a:lnTo>
                <a:lnTo>
                  <a:pt x="10156757" y="800100"/>
                </a:lnTo>
                <a:lnTo>
                  <a:pt x="10109395" y="774700"/>
                </a:lnTo>
                <a:lnTo>
                  <a:pt x="10061066" y="762000"/>
                </a:lnTo>
                <a:lnTo>
                  <a:pt x="9961510" y="711200"/>
                </a:lnTo>
                <a:lnTo>
                  <a:pt x="9910282" y="685800"/>
                </a:lnTo>
                <a:lnTo>
                  <a:pt x="9858087" y="673100"/>
                </a:lnTo>
                <a:lnTo>
                  <a:pt x="9804926" y="647700"/>
                </a:lnTo>
                <a:lnTo>
                  <a:pt x="9750798" y="635000"/>
                </a:lnTo>
                <a:lnTo>
                  <a:pt x="9639642" y="584200"/>
                </a:lnTo>
                <a:lnTo>
                  <a:pt x="9218934" y="457200"/>
                </a:lnTo>
                <a:lnTo>
                  <a:pt x="8724948" y="317500"/>
                </a:lnTo>
                <a:close/>
              </a:path>
              <a:path w="11293475" h="4025900">
                <a:moveTo>
                  <a:pt x="8490917" y="266700"/>
                </a:moveTo>
                <a:lnTo>
                  <a:pt x="2802526" y="266700"/>
                </a:lnTo>
                <a:lnTo>
                  <a:pt x="2614857" y="317500"/>
                </a:lnTo>
                <a:lnTo>
                  <a:pt x="8678586" y="317500"/>
                </a:lnTo>
                <a:lnTo>
                  <a:pt x="8490917" y="266700"/>
                </a:lnTo>
                <a:close/>
              </a:path>
              <a:path w="11293475" h="4025900">
                <a:moveTo>
                  <a:pt x="8299877" y="228600"/>
                </a:moveTo>
                <a:lnTo>
                  <a:pt x="2993565" y="228600"/>
                </a:lnTo>
                <a:lnTo>
                  <a:pt x="2849979" y="266700"/>
                </a:lnTo>
                <a:lnTo>
                  <a:pt x="8443464" y="266700"/>
                </a:lnTo>
                <a:lnTo>
                  <a:pt x="8299877" y="228600"/>
                </a:lnTo>
                <a:close/>
              </a:path>
              <a:path w="11293475" h="4025900">
                <a:moveTo>
                  <a:pt x="8154531" y="203200"/>
                </a:moveTo>
                <a:lnTo>
                  <a:pt x="3138912" y="203200"/>
                </a:lnTo>
                <a:lnTo>
                  <a:pt x="3041824" y="228600"/>
                </a:lnTo>
                <a:lnTo>
                  <a:pt x="8251619" y="228600"/>
                </a:lnTo>
                <a:lnTo>
                  <a:pt x="8154531" y="203200"/>
                </a:lnTo>
                <a:close/>
              </a:path>
              <a:path w="11293475" h="4025900">
                <a:moveTo>
                  <a:pt x="8007528" y="177800"/>
                </a:moveTo>
                <a:lnTo>
                  <a:pt x="3285915" y="177800"/>
                </a:lnTo>
                <a:lnTo>
                  <a:pt x="3187734" y="203200"/>
                </a:lnTo>
                <a:lnTo>
                  <a:pt x="8105709" y="203200"/>
                </a:lnTo>
                <a:lnTo>
                  <a:pt x="8007528" y="177800"/>
                </a:lnTo>
                <a:close/>
              </a:path>
              <a:path w="11293475" h="4025900">
                <a:moveTo>
                  <a:pt x="7858970" y="152400"/>
                </a:moveTo>
                <a:lnTo>
                  <a:pt x="3434473" y="152400"/>
                </a:lnTo>
                <a:lnTo>
                  <a:pt x="3335267" y="177800"/>
                </a:lnTo>
                <a:lnTo>
                  <a:pt x="7958176" y="177800"/>
                </a:lnTo>
                <a:lnTo>
                  <a:pt x="7858970" y="152400"/>
                </a:lnTo>
                <a:close/>
              </a:path>
              <a:path w="11293475" h="4025900">
                <a:moveTo>
                  <a:pt x="7759118" y="139700"/>
                </a:moveTo>
                <a:lnTo>
                  <a:pt x="3534325" y="139700"/>
                </a:lnTo>
                <a:lnTo>
                  <a:pt x="3484320" y="152400"/>
                </a:lnTo>
                <a:lnTo>
                  <a:pt x="7809123" y="152400"/>
                </a:lnTo>
                <a:lnTo>
                  <a:pt x="7759118" y="139700"/>
                </a:lnTo>
                <a:close/>
              </a:path>
              <a:path w="11293475" h="4025900">
                <a:moveTo>
                  <a:pt x="7658651" y="127000"/>
                </a:moveTo>
                <a:lnTo>
                  <a:pt x="3634792" y="127000"/>
                </a:lnTo>
                <a:lnTo>
                  <a:pt x="3584483" y="139700"/>
                </a:lnTo>
                <a:lnTo>
                  <a:pt x="7708960" y="139700"/>
                </a:lnTo>
                <a:lnTo>
                  <a:pt x="7658651" y="127000"/>
                </a:lnTo>
                <a:close/>
              </a:path>
              <a:path w="11293475" h="4025900">
                <a:moveTo>
                  <a:pt x="7557600" y="114300"/>
                </a:moveTo>
                <a:lnTo>
                  <a:pt x="3735843" y="114300"/>
                </a:lnTo>
                <a:lnTo>
                  <a:pt x="3685246" y="127000"/>
                </a:lnTo>
                <a:lnTo>
                  <a:pt x="7608197" y="127000"/>
                </a:lnTo>
                <a:lnTo>
                  <a:pt x="7557600" y="114300"/>
                </a:lnTo>
                <a:close/>
              </a:path>
              <a:path w="11293475" h="4025900">
                <a:moveTo>
                  <a:pt x="7455994" y="101600"/>
                </a:moveTo>
                <a:lnTo>
                  <a:pt x="3837449" y="101600"/>
                </a:lnTo>
                <a:lnTo>
                  <a:pt x="3786579" y="114300"/>
                </a:lnTo>
                <a:lnTo>
                  <a:pt x="7506864" y="114300"/>
                </a:lnTo>
                <a:lnTo>
                  <a:pt x="7455994" y="101600"/>
                </a:lnTo>
                <a:close/>
              </a:path>
              <a:path w="11293475" h="4025900">
                <a:moveTo>
                  <a:pt x="7353864" y="88900"/>
                </a:moveTo>
                <a:lnTo>
                  <a:pt x="3939579" y="88900"/>
                </a:lnTo>
                <a:lnTo>
                  <a:pt x="3888450" y="101600"/>
                </a:lnTo>
                <a:lnTo>
                  <a:pt x="7404993" y="101600"/>
                </a:lnTo>
                <a:lnTo>
                  <a:pt x="7353864" y="88900"/>
                </a:lnTo>
                <a:close/>
              </a:path>
              <a:path w="11293475" h="4025900">
                <a:moveTo>
                  <a:pt x="7251241" y="76200"/>
                </a:moveTo>
                <a:lnTo>
                  <a:pt x="4042202" y="76200"/>
                </a:lnTo>
                <a:lnTo>
                  <a:pt x="3990830" y="88900"/>
                </a:lnTo>
                <a:lnTo>
                  <a:pt x="7302612" y="88900"/>
                </a:lnTo>
                <a:lnTo>
                  <a:pt x="7251241" y="76200"/>
                </a:lnTo>
                <a:close/>
              </a:path>
              <a:path w="11293475" h="4025900">
                <a:moveTo>
                  <a:pt x="7096447" y="63500"/>
                </a:moveTo>
                <a:lnTo>
                  <a:pt x="4196996" y="63500"/>
                </a:lnTo>
                <a:lnTo>
                  <a:pt x="4145288" y="76200"/>
                </a:lnTo>
                <a:lnTo>
                  <a:pt x="7148155" y="76200"/>
                </a:lnTo>
                <a:lnTo>
                  <a:pt x="7096447" y="63500"/>
                </a:lnTo>
                <a:close/>
              </a:path>
              <a:path w="11293475" h="4025900">
                <a:moveTo>
                  <a:pt x="6992723" y="50800"/>
                </a:moveTo>
                <a:lnTo>
                  <a:pt x="4300720" y="50800"/>
                </a:lnTo>
                <a:lnTo>
                  <a:pt x="4248808" y="63500"/>
                </a:lnTo>
                <a:lnTo>
                  <a:pt x="7044635" y="63500"/>
                </a:lnTo>
                <a:lnTo>
                  <a:pt x="6992723" y="50800"/>
                </a:lnTo>
                <a:close/>
              </a:path>
              <a:path w="11293475" h="4025900">
                <a:moveTo>
                  <a:pt x="6836420" y="38100"/>
                </a:moveTo>
                <a:lnTo>
                  <a:pt x="4457023" y="38100"/>
                </a:lnTo>
                <a:lnTo>
                  <a:pt x="4404832" y="50800"/>
                </a:lnTo>
                <a:lnTo>
                  <a:pt x="6888611" y="50800"/>
                </a:lnTo>
                <a:lnTo>
                  <a:pt x="6836420" y="38100"/>
                </a:lnTo>
                <a:close/>
              </a:path>
              <a:path w="11293475" h="4025900">
                <a:moveTo>
                  <a:pt x="6679348" y="25400"/>
                </a:moveTo>
                <a:lnTo>
                  <a:pt x="4614095" y="25400"/>
                </a:lnTo>
                <a:lnTo>
                  <a:pt x="4561658" y="38100"/>
                </a:lnTo>
                <a:lnTo>
                  <a:pt x="6731785" y="38100"/>
                </a:lnTo>
                <a:lnTo>
                  <a:pt x="6679348" y="25400"/>
                </a:lnTo>
                <a:close/>
              </a:path>
              <a:path w="11293475" h="4025900">
                <a:moveTo>
                  <a:pt x="6416132" y="12700"/>
                </a:moveTo>
                <a:lnTo>
                  <a:pt x="4877311" y="12700"/>
                </a:lnTo>
                <a:lnTo>
                  <a:pt x="4824543" y="25400"/>
                </a:lnTo>
                <a:lnTo>
                  <a:pt x="6468900" y="25400"/>
                </a:lnTo>
                <a:lnTo>
                  <a:pt x="6416132" y="12700"/>
                </a:lnTo>
                <a:close/>
              </a:path>
              <a:path w="11293475" h="4025900">
                <a:moveTo>
                  <a:pt x="6151539" y="0"/>
                </a:moveTo>
                <a:lnTo>
                  <a:pt x="5141904" y="0"/>
                </a:lnTo>
                <a:lnTo>
                  <a:pt x="5088898" y="12700"/>
                </a:lnTo>
                <a:lnTo>
                  <a:pt x="6204545" y="12700"/>
                </a:lnTo>
                <a:lnTo>
                  <a:pt x="6151539" y="0"/>
                </a:lnTo>
                <a:close/>
              </a:path>
            </a:pathLst>
          </a:custGeom>
          <a:solidFill>
            <a:srgbClr val="3256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150" b="0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5/6/2021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20104100" cy="11308715"/>
          </a:xfrm>
          <a:custGeom>
            <a:avLst/>
            <a:gdLst/>
            <a:ahLst/>
            <a:cxnLst/>
            <a:rect l="l" t="t" r="r" b="b"/>
            <a:pathLst>
              <a:path w="20104100" h="11308715">
                <a:moveTo>
                  <a:pt x="20104099" y="0"/>
                </a:moveTo>
                <a:lnTo>
                  <a:pt x="0" y="0"/>
                </a:lnTo>
                <a:lnTo>
                  <a:pt x="0" y="11308556"/>
                </a:lnTo>
                <a:lnTo>
                  <a:pt x="20104099" y="11308556"/>
                </a:lnTo>
                <a:lnTo>
                  <a:pt x="20104099" y="0"/>
                </a:lnTo>
                <a:close/>
              </a:path>
            </a:pathLst>
          </a:custGeom>
          <a:solidFill>
            <a:srgbClr val="768E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0300358" y="3841015"/>
            <a:ext cx="251460" cy="7447280"/>
          </a:xfrm>
          <a:custGeom>
            <a:avLst/>
            <a:gdLst/>
            <a:ahLst/>
            <a:cxnLst/>
            <a:rect l="l" t="t" r="r" b="b"/>
            <a:pathLst>
              <a:path w="251459" h="7447280">
                <a:moveTo>
                  <a:pt x="0" y="7447031"/>
                </a:moveTo>
                <a:lnTo>
                  <a:pt x="0" y="0"/>
                </a:lnTo>
                <a:lnTo>
                  <a:pt x="251301" y="0"/>
                </a:lnTo>
                <a:lnTo>
                  <a:pt x="251301" y="7447031"/>
                </a:lnTo>
                <a:lnTo>
                  <a:pt x="0" y="7447031"/>
                </a:lnTo>
                <a:close/>
              </a:path>
            </a:pathLst>
          </a:custGeom>
          <a:solidFill>
            <a:srgbClr val="32568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5015" y="4519746"/>
            <a:ext cx="9635832" cy="6410145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0" y="0"/>
            <a:ext cx="20104100" cy="4283075"/>
          </a:xfrm>
          <a:custGeom>
            <a:avLst/>
            <a:gdLst/>
            <a:ahLst/>
            <a:cxnLst/>
            <a:rect l="l" t="t" r="r" b="b"/>
            <a:pathLst>
              <a:path w="20104100" h="4283075">
                <a:moveTo>
                  <a:pt x="0" y="4282844"/>
                </a:moveTo>
                <a:lnTo>
                  <a:pt x="20104099" y="4282844"/>
                </a:lnTo>
                <a:lnTo>
                  <a:pt x="20104099" y="0"/>
                </a:lnTo>
                <a:lnTo>
                  <a:pt x="0" y="0"/>
                </a:lnTo>
                <a:lnTo>
                  <a:pt x="0" y="4282844"/>
                </a:lnTo>
                <a:close/>
              </a:path>
            </a:pathLst>
          </a:custGeom>
          <a:solidFill>
            <a:srgbClr val="3256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5/6/2021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20104100" cy="11308715"/>
          </a:xfrm>
          <a:custGeom>
            <a:avLst/>
            <a:gdLst/>
            <a:ahLst/>
            <a:cxnLst/>
            <a:rect l="l" t="t" r="r" b="b"/>
            <a:pathLst>
              <a:path w="20104100" h="11308715">
                <a:moveTo>
                  <a:pt x="20104099" y="0"/>
                </a:moveTo>
                <a:lnTo>
                  <a:pt x="0" y="0"/>
                </a:lnTo>
                <a:lnTo>
                  <a:pt x="0" y="11308556"/>
                </a:lnTo>
                <a:lnTo>
                  <a:pt x="20104099" y="11308556"/>
                </a:lnTo>
                <a:lnTo>
                  <a:pt x="20104099" y="0"/>
                </a:lnTo>
                <a:close/>
              </a:path>
            </a:pathLst>
          </a:custGeom>
          <a:solidFill>
            <a:srgbClr val="768E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04844" y="-29704"/>
            <a:ext cx="17494410" cy="9683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150" b="0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47237" y="2706295"/>
            <a:ext cx="19409624" cy="59728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vnmu.edu.ua/&#1082;&#1072;&#1092;&#1077;&#1076;&#1088;&#1072;-&#1092;&#1072;&#1088;&#1084;&#1072;&#1094;&#1077;&#1074;&#1090;&#1080;&#1095;&#1085;&#1086;&#1111;-&#1093;&#1110;&#1084;&#1110;&#1111;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4081760" cy="1562100"/>
          </a:xfrm>
          <a:custGeom>
            <a:avLst/>
            <a:gdLst/>
            <a:ahLst/>
            <a:cxnLst/>
            <a:rect l="l" t="t" r="r" b="b"/>
            <a:pathLst>
              <a:path w="14081760" h="1562100">
                <a:moveTo>
                  <a:pt x="0" y="1561672"/>
                </a:moveTo>
                <a:lnTo>
                  <a:pt x="14081263" y="1561672"/>
                </a:lnTo>
                <a:lnTo>
                  <a:pt x="14081263" y="0"/>
                </a:lnTo>
                <a:lnTo>
                  <a:pt x="0" y="0"/>
                </a:lnTo>
                <a:lnTo>
                  <a:pt x="0" y="1561672"/>
                </a:lnTo>
                <a:close/>
              </a:path>
            </a:pathLst>
          </a:custGeom>
          <a:solidFill>
            <a:srgbClr val="3256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0398340"/>
            <a:ext cx="14081760" cy="910590"/>
          </a:xfrm>
          <a:custGeom>
            <a:avLst/>
            <a:gdLst/>
            <a:ahLst/>
            <a:cxnLst/>
            <a:rect l="l" t="t" r="r" b="b"/>
            <a:pathLst>
              <a:path w="14081760" h="910590">
                <a:moveTo>
                  <a:pt x="0" y="910216"/>
                </a:moveTo>
                <a:lnTo>
                  <a:pt x="14081263" y="910216"/>
                </a:lnTo>
                <a:lnTo>
                  <a:pt x="14081263" y="0"/>
                </a:lnTo>
                <a:lnTo>
                  <a:pt x="0" y="0"/>
                </a:lnTo>
                <a:lnTo>
                  <a:pt x="0" y="910216"/>
                </a:lnTo>
                <a:close/>
              </a:path>
            </a:pathLst>
          </a:custGeom>
          <a:solidFill>
            <a:srgbClr val="3256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35615" y="10409591"/>
            <a:ext cx="13319125" cy="704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50" spc="-15" dirty="0">
                <a:solidFill>
                  <a:srgbClr val="FFFFFF"/>
                </a:solidFill>
                <a:latin typeface="Times New Roman"/>
                <a:cs typeface="Times New Roman"/>
              </a:rPr>
              <a:t>https://</a:t>
            </a:r>
            <a:r>
              <a:rPr sz="4450" spc="-15" dirty="0">
                <a:solidFill>
                  <a:srgbClr val="FFFFFF"/>
                </a:solidFill>
                <a:latin typeface="Times New Roman"/>
                <a:cs typeface="Times New Roman"/>
                <a:hlinkClick r:id="rId2"/>
              </a:rPr>
              <a:t>www.vnmu.edu.ua/кафедра-фармацевтичної-хімії</a:t>
            </a:r>
            <a:endParaRPr sz="44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641679" y="0"/>
            <a:ext cx="8707755" cy="1534394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780415" marR="5080" indent="-768350">
              <a:lnSpc>
                <a:spcPts val="5510"/>
              </a:lnSpc>
              <a:spcBef>
                <a:spcPts val="965"/>
              </a:spcBef>
            </a:pPr>
            <a:r>
              <a:rPr lang="en-US" sz="5250" spc="-10" dirty="0" smtClean="0"/>
              <a:t>Department of Pharmaceutical Chemistry</a:t>
            </a:r>
            <a:r>
              <a:rPr sz="5250" spc="5" dirty="0" smtClean="0"/>
              <a:t> </a:t>
            </a:r>
            <a:r>
              <a:rPr sz="5250" spc="-1300" dirty="0" smtClean="0"/>
              <a:t> </a:t>
            </a:r>
            <a:r>
              <a:rPr lang="en-US" sz="5250" spc="15" dirty="0" smtClean="0"/>
              <a:t>VNMU </a:t>
            </a:r>
            <a:r>
              <a:rPr lang="en-US" sz="5250" spc="15" dirty="0" err="1" smtClean="0"/>
              <a:t>Pirogov</a:t>
            </a:r>
            <a:endParaRPr sz="5250" dirty="0"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847075" y="0"/>
            <a:ext cx="6245951" cy="11308556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-6350" y="4578272"/>
            <a:ext cx="13661630" cy="237180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ts val="9235"/>
              </a:lnSpc>
              <a:spcBef>
                <a:spcPts val="95"/>
              </a:spcBef>
            </a:pPr>
            <a:r>
              <a:rPr lang="en-US" sz="8250" spc="-65" dirty="0" smtClean="0">
                <a:solidFill>
                  <a:srgbClr val="FFFFFF"/>
                </a:solidFill>
                <a:latin typeface="Times New Roman"/>
                <a:cs typeface="Times New Roman"/>
              </a:rPr>
              <a:t>Elective </a:t>
            </a:r>
            <a:r>
              <a:rPr lang="en-US" sz="8250" spc="-65" dirty="0" smtClean="0">
                <a:solidFill>
                  <a:srgbClr val="FFFFFF"/>
                </a:solidFill>
                <a:latin typeface="Times New Roman"/>
                <a:cs typeface="Times New Roman"/>
              </a:rPr>
              <a:t>D</a:t>
            </a:r>
            <a:r>
              <a:rPr lang="en-US" sz="8250" spc="-65" dirty="0" smtClean="0">
                <a:solidFill>
                  <a:srgbClr val="FFFFFF"/>
                </a:solidFill>
                <a:latin typeface="Times New Roman"/>
                <a:cs typeface="Times New Roman"/>
              </a:rPr>
              <a:t>iscipline</a:t>
            </a:r>
          </a:p>
          <a:p>
            <a:pPr algn="ctr">
              <a:lnSpc>
                <a:spcPts val="9235"/>
              </a:lnSpc>
              <a:spcBef>
                <a:spcPts val="95"/>
              </a:spcBef>
            </a:pPr>
            <a:r>
              <a:rPr lang="en-US" sz="8250" b="1" spc="-40" dirty="0" smtClean="0">
                <a:solidFill>
                  <a:srgbClr val="FFFFFF"/>
                </a:solidFill>
                <a:latin typeface="Times New Roman"/>
                <a:cs typeface="Times New Roman"/>
              </a:rPr>
              <a:t>Theoretical </a:t>
            </a:r>
            <a:r>
              <a:rPr lang="en-US" sz="8250" b="1" spc="-40" dirty="0" smtClean="0">
                <a:solidFill>
                  <a:srgbClr val="FFFFFF"/>
                </a:solidFill>
                <a:latin typeface="Times New Roman"/>
                <a:cs typeface="Times New Roman"/>
              </a:rPr>
              <a:t>Basic</a:t>
            </a:r>
            <a:r>
              <a:rPr lang="en-US" sz="8250" b="1" spc="-40" dirty="0" smtClean="0">
                <a:solidFill>
                  <a:srgbClr val="FFFFFF"/>
                </a:solidFill>
                <a:latin typeface="Times New Roman"/>
                <a:cs typeface="Times New Roman"/>
              </a:rPr>
              <a:t>s of Synthesis</a:t>
            </a:r>
            <a:endParaRPr sz="8250" dirty="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375928" y="2515772"/>
            <a:ext cx="1907539" cy="2065655"/>
            <a:chOff x="11375928" y="2515772"/>
            <a:chExt cx="1907539" cy="2065655"/>
          </a:xfrm>
        </p:grpSpPr>
        <p:sp>
          <p:nvSpPr>
            <p:cNvPr id="9" name="object 9"/>
            <p:cNvSpPr/>
            <p:nvPr/>
          </p:nvSpPr>
          <p:spPr>
            <a:xfrm>
              <a:off x="11375928" y="3260266"/>
              <a:ext cx="1520825" cy="1320800"/>
            </a:xfrm>
            <a:custGeom>
              <a:avLst/>
              <a:gdLst/>
              <a:ahLst/>
              <a:cxnLst/>
              <a:rect l="l" t="t" r="r" b="b"/>
              <a:pathLst>
                <a:path w="1520825" h="1320800">
                  <a:moveTo>
                    <a:pt x="236367" y="927100"/>
                  </a:moveTo>
                  <a:lnTo>
                    <a:pt x="199195" y="927100"/>
                  </a:lnTo>
                  <a:lnTo>
                    <a:pt x="148376" y="939800"/>
                  </a:lnTo>
                  <a:lnTo>
                    <a:pt x="100893" y="952500"/>
                  </a:lnTo>
                  <a:lnTo>
                    <a:pt x="59377" y="990600"/>
                  </a:lnTo>
                  <a:lnTo>
                    <a:pt x="26457" y="1028700"/>
                  </a:lnTo>
                  <a:lnTo>
                    <a:pt x="8079" y="1066800"/>
                  </a:lnTo>
                  <a:lnTo>
                    <a:pt x="0" y="1117600"/>
                  </a:lnTo>
                  <a:lnTo>
                    <a:pt x="1786" y="1155700"/>
                  </a:lnTo>
                  <a:lnTo>
                    <a:pt x="13006" y="1193800"/>
                  </a:lnTo>
                  <a:lnTo>
                    <a:pt x="33226" y="1244600"/>
                  </a:lnTo>
                  <a:lnTo>
                    <a:pt x="62014" y="1270000"/>
                  </a:lnTo>
                  <a:lnTo>
                    <a:pt x="98936" y="1295400"/>
                  </a:lnTo>
                  <a:lnTo>
                    <a:pt x="147902" y="1320800"/>
                  </a:lnTo>
                  <a:lnTo>
                    <a:pt x="249533" y="1320800"/>
                  </a:lnTo>
                  <a:lnTo>
                    <a:pt x="297015" y="1295400"/>
                  </a:lnTo>
                  <a:lnTo>
                    <a:pt x="338532" y="1270000"/>
                  </a:lnTo>
                  <a:lnTo>
                    <a:pt x="371452" y="1231900"/>
                  </a:lnTo>
                  <a:lnTo>
                    <a:pt x="376546" y="1219200"/>
                  </a:lnTo>
                  <a:lnTo>
                    <a:pt x="175147" y="1219200"/>
                  </a:lnTo>
                  <a:lnTo>
                    <a:pt x="163834" y="1206500"/>
                  </a:lnTo>
                  <a:lnTo>
                    <a:pt x="152956" y="1206500"/>
                  </a:lnTo>
                  <a:lnTo>
                    <a:pt x="138264" y="1193800"/>
                  </a:lnTo>
                  <a:lnTo>
                    <a:pt x="126115" y="1181100"/>
                  </a:lnTo>
                  <a:lnTo>
                    <a:pt x="116755" y="1168400"/>
                  </a:lnTo>
                  <a:lnTo>
                    <a:pt x="110433" y="1155700"/>
                  </a:lnTo>
                  <a:lnTo>
                    <a:pt x="107493" y="1130300"/>
                  </a:lnTo>
                  <a:lnTo>
                    <a:pt x="108080" y="1117600"/>
                  </a:lnTo>
                  <a:lnTo>
                    <a:pt x="119658" y="1079500"/>
                  </a:lnTo>
                  <a:lnTo>
                    <a:pt x="153305" y="1054100"/>
                  </a:lnTo>
                  <a:lnTo>
                    <a:pt x="175284" y="1041400"/>
                  </a:lnTo>
                  <a:lnTo>
                    <a:pt x="377470" y="1041400"/>
                  </a:lnTo>
                  <a:lnTo>
                    <a:pt x="372703" y="1028700"/>
                  </a:lnTo>
                  <a:lnTo>
                    <a:pt x="341861" y="990600"/>
                  </a:lnTo>
                  <a:lnTo>
                    <a:pt x="371858" y="939800"/>
                  </a:lnTo>
                  <a:lnTo>
                    <a:pt x="248670" y="939800"/>
                  </a:lnTo>
                  <a:lnTo>
                    <a:pt x="236367" y="927100"/>
                  </a:lnTo>
                  <a:close/>
                </a:path>
                <a:path w="1520825" h="1320800">
                  <a:moveTo>
                    <a:pt x="1244042" y="723900"/>
                  </a:moveTo>
                  <a:lnTo>
                    <a:pt x="862107" y="723900"/>
                  </a:lnTo>
                  <a:lnTo>
                    <a:pt x="882328" y="762000"/>
                  </a:lnTo>
                  <a:lnTo>
                    <a:pt x="913518" y="812800"/>
                  </a:lnTo>
                  <a:lnTo>
                    <a:pt x="953800" y="838200"/>
                  </a:lnTo>
                  <a:lnTo>
                    <a:pt x="1001297" y="863600"/>
                  </a:lnTo>
                  <a:lnTo>
                    <a:pt x="1103838" y="863600"/>
                  </a:lnTo>
                  <a:lnTo>
                    <a:pt x="1178830" y="990600"/>
                  </a:lnTo>
                  <a:lnTo>
                    <a:pt x="1147989" y="1028700"/>
                  </a:lnTo>
                  <a:lnTo>
                    <a:pt x="1128925" y="1079500"/>
                  </a:lnTo>
                  <a:lnTo>
                    <a:pt x="1122322" y="1130300"/>
                  </a:lnTo>
                  <a:lnTo>
                    <a:pt x="1128865" y="1181100"/>
                  </a:lnTo>
                  <a:lnTo>
                    <a:pt x="1149239" y="1231900"/>
                  </a:lnTo>
                  <a:lnTo>
                    <a:pt x="1182159" y="1270000"/>
                  </a:lnTo>
                  <a:lnTo>
                    <a:pt x="1223676" y="1295400"/>
                  </a:lnTo>
                  <a:lnTo>
                    <a:pt x="1271158" y="1320800"/>
                  </a:lnTo>
                  <a:lnTo>
                    <a:pt x="1372794" y="1320800"/>
                  </a:lnTo>
                  <a:lnTo>
                    <a:pt x="1421765" y="1295400"/>
                  </a:lnTo>
                  <a:lnTo>
                    <a:pt x="1458690" y="1270000"/>
                  </a:lnTo>
                  <a:lnTo>
                    <a:pt x="1487493" y="1244600"/>
                  </a:lnTo>
                  <a:lnTo>
                    <a:pt x="1497614" y="1219200"/>
                  </a:lnTo>
                  <a:lnTo>
                    <a:pt x="1298084" y="1219200"/>
                  </a:lnTo>
                  <a:lnTo>
                    <a:pt x="1276145" y="1206500"/>
                  </a:lnTo>
                  <a:lnTo>
                    <a:pt x="1257267" y="1193800"/>
                  </a:lnTo>
                  <a:lnTo>
                    <a:pt x="1242556" y="1168400"/>
                  </a:lnTo>
                  <a:lnTo>
                    <a:pt x="1235034" y="1155700"/>
                  </a:lnTo>
                  <a:lnTo>
                    <a:pt x="1230924" y="1143000"/>
                  </a:lnTo>
                  <a:lnTo>
                    <a:pt x="1230295" y="1117600"/>
                  </a:lnTo>
                  <a:lnTo>
                    <a:pt x="1233216" y="1104900"/>
                  </a:lnTo>
                  <a:lnTo>
                    <a:pt x="1239556" y="1092200"/>
                  </a:lnTo>
                  <a:lnTo>
                    <a:pt x="1248956" y="1066800"/>
                  </a:lnTo>
                  <a:lnTo>
                    <a:pt x="1261149" y="1054100"/>
                  </a:lnTo>
                  <a:lnTo>
                    <a:pt x="1275864" y="1054100"/>
                  </a:lnTo>
                  <a:lnTo>
                    <a:pt x="1286717" y="1041400"/>
                  </a:lnTo>
                  <a:lnTo>
                    <a:pt x="1500474" y="1041400"/>
                  </a:lnTo>
                  <a:lnTo>
                    <a:pt x="1494349" y="1028700"/>
                  </a:lnTo>
                  <a:lnTo>
                    <a:pt x="1461429" y="990600"/>
                  </a:lnTo>
                  <a:lnTo>
                    <a:pt x="1419914" y="952500"/>
                  </a:lnTo>
                  <a:lnTo>
                    <a:pt x="1372435" y="939800"/>
                  </a:lnTo>
                  <a:lnTo>
                    <a:pt x="1272147" y="939800"/>
                  </a:lnTo>
                  <a:lnTo>
                    <a:pt x="1197039" y="800100"/>
                  </a:lnTo>
                  <a:lnTo>
                    <a:pt x="1220623" y="774700"/>
                  </a:lnTo>
                  <a:lnTo>
                    <a:pt x="1238421" y="736600"/>
                  </a:lnTo>
                  <a:lnTo>
                    <a:pt x="1244042" y="723900"/>
                  </a:lnTo>
                  <a:close/>
                </a:path>
                <a:path w="1520825" h="1320800">
                  <a:moveTo>
                    <a:pt x="377470" y="1041400"/>
                  </a:moveTo>
                  <a:lnTo>
                    <a:pt x="234098" y="1041400"/>
                  </a:lnTo>
                  <a:lnTo>
                    <a:pt x="244953" y="1054100"/>
                  </a:lnTo>
                  <a:lnTo>
                    <a:pt x="259644" y="1054100"/>
                  </a:lnTo>
                  <a:lnTo>
                    <a:pt x="271794" y="1066800"/>
                  </a:lnTo>
                  <a:lnTo>
                    <a:pt x="281153" y="1092200"/>
                  </a:lnTo>
                  <a:lnTo>
                    <a:pt x="287475" y="1104900"/>
                  </a:lnTo>
                  <a:lnTo>
                    <a:pt x="290416" y="1117600"/>
                  </a:lnTo>
                  <a:lnTo>
                    <a:pt x="289830" y="1143000"/>
                  </a:lnTo>
                  <a:lnTo>
                    <a:pt x="285763" y="1155700"/>
                  </a:lnTo>
                  <a:lnTo>
                    <a:pt x="278261" y="1168400"/>
                  </a:lnTo>
                  <a:lnTo>
                    <a:pt x="263550" y="1193800"/>
                  </a:lnTo>
                  <a:lnTo>
                    <a:pt x="244671" y="1206500"/>
                  </a:lnTo>
                  <a:lnTo>
                    <a:pt x="222732" y="1219200"/>
                  </a:lnTo>
                  <a:lnTo>
                    <a:pt x="376546" y="1219200"/>
                  </a:lnTo>
                  <a:lnTo>
                    <a:pt x="391830" y="1181100"/>
                  </a:lnTo>
                  <a:lnTo>
                    <a:pt x="398373" y="1130300"/>
                  </a:lnTo>
                  <a:lnTo>
                    <a:pt x="391769" y="1079500"/>
                  </a:lnTo>
                  <a:lnTo>
                    <a:pt x="377470" y="1041400"/>
                  </a:lnTo>
                  <a:close/>
                </a:path>
                <a:path w="1520825" h="1320800">
                  <a:moveTo>
                    <a:pt x="1500474" y="1041400"/>
                  </a:moveTo>
                  <a:lnTo>
                    <a:pt x="1345515" y="1041400"/>
                  </a:lnTo>
                  <a:lnTo>
                    <a:pt x="1367454" y="1054100"/>
                  </a:lnTo>
                  <a:lnTo>
                    <a:pt x="1386332" y="1066800"/>
                  </a:lnTo>
                  <a:lnTo>
                    <a:pt x="1401043" y="1079500"/>
                  </a:lnTo>
                  <a:lnTo>
                    <a:pt x="1408565" y="1092200"/>
                  </a:lnTo>
                  <a:lnTo>
                    <a:pt x="1412675" y="1117600"/>
                  </a:lnTo>
                  <a:lnTo>
                    <a:pt x="1413304" y="1130300"/>
                  </a:lnTo>
                  <a:lnTo>
                    <a:pt x="1410383" y="1155700"/>
                  </a:lnTo>
                  <a:lnTo>
                    <a:pt x="1404042" y="1168400"/>
                  </a:lnTo>
                  <a:lnTo>
                    <a:pt x="1394639" y="1181100"/>
                  </a:lnTo>
                  <a:lnTo>
                    <a:pt x="1382446" y="1193800"/>
                  </a:lnTo>
                  <a:lnTo>
                    <a:pt x="1367735" y="1206500"/>
                  </a:lnTo>
                  <a:lnTo>
                    <a:pt x="1356881" y="1206500"/>
                  </a:lnTo>
                  <a:lnTo>
                    <a:pt x="1345610" y="1219200"/>
                  </a:lnTo>
                  <a:lnTo>
                    <a:pt x="1497614" y="1219200"/>
                  </a:lnTo>
                  <a:lnTo>
                    <a:pt x="1507735" y="1193800"/>
                  </a:lnTo>
                  <a:lnTo>
                    <a:pt x="1518980" y="1155700"/>
                  </a:lnTo>
                  <a:lnTo>
                    <a:pt x="1520789" y="1117600"/>
                  </a:lnTo>
                  <a:lnTo>
                    <a:pt x="1512724" y="1066800"/>
                  </a:lnTo>
                  <a:lnTo>
                    <a:pt x="1500474" y="1041400"/>
                  </a:lnTo>
                  <a:close/>
                </a:path>
                <a:path w="1520825" h="1320800">
                  <a:moveTo>
                    <a:pt x="371858" y="393700"/>
                  </a:moveTo>
                  <a:lnTo>
                    <a:pt x="248670" y="393700"/>
                  </a:lnTo>
                  <a:lnTo>
                    <a:pt x="323652" y="520700"/>
                  </a:lnTo>
                  <a:lnTo>
                    <a:pt x="300069" y="558800"/>
                  </a:lnTo>
                  <a:lnTo>
                    <a:pt x="282275" y="584200"/>
                  </a:lnTo>
                  <a:lnTo>
                    <a:pt x="271036" y="622300"/>
                  </a:lnTo>
                  <a:lnTo>
                    <a:pt x="267120" y="660400"/>
                  </a:lnTo>
                  <a:lnTo>
                    <a:pt x="271036" y="711200"/>
                  </a:lnTo>
                  <a:lnTo>
                    <a:pt x="282275" y="736600"/>
                  </a:lnTo>
                  <a:lnTo>
                    <a:pt x="300069" y="774700"/>
                  </a:lnTo>
                  <a:lnTo>
                    <a:pt x="323652" y="800100"/>
                  </a:lnTo>
                  <a:lnTo>
                    <a:pt x="248670" y="939800"/>
                  </a:lnTo>
                  <a:lnTo>
                    <a:pt x="371858" y="939800"/>
                  </a:lnTo>
                  <a:lnTo>
                    <a:pt x="416853" y="863600"/>
                  </a:lnTo>
                  <a:lnTo>
                    <a:pt x="519399" y="863600"/>
                  </a:lnTo>
                  <a:lnTo>
                    <a:pt x="566893" y="838200"/>
                  </a:lnTo>
                  <a:lnTo>
                    <a:pt x="607174" y="812800"/>
                  </a:lnTo>
                  <a:lnTo>
                    <a:pt x="638363" y="762000"/>
                  </a:lnTo>
                  <a:lnTo>
                    <a:pt x="658584" y="723900"/>
                  </a:lnTo>
                  <a:lnTo>
                    <a:pt x="1244042" y="723900"/>
                  </a:lnTo>
                  <a:lnTo>
                    <a:pt x="1249663" y="711200"/>
                  </a:lnTo>
                  <a:lnTo>
                    <a:pt x="1253582" y="660400"/>
                  </a:lnTo>
                  <a:lnTo>
                    <a:pt x="1249663" y="622300"/>
                  </a:lnTo>
                  <a:lnTo>
                    <a:pt x="1245916" y="609600"/>
                  </a:lnTo>
                  <a:lnTo>
                    <a:pt x="658584" y="609600"/>
                  </a:lnTo>
                  <a:lnTo>
                    <a:pt x="638363" y="558800"/>
                  </a:lnTo>
                  <a:lnTo>
                    <a:pt x="607174" y="520700"/>
                  </a:lnTo>
                  <a:lnTo>
                    <a:pt x="566893" y="495300"/>
                  </a:lnTo>
                  <a:lnTo>
                    <a:pt x="519399" y="469900"/>
                  </a:lnTo>
                  <a:lnTo>
                    <a:pt x="416853" y="469900"/>
                  </a:lnTo>
                  <a:lnTo>
                    <a:pt x="371858" y="393700"/>
                  </a:lnTo>
                  <a:close/>
                </a:path>
                <a:path w="1520825" h="1320800">
                  <a:moveTo>
                    <a:pt x="1321622" y="927100"/>
                  </a:moveTo>
                  <a:lnTo>
                    <a:pt x="1284449" y="927100"/>
                  </a:lnTo>
                  <a:lnTo>
                    <a:pt x="1272147" y="939800"/>
                  </a:lnTo>
                  <a:lnTo>
                    <a:pt x="1372435" y="939800"/>
                  </a:lnTo>
                  <a:lnTo>
                    <a:pt x="1321622" y="927100"/>
                  </a:lnTo>
                  <a:close/>
                </a:path>
                <a:path w="1520825" h="1320800">
                  <a:moveTo>
                    <a:pt x="1321978" y="0"/>
                  </a:moveTo>
                  <a:lnTo>
                    <a:pt x="1271158" y="12700"/>
                  </a:lnTo>
                  <a:lnTo>
                    <a:pt x="1223676" y="25400"/>
                  </a:lnTo>
                  <a:lnTo>
                    <a:pt x="1182159" y="63500"/>
                  </a:lnTo>
                  <a:lnTo>
                    <a:pt x="1149239" y="101600"/>
                  </a:lnTo>
                  <a:lnTo>
                    <a:pt x="1128866" y="152400"/>
                  </a:lnTo>
                  <a:lnTo>
                    <a:pt x="1122325" y="203200"/>
                  </a:lnTo>
                  <a:lnTo>
                    <a:pt x="1128929" y="254000"/>
                  </a:lnTo>
                  <a:lnTo>
                    <a:pt x="1147993" y="304800"/>
                  </a:lnTo>
                  <a:lnTo>
                    <a:pt x="1178830" y="342900"/>
                  </a:lnTo>
                  <a:lnTo>
                    <a:pt x="1103838" y="469900"/>
                  </a:lnTo>
                  <a:lnTo>
                    <a:pt x="1001298" y="469900"/>
                  </a:lnTo>
                  <a:lnTo>
                    <a:pt x="953803" y="495300"/>
                  </a:lnTo>
                  <a:lnTo>
                    <a:pt x="913522" y="520700"/>
                  </a:lnTo>
                  <a:lnTo>
                    <a:pt x="882332" y="558800"/>
                  </a:lnTo>
                  <a:lnTo>
                    <a:pt x="862107" y="609600"/>
                  </a:lnTo>
                  <a:lnTo>
                    <a:pt x="1245916" y="609600"/>
                  </a:lnTo>
                  <a:lnTo>
                    <a:pt x="1238421" y="584200"/>
                  </a:lnTo>
                  <a:lnTo>
                    <a:pt x="1220623" y="558800"/>
                  </a:lnTo>
                  <a:lnTo>
                    <a:pt x="1197039" y="520700"/>
                  </a:lnTo>
                  <a:lnTo>
                    <a:pt x="1272147" y="393700"/>
                  </a:lnTo>
                  <a:lnTo>
                    <a:pt x="1372435" y="393700"/>
                  </a:lnTo>
                  <a:lnTo>
                    <a:pt x="1419914" y="381000"/>
                  </a:lnTo>
                  <a:lnTo>
                    <a:pt x="1461429" y="342900"/>
                  </a:lnTo>
                  <a:lnTo>
                    <a:pt x="1494349" y="304800"/>
                  </a:lnTo>
                  <a:lnTo>
                    <a:pt x="1500474" y="292100"/>
                  </a:lnTo>
                  <a:lnTo>
                    <a:pt x="1286718" y="292100"/>
                  </a:lnTo>
                  <a:lnTo>
                    <a:pt x="1275864" y="279400"/>
                  </a:lnTo>
                  <a:lnTo>
                    <a:pt x="1261149" y="279400"/>
                  </a:lnTo>
                  <a:lnTo>
                    <a:pt x="1248956" y="254000"/>
                  </a:lnTo>
                  <a:lnTo>
                    <a:pt x="1239556" y="241300"/>
                  </a:lnTo>
                  <a:lnTo>
                    <a:pt x="1233216" y="228600"/>
                  </a:lnTo>
                  <a:lnTo>
                    <a:pt x="1230295" y="215900"/>
                  </a:lnTo>
                  <a:lnTo>
                    <a:pt x="1230924" y="190500"/>
                  </a:lnTo>
                  <a:lnTo>
                    <a:pt x="1235034" y="177800"/>
                  </a:lnTo>
                  <a:lnTo>
                    <a:pt x="1242556" y="152400"/>
                  </a:lnTo>
                  <a:lnTo>
                    <a:pt x="1257267" y="139700"/>
                  </a:lnTo>
                  <a:lnTo>
                    <a:pt x="1276145" y="127000"/>
                  </a:lnTo>
                  <a:lnTo>
                    <a:pt x="1298084" y="114300"/>
                  </a:lnTo>
                  <a:lnTo>
                    <a:pt x="1500988" y="114300"/>
                  </a:lnTo>
                  <a:lnTo>
                    <a:pt x="1487493" y="88900"/>
                  </a:lnTo>
                  <a:lnTo>
                    <a:pt x="1458690" y="63500"/>
                  </a:lnTo>
                  <a:lnTo>
                    <a:pt x="1421765" y="38100"/>
                  </a:lnTo>
                  <a:lnTo>
                    <a:pt x="1397664" y="25400"/>
                  </a:lnTo>
                  <a:lnTo>
                    <a:pt x="1372794" y="12700"/>
                  </a:lnTo>
                  <a:lnTo>
                    <a:pt x="1347463" y="12700"/>
                  </a:lnTo>
                  <a:lnTo>
                    <a:pt x="1321978" y="0"/>
                  </a:lnTo>
                  <a:close/>
                </a:path>
                <a:path w="1520825" h="1320800">
                  <a:moveTo>
                    <a:pt x="198713" y="0"/>
                  </a:moveTo>
                  <a:lnTo>
                    <a:pt x="173233" y="12700"/>
                  </a:lnTo>
                  <a:lnTo>
                    <a:pt x="147902" y="12700"/>
                  </a:lnTo>
                  <a:lnTo>
                    <a:pt x="123033" y="25400"/>
                  </a:lnTo>
                  <a:lnTo>
                    <a:pt x="62017" y="63500"/>
                  </a:lnTo>
                  <a:lnTo>
                    <a:pt x="33231" y="88900"/>
                  </a:lnTo>
                  <a:lnTo>
                    <a:pt x="13010" y="127000"/>
                  </a:lnTo>
                  <a:lnTo>
                    <a:pt x="1790" y="177800"/>
                  </a:lnTo>
                  <a:lnTo>
                    <a:pt x="1" y="215900"/>
                  </a:lnTo>
                  <a:lnTo>
                    <a:pt x="8079" y="266700"/>
                  </a:lnTo>
                  <a:lnTo>
                    <a:pt x="26457" y="304800"/>
                  </a:lnTo>
                  <a:lnTo>
                    <a:pt x="59377" y="342900"/>
                  </a:lnTo>
                  <a:lnTo>
                    <a:pt x="100893" y="381000"/>
                  </a:lnTo>
                  <a:lnTo>
                    <a:pt x="148376" y="393700"/>
                  </a:lnTo>
                  <a:lnTo>
                    <a:pt x="199195" y="406400"/>
                  </a:lnTo>
                  <a:lnTo>
                    <a:pt x="236367" y="406400"/>
                  </a:lnTo>
                  <a:lnTo>
                    <a:pt x="248670" y="393700"/>
                  </a:lnTo>
                  <a:lnTo>
                    <a:pt x="371858" y="393700"/>
                  </a:lnTo>
                  <a:lnTo>
                    <a:pt x="341861" y="342900"/>
                  </a:lnTo>
                  <a:lnTo>
                    <a:pt x="372703" y="304800"/>
                  </a:lnTo>
                  <a:lnTo>
                    <a:pt x="377470" y="292100"/>
                  </a:lnTo>
                  <a:lnTo>
                    <a:pt x="175279" y="292100"/>
                  </a:lnTo>
                  <a:lnTo>
                    <a:pt x="153301" y="279400"/>
                  </a:lnTo>
                  <a:lnTo>
                    <a:pt x="134386" y="266700"/>
                  </a:lnTo>
                  <a:lnTo>
                    <a:pt x="119658" y="254000"/>
                  </a:lnTo>
                  <a:lnTo>
                    <a:pt x="112155" y="228600"/>
                  </a:lnTo>
                  <a:lnTo>
                    <a:pt x="108084" y="215900"/>
                  </a:lnTo>
                  <a:lnTo>
                    <a:pt x="110433" y="177800"/>
                  </a:lnTo>
                  <a:lnTo>
                    <a:pt x="138264" y="139700"/>
                  </a:lnTo>
                  <a:lnTo>
                    <a:pt x="152956" y="127000"/>
                  </a:lnTo>
                  <a:lnTo>
                    <a:pt x="163832" y="114300"/>
                  </a:lnTo>
                  <a:lnTo>
                    <a:pt x="376546" y="114300"/>
                  </a:lnTo>
                  <a:lnTo>
                    <a:pt x="371452" y="101600"/>
                  </a:lnTo>
                  <a:lnTo>
                    <a:pt x="338532" y="63500"/>
                  </a:lnTo>
                  <a:lnTo>
                    <a:pt x="297015" y="25400"/>
                  </a:lnTo>
                  <a:lnTo>
                    <a:pt x="249533" y="12700"/>
                  </a:lnTo>
                  <a:lnTo>
                    <a:pt x="198713" y="0"/>
                  </a:lnTo>
                  <a:close/>
                </a:path>
                <a:path w="1520825" h="1320800">
                  <a:moveTo>
                    <a:pt x="1372435" y="393700"/>
                  </a:moveTo>
                  <a:lnTo>
                    <a:pt x="1272147" y="393700"/>
                  </a:lnTo>
                  <a:lnTo>
                    <a:pt x="1284449" y="406400"/>
                  </a:lnTo>
                  <a:lnTo>
                    <a:pt x="1321622" y="406400"/>
                  </a:lnTo>
                  <a:lnTo>
                    <a:pt x="1372435" y="393700"/>
                  </a:lnTo>
                  <a:close/>
                </a:path>
                <a:path w="1520825" h="1320800">
                  <a:moveTo>
                    <a:pt x="376546" y="114300"/>
                  </a:moveTo>
                  <a:lnTo>
                    <a:pt x="222732" y="114300"/>
                  </a:lnTo>
                  <a:lnTo>
                    <a:pt x="244671" y="127000"/>
                  </a:lnTo>
                  <a:lnTo>
                    <a:pt x="263550" y="139700"/>
                  </a:lnTo>
                  <a:lnTo>
                    <a:pt x="278261" y="152400"/>
                  </a:lnTo>
                  <a:lnTo>
                    <a:pt x="285764" y="177800"/>
                  </a:lnTo>
                  <a:lnTo>
                    <a:pt x="289834" y="190500"/>
                  </a:lnTo>
                  <a:lnTo>
                    <a:pt x="290420" y="215900"/>
                  </a:lnTo>
                  <a:lnTo>
                    <a:pt x="287475" y="228600"/>
                  </a:lnTo>
                  <a:lnTo>
                    <a:pt x="281155" y="241300"/>
                  </a:lnTo>
                  <a:lnTo>
                    <a:pt x="271797" y="254000"/>
                  </a:lnTo>
                  <a:lnTo>
                    <a:pt x="259648" y="279400"/>
                  </a:lnTo>
                  <a:lnTo>
                    <a:pt x="244953" y="279400"/>
                  </a:lnTo>
                  <a:lnTo>
                    <a:pt x="234098" y="292100"/>
                  </a:lnTo>
                  <a:lnTo>
                    <a:pt x="377470" y="292100"/>
                  </a:lnTo>
                  <a:lnTo>
                    <a:pt x="391769" y="254000"/>
                  </a:lnTo>
                  <a:lnTo>
                    <a:pt x="398373" y="203200"/>
                  </a:lnTo>
                  <a:lnTo>
                    <a:pt x="391830" y="152400"/>
                  </a:lnTo>
                  <a:lnTo>
                    <a:pt x="376546" y="114300"/>
                  </a:lnTo>
                  <a:close/>
                </a:path>
                <a:path w="1520825" h="1320800">
                  <a:moveTo>
                    <a:pt x="1500988" y="114300"/>
                  </a:moveTo>
                  <a:lnTo>
                    <a:pt x="1356881" y="114300"/>
                  </a:lnTo>
                  <a:lnTo>
                    <a:pt x="1367735" y="127000"/>
                  </a:lnTo>
                  <a:lnTo>
                    <a:pt x="1382446" y="139700"/>
                  </a:lnTo>
                  <a:lnTo>
                    <a:pt x="1394639" y="152400"/>
                  </a:lnTo>
                  <a:lnTo>
                    <a:pt x="1404042" y="165100"/>
                  </a:lnTo>
                  <a:lnTo>
                    <a:pt x="1410383" y="177800"/>
                  </a:lnTo>
                  <a:lnTo>
                    <a:pt x="1413304" y="203200"/>
                  </a:lnTo>
                  <a:lnTo>
                    <a:pt x="1412675" y="215900"/>
                  </a:lnTo>
                  <a:lnTo>
                    <a:pt x="1408565" y="228600"/>
                  </a:lnTo>
                  <a:lnTo>
                    <a:pt x="1401043" y="254000"/>
                  </a:lnTo>
                  <a:lnTo>
                    <a:pt x="1386332" y="266700"/>
                  </a:lnTo>
                  <a:lnTo>
                    <a:pt x="1367454" y="279400"/>
                  </a:lnTo>
                  <a:lnTo>
                    <a:pt x="1345515" y="292100"/>
                  </a:lnTo>
                  <a:lnTo>
                    <a:pt x="1500474" y="292100"/>
                  </a:lnTo>
                  <a:lnTo>
                    <a:pt x="1512724" y="266700"/>
                  </a:lnTo>
                  <a:lnTo>
                    <a:pt x="1520789" y="215900"/>
                  </a:lnTo>
                  <a:lnTo>
                    <a:pt x="1518980" y="177800"/>
                  </a:lnTo>
                  <a:lnTo>
                    <a:pt x="1507735" y="127000"/>
                  </a:lnTo>
                  <a:lnTo>
                    <a:pt x="1500988" y="114300"/>
                  </a:lnTo>
                  <a:close/>
                </a:path>
              </a:pathLst>
            </a:custGeom>
            <a:solidFill>
              <a:srgbClr val="3256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2169802" y="2515772"/>
              <a:ext cx="1113790" cy="967740"/>
            </a:xfrm>
            <a:custGeom>
              <a:avLst/>
              <a:gdLst/>
              <a:ahLst/>
              <a:cxnLst/>
              <a:rect l="l" t="t" r="r" b="b"/>
              <a:pathLst>
                <a:path w="1113790" h="967739">
                  <a:moveTo>
                    <a:pt x="145477" y="675640"/>
                  </a:moveTo>
                  <a:lnTo>
                    <a:pt x="73446" y="694690"/>
                  </a:lnTo>
                  <a:lnTo>
                    <a:pt x="18905" y="749300"/>
                  </a:lnTo>
                  <a:lnTo>
                    <a:pt x="2180" y="792480"/>
                  </a:lnTo>
                  <a:lnTo>
                    <a:pt x="0" y="838200"/>
                  </a:lnTo>
                  <a:lnTo>
                    <a:pt x="11492" y="881380"/>
                  </a:lnTo>
                  <a:lnTo>
                    <a:pt x="35783" y="919480"/>
                  </a:lnTo>
                  <a:lnTo>
                    <a:pt x="72003" y="948690"/>
                  </a:lnTo>
                  <a:lnTo>
                    <a:pt x="107886" y="963930"/>
                  </a:lnTo>
                  <a:lnTo>
                    <a:pt x="126449" y="967740"/>
                  </a:lnTo>
                  <a:lnTo>
                    <a:pt x="145121" y="967740"/>
                  </a:lnTo>
                  <a:lnTo>
                    <a:pt x="217151" y="949960"/>
                  </a:lnTo>
                  <a:lnTo>
                    <a:pt x="271693" y="895350"/>
                  </a:lnTo>
                  <a:lnTo>
                    <a:pt x="274062" y="889000"/>
                  </a:lnTo>
                  <a:lnTo>
                    <a:pt x="136419" y="889000"/>
                  </a:lnTo>
                  <a:lnTo>
                    <a:pt x="127854" y="887730"/>
                  </a:lnTo>
                  <a:lnTo>
                    <a:pt x="91921" y="863600"/>
                  </a:lnTo>
                  <a:lnTo>
                    <a:pt x="78279" y="826770"/>
                  </a:lnTo>
                  <a:lnTo>
                    <a:pt x="78709" y="812800"/>
                  </a:lnTo>
                  <a:lnTo>
                    <a:pt x="97985" y="774700"/>
                  </a:lnTo>
                  <a:lnTo>
                    <a:pt x="145477" y="755650"/>
                  </a:lnTo>
                  <a:lnTo>
                    <a:pt x="274331" y="755650"/>
                  </a:lnTo>
                  <a:lnTo>
                    <a:pt x="250018" y="720090"/>
                  </a:lnTo>
                  <a:lnTo>
                    <a:pt x="273034" y="680720"/>
                  </a:lnTo>
                  <a:lnTo>
                    <a:pt x="181727" y="680720"/>
                  </a:lnTo>
                  <a:lnTo>
                    <a:pt x="172712" y="678180"/>
                  </a:lnTo>
                  <a:lnTo>
                    <a:pt x="163649" y="676910"/>
                  </a:lnTo>
                  <a:lnTo>
                    <a:pt x="154563" y="676910"/>
                  </a:lnTo>
                  <a:lnTo>
                    <a:pt x="145477" y="675640"/>
                  </a:lnTo>
                  <a:close/>
                </a:path>
                <a:path w="1113790" h="967739">
                  <a:moveTo>
                    <a:pt x="900119" y="626110"/>
                  </a:moveTo>
                  <a:lnTo>
                    <a:pt x="808357" y="626110"/>
                  </a:lnTo>
                  <a:lnTo>
                    <a:pt x="863298" y="720090"/>
                  </a:lnTo>
                  <a:lnTo>
                    <a:pt x="836380" y="759460"/>
                  </a:lnTo>
                  <a:lnTo>
                    <a:pt x="823141" y="803910"/>
                  </a:lnTo>
                  <a:lnTo>
                    <a:pt x="824562" y="849630"/>
                  </a:lnTo>
                  <a:lnTo>
                    <a:pt x="841623" y="895350"/>
                  </a:lnTo>
                  <a:lnTo>
                    <a:pt x="865741" y="927100"/>
                  </a:lnTo>
                  <a:lnTo>
                    <a:pt x="896161" y="949960"/>
                  </a:lnTo>
                  <a:lnTo>
                    <a:pt x="930955" y="963930"/>
                  </a:lnTo>
                  <a:lnTo>
                    <a:pt x="968195" y="967740"/>
                  </a:lnTo>
                  <a:lnTo>
                    <a:pt x="986866" y="967740"/>
                  </a:lnTo>
                  <a:lnTo>
                    <a:pt x="1023650" y="957580"/>
                  </a:lnTo>
                  <a:lnTo>
                    <a:pt x="1077545" y="919480"/>
                  </a:lnTo>
                  <a:lnTo>
                    <a:pt x="1096996" y="889000"/>
                  </a:lnTo>
                  <a:lnTo>
                    <a:pt x="968195" y="889000"/>
                  </a:lnTo>
                  <a:lnTo>
                    <a:pt x="950684" y="886460"/>
                  </a:lnTo>
                  <a:lnTo>
                    <a:pt x="909998" y="855980"/>
                  </a:lnTo>
                  <a:lnTo>
                    <a:pt x="901012" y="817880"/>
                  </a:lnTo>
                  <a:lnTo>
                    <a:pt x="903150" y="805180"/>
                  </a:lnTo>
                  <a:lnTo>
                    <a:pt x="923616" y="772160"/>
                  </a:lnTo>
                  <a:lnTo>
                    <a:pt x="959150" y="755650"/>
                  </a:lnTo>
                  <a:lnTo>
                    <a:pt x="1096963" y="755650"/>
                  </a:lnTo>
                  <a:lnTo>
                    <a:pt x="1094505" y="749300"/>
                  </a:lnTo>
                  <a:lnTo>
                    <a:pt x="1070382" y="717550"/>
                  </a:lnTo>
                  <a:lnTo>
                    <a:pt x="1039960" y="694690"/>
                  </a:lnTo>
                  <a:lnTo>
                    <a:pt x="1005168" y="680720"/>
                  </a:lnTo>
                  <a:lnTo>
                    <a:pt x="931673" y="680720"/>
                  </a:lnTo>
                  <a:lnTo>
                    <a:pt x="900119" y="626110"/>
                  </a:lnTo>
                  <a:close/>
                </a:path>
                <a:path w="1113790" h="967739">
                  <a:moveTo>
                    <a:pt x="274331" y="755650"/>
                  </a:moveTo>
                  <a:lnTo>
                    <a:pt x="154260" y="755650"/>
                  </a:lnTo>
                  <a:lnTo>
                    <a:pt x="162794" y="756920"/>
                  </a:lnTo>
                  <a:lnTo>
                    <a:pt x="171052" y="760730"/>
                  </a:lnTo>
                  <a:lnTo>
                    <a:pt x="205531" y="792480"/>
                  </a:lnTo>
                  <a:lnTo>
                    <a:pt x="212319" y="817880"/>
                  </a:lnTo>
                  <a:lnTo>
                    <a:pt x="211888" y="830580"/>
                  </a:lnTo>
                  <a:lnTo>
                    <a:pt x="192627" y="869950"/>
                  </a:lnTo>
                  <a:lnTo>
                    <a:pt x="145215" y="889000"/>
                  </a:lnTo>
                  <a:lnTo>
                    <a:pt x="274062" y="889000"/>
                  </a:lnTo>
                  <a:lnTo>
                    <a:pt x="288754" y="849630"/>
                  </a:lnTo>
                  <a:lnTo>
                    <a:pt x="290175" y="803910"/>
                  </a:lnTo>
                  <a:lnTo>
                    <a:pt x="276936" y="759460"/>
                  </a:lnTo>
                  <a:lnTo>
                    <a:pt x="274331" y="755650"/>
                  </a:lnTo>
                  <a:close/>
                </a:path>
                <a:path w="1113790" h="967739">
                  <a:moveTo>
                    <a:pt x="1096963" y="755650"/>
                  </a:moveTo>
                  <a:lnTo>
                    <a:pt x="967933" y="755650"/>
                  </a:lnTo>
                  <a:lnTo>
                    <a:pt x="985440" y="756920"/>
                  </a:lnTo>
                  <a:lnTo>
                    <a:pt x="1001515" y="764540"/>
                  </a:lnTo>
                  <a:lnTo>
                    <a:pt x="1031638" y="800100"/>
                  </a:lnTo>
                  <a:lnTo>
                    <a:pt x="1035112" y="826770"/>
                  </a:lnTo>
                  <a:lnTo>
                    <a:pt x="1032968" y="839470"/>
                  </a:lnTo>
                  <a:lnTo>
                    <a:pt x="1012504" y="872490"/>
                  </a:lnTo>
                  <a:lnTo>
                    <a:pt x="976977" y="889000"/>
                  </a:lnTo>
                  <a:lnTo>
                    <a:pt x="1096996" y="889000"/>
                  </a:lnTo>
                  <a:lnTo>
                    <a:pt x="1101859" y="881380"/>
                  </a:lnTo>
                  <a:lnTo>
                    <a:pt x="1113376" y="838200"/>
                  </a:lnTo>
                  <a:lnTo>
                    <a:pt x="1111218" y="792480"/>
                  </a:lnTo>
                  <a:lnTo>
                    <a:pt x="1096963" y="755650"/>
                  </a:lnTo>
                  <a:close/>
                </a:path>
                <a:path w="1113790" h="967739">
                  <a:moveTo>
                    <a:pt x="272727" y="287020"/>
                  </a:moveTo>
                  <a:lnTo>
                    <a:pt x="181727" y="287020"/>
                  </a:lnTo>
                  <a:lnTo>
                    <a:pt x="236678" y="382270"/>
                  </a:lnTo>
                  <a:lnTo>
                    <a:pt x="219395" y="403860"/>
                  </a:lnTo>
                  <a:lnTo>
                    <a:pt x="206353" y="427990"/>
                  </a:lnTo>
                  <a:lnTo>
                    <a:pt x="198116" y="454660"/>
                  </a:lnTo>
                  <a:lnTo>
                    <a:pt x="195245" y="483870"/>
                  </a:lnTo>
                  <a:lnTo>
                    <a:pt x="198116" y="513080"/>
                  </a:lnTo>
                  <a:lnTo>
                    <a:pt x="206353" y="539750"/>
                  </a:lnTo>
                  <a:lnTo>
                    <a:pt x="219395" y="563880"/>
                  </a:lnTo>
                  <a:lnTo>
                    <a:pt x="236678" y="585470"/>
                  </a:lnTo>
                  <a:lnTo>
                    <a:pt x="181727" y="680720"/>
                  </a:lnTo>
                  <a:lnTo>
                    <a:pt x="273034" y="680720"/>
                  </a:lnTo>
                  <a:lnTo>
                    <a:pt x="304959" y="626110"/>
                  </a:lnTo>
                  <a:lnTo>
                    <a:pt x="365306" y="626110"/>
                  </a:lnTo>
                  <a:lnTo>
                    <a:pt x="389225" y="622300"/>
                  </a:lnTo>
                  <a:lnTo>
                    <a:pt x="430412" y="599440"/>
                  </a:lnTo>
                  <a:lnTo>
                    <a:pt x="462263" y="566420"/>
                  </a:lnTo>
                  <a:lnTo>
                    <a:pt x="482095" y="523240"/>
                  </a:lnTo>
                  <a:lnTo>
                    <a:pt x="912062" y="523240"/>
                  </a:lnTo>
                  <a:lnTo>
                    <a:pt x="915200" y="513080"/>
                  </a:lnTo>
                  <a:lnTo>
                    <a:pt x="918071" y="483870"/>
                  </a:lnTo>
                  <a:lnTo>
                    <a:pt x="915200" y="454660"/>
                  </a:lnTo>
                  <a:lnTo>
                    <a:pt x="912062" y="444500"/>
                  </a:lnTo>
                  <a:lnTo>
                    <a:pt x="482095" y="444500"/>
                  </a:lnTo>
                  <a:lnTo>
                    <a:pt x="462263" y="401320"/>
                  </a:lnTo>
                  <a:lnTo>
                    <a:pt x="430412" y="368300"/>
                  </a:lnTo>
                  <a:lnTo>
                    <a:pt x="389225" y="345440"/>
                  </a:lnTo>
                  <a:lnTo>
                    <a:pt x="373279" y="342900"/>
                  </a:lnTo>
                  <a:lnTo>
                    <a:pt x="304959" y="342900"/>
                  </a:lnTo>
                  <a:lnTo>
                    <a:pt x="272727" y="287020"/>
                  </a:lnTo>
                  <a:close/>
                </a:path>
                <a:path w="1113790" h="967739">
                  <a:moveTo>
                    <a:pt x="967933" y="675640"/>
                  </a:moveTo>
                  <a:lnTo>
                    <a:pt x="958847" y="676910"/>
                  </a:lnTo>
                  <a:lnTo>
                    <a:pt x="949760" y="676910"/>
                  </a:lnTo>
                  <a:lnTo>
                    <a:pt x="940694" y="678180"/>
                  </a:lnTo>
                  <a:lnTo>
                    <a:pt x="931673" y="680720"/>
                  </a:lnTo>
                  <a:lnTo>
                    <a:pt x="1005168" y="680720"/>
                  </a:lnTo>
                  <a:lnTo>
                    <a:pt x="967933" y="675640"/>
                  </a:lnTo>
                  <a:close/>
                </a:path>
                <a:path w="1113790" h="967739">
                  <a:moveTo>
                    <a:pt x="365306" y="626110"/>
                  </a:moveTo>
                  <a:lnTo>
                    <a:pt x="304959" y="626110"/>
                  </a:lnTo>
                  <a:lnTo>
                    <a:pt x="332032" y="629920"/>
                  </a:lnTo>
                  <a:lnTo>
                    <a:pt x="341387" y="629920"/>
                  </a:lnTo>
                  <a:lnTo>
                    <a:pt x="365306" y="626110"/>
                  </a:lnTo>
                  <a:close/>
                </a:path>
                <a:path w="1113790" h="967739">
                  <a:moveTo>
                    <a:pt x="912062" y="523240"/>
                  </a:moveTo>
                  <a:lnTo>
                    <a:pt x="631221" y="523240"/>
                  </a:lnTo>
                  <a:lnTo>
                    <a:pt x="651053" y="566420"/>
                  </a:lnTo>
                  <a:lnTo>
                    <a:pt x="682904" y="599440"/>
                  </a:lnTo>
                  <a:lnTo>
                    <a:pt x="724091" y="622300"/>
                  </a:lnTo>
                  <a:lnTo>
                    <a:pt x="771929" y="629920"/>
                  </a:lnTo>
                  <a:lnTo>
                    <a:pt x="781284" y="629920"/>
                  </a:lnTo>
                  <a:lnTo>
                    <a:pt x="808357" y="626110"/>
                  </a:lnTo>
                  <a:lnTo>
                    <a:pt x="900119" y="626110"/>
                  </a:lnTo>
                  <a:lnTo>
                    <a:pt x="876638" y="585470"/>
                  </a:lnTo>
                  <a:lnTo>
                    <a:pt x="893921" y="563880"/>
                  </a:lnTo>
                  <a:lnTo>
                    <a:pt x="906963" y="539750"/>
                  </a:lnTo>
                  <a:lnTo>
                    <a:pt x="912062" y="523240"/>
                  </a:lnTo>
                  <a:close/>
                </a:path>
                <a:path w="1113790" h="967739">
                  <a:moveTo>
                    <a:pt x="781284" y="337820"/>
                  </a:moveTo>
                  <a:lnTo>
                    <a:pt x="771929" y="337820"/>
                  </a:lnTo>
                  <a:lnTo>
                    <a:pt x="724091" y="345440"/>
                  </a:lnTo>
                  <a:lnTo>
                    <a:pt x="682904" y="368300"/>
                  </a:lnTo>
                  <a:lnTo>
                    <a:pt x="651053" y="401320"/>
                  </a:lnTo>
                  <a:lnTo>
                    <a:pt x="631221" y="444500"/>
                  </a:lnTo>
                  <a:lnTo>
                    <a:pt x="912062" y="444500"/>
                  </a:lnTo>
                  <a:lnTo>
                    <a:pt x="906963" y="427990"/>
                  </a:lnTo>
                  <a:lnTo>
                    <a:pt x="893921" y="403860"/>
                  </a:lnTo>
                  <a:lnTo>
                    <a:pt x="876638" y="382270"/>
                  </a:lnTo>
                  <a:lnTo>
                    <a:pt x="899386" y="342900"/>
                  </a:lnTo>
                  <a:lnTo>
                    <a:pt x="808357" y="342900"/>
                  </a:lnTo>
                  <a:lnTo>
                    <a:pt x="799520" y="340360"/>
                  </a:lnTo>
                  <a:lnTo>
                    <a:pt x="781284" y="337820"/>
                  </a:lnTo>
                  <a:close/>
                </a:path>
                <a:path w="1113790" h="967739">
                  <a:moveTo>
                    <a:pt x="341387" y="337820"/>
                  </a:moveTo>
                  <a:lnTo>
                    <a:pt x="332032" y="337820"/>
                  </a:lnTo>
                  <a:lnTo>
                    <a:pt x="313796" y="340360"/>
                  </a:lnTo>
                  <a:lnTo>
                    <a:pt x="304959" y="342900"/>
                  </a:lnTo>
                  <a:lnTo>
                    <a:pt x="373279" y="342900"/>
                  </a:lnTo>
                  <a:lnTo>
                    <a:pt x="341387" y="337820"/>
                  </a:lnTo>
                  <a:close/>
                </a:path>
                <a:path w="1113790" h="967739">
                  <a:moveTo>
                    <a:pt x="968195" y="0"/>
                  </a:moveTo>
                  <a:lnTo>
                    <a:pt x="896165" y="17780"/>
                  </a:lnTo>
                  <a:lnTo>
                    <a:pt x="841623" y="72390"/>
                  </a:lnTo>
                  <a:lnTo>
                    <a:pt x="824562" y="118110"/>
                  </a:lnTo>
                  <a:lnTo>
                    <a:pt x="823141" y="165100"/>
                  </a:lnTo>
                  <a:lnTo>
                    <a:pt x="836380" y="209550"/>
                  </a:lnTo>
                  <a:lnTo>
                    <a:pt x="863298" y="247650"/>
                  </a:lnTo>
                  <a:lnTo>
                    <a:pt x="808357" y="342900"/>
                  </a:lnTo>
                  <a:lnTo>
                    <a:pt x="899386" y="342900"/>
                  </a:lnTo>
                  <a:lnTo>
                    <a:pt x="931673" y="287020"/>
                  </a:lnTo>
                  <a:lnTo>
                    <a:pt x="1005168" y="287020"/>
                  </a:lnTo>
                  <a:lnTo>
                    <a:pt x="1039960" y="273050"/>
                  </a:lnTo>
                  <a:lnTo>
                    <a:pt x="1070382" y="250190"/>
                  </a:lnTo>
                  <a:lnTo>
                    <a:pt x="1094505" y="218440"/>
                  </a:lnTo>
                  <a:lnTo>
                    <a:pt x="1096472" y="213360"/>
                  </a:lnTo>
                  <a:lnTo>
                    <a:pt x="967933" y="213360"/>
                  </a:lnTo>
                  <a:lnTo>
                    <a:pt x="950615" y="210820"/>
                  </a:lnTo>
                  <a:lnTo>
                    <a:pt x="914689" y="186690"/>
                  </a:lnTo>
                  <a:lnTo>
                    <a:pt x="901012" y="149860"/>
                  </a:lnTo>
                  <a:lnTo>
                    <a:pt x="901473" y="137160"/>
                  </a:lnTo>
                  <a:lnTo>
                    <a:pt x="920777" y="97790"/>
                  </a:lnTo>
                  <a:lnTo>
                    <a:pt x="968195" y="78740"/>
                  </a:lnTo>
                  <a:lnTo>
                    <a:pt x="1096996" y="78740"/>
                  </a:lnTo>
                  <a:lnTo>
                    <a:pt x="1077545" y="48260"/>
                  </a:lnTo>
                  <a:lnTo>
                    <a:pt x="1041313" y="19050"/>
                  </a:lnTo>
                  <a:lnTo>
                    <a:pt x="1023654" y="10160"/>
                  </a:lnTo>
                  <a:lnTo>
                    <a:pt x="1005430" y="3810"/>
                  </a:lnTo>
                  <a:lnTo>
                    <a:pt x="986867" y="1270"/>
                  </a:lnTo>
                  <a:lnTo>
                    <a:pt x="968195" y="0"/>
                  </a:lnTo>
                  <a:close/>
                </a:path>
                <a:path w="1113790" h="967739">
                  <a:moveTo>
                    <a:pt x="145121" y="0"/>
                  </a:moveTo>
                  <a:lnTo>
                    <a:pt x="89666" y="10160"/>
                  </a:lnTo>
                  <a:lnTo>
                    <a:pt x="35783" y="48260"/>
                  </a:lnTo>
                  <a:lnTo>
                    <a:pt x="11492" y="86360"/>
                  </a:lnTo>
                  <a:lnTo>
                    <a:pt x="0" y="129540"/>
                  </a:lnTo>
                  <a:lnTo>
                    <a:pt x="2180" y="175260"/>
                  </a:lnTo>
                  <a:lnTo>
                    <a:pt x="18905" y="218440"/>
                  </a:lnTo>
                  <a:lnTo>
                    <a:pt x="43024" y="250190"/>
                  </a:lnTo>
                  <a:lnTo>
                    <a:pt x="108241" y="287020"/>
                  </a:lnTo>
                  <a:lnTo>
                    <a:pt x="145477" y="292100"/>
                  </a:lnTo>
                  <a:lnTo>
                    <a:pt x="154563" y="292100"/>
                  </a:lnTo>
                  <a:lnTo>
                    <a:pt x="172712" y="289560"/>
                  </a:lnTo>
                  <a:lnTo>
                    <a:pt x="181727" y="287020"/>
                  </a:lnTo>
                  <a:lnTo>
                    <a:pt x="272727" y="287020"/>
                  </a:lnTo>
                  <a:lnTo>
                    <a:pt x="250018" y="247650"/>
                  </a:lnTo>
                  <a:lnTo>
                    <a:pt x="274244" y="213360"/>
                  </a:lnTo>
                  <a:lnTo>
                    <a:pt x="145477" y="213360"/>
                  </a:lnTo>
                  <a:lnTo>
                    <a:pt x="97984" y="193040"/>
                  </a:lnTo>
                  <a:lnTo>
                    <a:pt x="78713" y="154940"/>
                  </a:lnTo>
                  <a:lnTo>
                    <a:pt x="78280" y="140970"/>
                  </a:lnTo>
                  <a:lnTo>
                    <a:pt x="80432" y="128270"/>
                  </a:lnTo>
                  <a:lnTo>
                    <a:pt x="100827" y="95250"/>
                  </a:lnTo>
                  <a:lnTo>
                    <a:pt x="136414" y="78740"/>
                  </a:lnTo>
                  <a:lnTo>
                    <a:pt x="274062" y="78740"/>
                  </a:lnTo>
                  <a:lnTo>
                    <a:pt x="271693" y="72390"/>
                  </a:lnTo>
                  <a:lnTo>
                    <a:pt x="247575" y="40640"/>
                  </a:lnTo>
                  <a:lnTo>
                    <a:pt x="217155" y="17780"/>
                  </a:lnTo>
                  <a:lnTo>
                    <a:pt x="182361" y="3810"/>
                  </a:lnTo>
                  <a:lnTo>
                    <a:pt x="145121" y="0"/>
                  </a:lnTo>
                  <a:close/>
                </a:path>
                <a:path w="1113790" h="967739">
                  <a:moveTo>
                    <a:pt x="1005168" y="287020"/>
                  </a:moveTo>
                  <a:lnTo>
                    <a:pt x="931673" y="287020"/>
                  </a:lnTo>
                  <a:lnTo>
                    <a:pt x="940694" y="289560"/>
                  </a:lnTo>
                  <a:lnTo>
                    <a:pt x="958847" y="292100"/>
                  </a:lnTo>
                  <a:lnTo>
                    <a:pt x="967933" y="292100"/>
                  </a:lnTo>
                  <a:lnTo>
                    <a:pt x="1005168" y="287020"/>
                  </a:lnTo>
                  <a:close/>
                </a:path>
                <a:path w="1113790" h="967739">
                  <a:moveTo>
                    <a:pt x="274062" y="78740"/>
                  </a:moveTo>
                  <a:lnTo>
                    <a:pt x="145215" y="78740"/>
                  </a:lnTo>
                  <a:lnTo>
                    <a:pt x="162722" y="81280"/>
                  </a:lnTo>
                  <a:lnTo>
                    <a:pt x="178796" y="87630"/>
                  </a:lnTo>
                  <a:lnTo>
                    <a:pt x="208901" y="124460"/>
                  </a:lnTo>
                  <a:lnTo>
                    <a:pt x="212318" y="149860"/>
                  </a:lnTo>
                  <a:lnTo>
                    <a:pt x="210166" y="162560"/>
                  </a:lnTo>
                  <a:lnTo>
                    <a:pt x="189772" y="195580"/>
                  </a:lnTo>
                  <a:lnTo>
                    <a:pt x="145477" y="213360"/>
                  </a:lnTo>
                  <a:lnTo>
                    <a:pt x="274244" y="213360"/>
                  </a:lnTo>
                  <a:lnTo>
                    <a:pt x="276936" y="209550"/>
                  </a:lnTo>
                  <a:lnTo>
                    <a:pt x="290175" y="165100"/>
                  </a:lnTo>
                  <a:lnTo>
                    <a:pt x="288754" y="118110"/>
                  </a:lnTo>
                  <a:lnTo>
                    <a:pt x="274062" y="78740"/>
                  </a:lnTo>
                  <a:close/>
                </a:path>
                <a:path w="1113790" h="967739">
                  <a:moveTo>
                    <a:pt x="1096996" y="78740"/>
                  </a:moveTo>
                  <a:lnTo>
                    <a:pt x="976977" y="78740"/>
                  </a:lnTo>
                  <a:lnTo>
                    <a:pt x="993766" y="83820"/>
                  </a:lnTo>
                  <a:lnTo>
                    <a:pt x="1001723" y="87630"/>
                  </a:lnTo>
                  <a:lnTo>
                    <a:pt x="1028325" y="115570"/>
                  </a:lnTo>
                  <a:lnTo>
                    <a:pt x="1035111" y="140970"/>
                  </a:lnTo>
                  <a:lnTo>
                    <a:pt x="1034649" y="154940"/>
                  </a:lnTo>
                  <a:lnTo>
                    <a:pt x="1015345" y="193040"/>
                  </a:lnTo>
                  <a:lnTo>
                    <a:pt x="967933" y="213360"/>
                  </a:lnTo>
                  <a:lnTo>
                    <a:pt x="1096472" y="213360"/>
                  </a:lnTo>
                  <a:lnTo>
                    <a:pt x="1111218" y="175260"/>
                  </a:lnTo>
                  <a:lnTo>
                    <a:pt x="1113376" y="129540"/>
                  </a:lnTo>
                  <a:lnTo>
                    <a:pt x="1101859" y="86360"/>
                  </a:lnTo>
                  <a:lnTo>
                    <a:pt x="1096996" y="7874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3462" y="442616"/>
            <a:ext cx="19291935" cy="3639458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2065" marR="1045844" algn="ctr">
              <a:lnSpc>
                <a:spcPts val="5190"/>
              </a:lnSpc>
              <a:spcBef>
                <a:spcPts val="480"/>
              </a:spcBef>
            </a:pPr>
            <a:r>
              <a:rPr sz="4500" i="1" spc="15" dirty="0" smtClean="0">
                <a:solidFill>
                  <a:srgbClr val="FFFFFF"/>
                </a:solidFill>
                <a:latin typeface="Times New Roman"/>
                <a:cs typeface="Times New Roman"/>
              </a:rPr>
              <a:t>«</a:t>
            </a:r>
            <a:r>
              <a:rPr lang="en-US" sz="4500" i="1" spc="15" dirty="0" smtClean="0">
                <a:solidFill>
                  <a:srgbClr val="FFFFFF"/>
                </a:solidFill>
                <a:latin typeface="Times New Roman"/>
                <a:cs typeface="Times New Roman"/>
              </a:rPr>
              <a:t>In organic synthesis one can find both a challenge, and the audacity of adventure, and enlightenment, and the inspiration of art. It's easy to imagine how boring organic chemistry classes would be if these stimuli lost their meaning</a:t>
            </a:r>
            <a:r>
              <a:rPr sz="4500" i="1" spc="5" dirty="0" smtClean="0">
                <a:solidFill>
                  <a:srgbClr val="FFFFFF"/>
                </a:solidFill>
                <a:latin typeface="Times New Roman"/>
                <a:cs typeface="Times New Roman"/>
              </a:rPr>
              <a:t>»</a:t>
            </a:r>
            <a:endParaRPr sz="4500" dirty="0">
              <a:latin typeface="Times New Roman"/>
              <a:cs typeface="Times New Roman"/>
            </a:endParaRPr>
          </a:p>
          <a:p>
            <a:pPr marL="7352030" algn="ctr">
              <a:lnSpc>
                <a:spcPct val="100000"/>
              </a:lnSpc>
              <a:spcBef>
                <a:spcPts val="1739"/>
              </a:spcBef>
            </a:pPr>
            <a:r>
              <a:rPr lang="en-US" sz="4500" spc="-130" dirty="0" smtClean="0">
                <a:solidFill>
                  <a:srgbClr val="FFFFFF"/>
                </a:solidFill>
                <a:latin typeface="Times New Roman"/>
                <a:cs typeface="Times New Roman"/>
              </a:rPr>
              <a:t>R</a:t>
            </a:r>
            <a:r>
              <a:rPr sz="4500" spc="-130" dirty="0" smtClean="0">
                <a:solidFill>
                  <a:srgbClr val="FFFFFF"/>
                </a:solidFill>
                <a:latin typeface="Times New Roman"/>
                <a:cs typeface="Times New Roman"/>
              </a:rPr>
              <a:t>.</a:t>
            </a:r>
            <a:r>
              <a:rPr lang="en-US" sz="4500" spc="-130" dirty="0" smtClean="0">
                <a:solidFill>
                  <a:srgbClr val="FFFFFF"/>
                </a:solidFill>
                <a:latin typeface="Times New Roman"/>
                <a:cs typeface="Times New Roman"/>
              </a:rPr>
              <a:t>B.</a:t>
            </a:r>
            <a:r>
              <a:rPr sz="4500" spc="5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4500" spc="-40" dirty="0" smtClean="0">
                <a:solidFill>
                  <a:srgbClr val="FFFFFF"/>
                </a:solidFill>
                <a:latin typeface="Times New Roman"/>
                <a:cs typeface="Times New Roman"/>
              </a:rPr>
              <a:t>Woodward</a:t>
            </a:r>
            <a:r>
              <a:rPr sz="4500" spc="-40" dirty="0" smtClean="0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sz="4500" spc="5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sz="4500" spc="5" dirty="0" smtClean="0">
                <a:solidFill>
                  <a:srgbClr val="FFFFFF"/>
                </a:solidFill>
                <a:latin typeface="Times New Roman"/>
                <a:cs typeface="Times New Roman"/>
              </a:rPr>
              <a:t>American organic chemist</a:t>
            </a:r>
            <a:r>
              <a:rPr sz="4500" spc="10" dirty="0" smtClean="0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sz="4500" spc="5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4500" spc="15" dirty="0">
                <a:solidFill>
                  <a:srgbClr val="FFFFFF"/>
                </a:solidFill>
                <a:latin typeface="Times New Roman"/>
                <a:cs typeface="Times New Roman"/>
              </a:rPr>
              <a:t>1956</a:t>
            </a:r>
            <a:endParaRPr sz="4500" dirty="0"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4499459"/>
            <a:ext cx="20104100" cy="6809105"/>
            <a:chOff x="0" y="4499459"/>
            <a:chExt cx="20104100" cy="6809105"/>
          </a:xfrm>
        </p:grpSpPr>
        <p:sp>
          <p:nvSpPr>
            <p:cNvPr id="4" name="object 4"/>
            <p:cNvSpPr/>
            <p:nvPr/>
          </p:nvSpPr>
          <p:spPr>
            <a:xfrm>
              <a:off x="0" y="10704415"/>
              <a:ext cx="20104100" cy="604520"/>
            </a:xfrm>
            <a:custGeom>
              <a:avLst/>
              <a:gdLst/>
              <a:ahLst/>
              <a:cxnLst/>
              <a:rect l="l" t="t" r="r" b="b"/>
              <a:pathLst>
                <a:path w="20104100" h="604520">
                  <a:moveTo>
                    <a:pt x="0" y="604140"/>
                  </a:moveTo>
                  <a:lnTo>
                    <a:pt x="20104099" y="604140"/>
                  </a:lnTo>
                  <a:lnTo>
                    <a:pt x="20104099" y="0"/>
                  </a:lnTo>
                  <a:lnTo>
                    <a:pt x="0" y="0"/>
                  </a:lnTo>
                  <a:lnTo>
                    <a:pt x="0" y="604140"/>
                  </a:lnTo>
                  <a:close/>
                </a:path>
              </a:pathLst>
            </a:custGeom>
            <a:solidFill>
              <a:srgbClr val="3256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71173" y="4499459"/>
              <a:ext cx="8895343" cy="645071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7237" y="2706295"/>
            <a:ext cx="12591415" cy="4769896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12065" marR="5080" algn="ctr">
              <a:lnSpc>
                <a:spcPts val="4780"/>
              </a:lnSpc>
              <a:spcBef>
                <a:spcPts val="395"/>
              </a:spcBef>
            </a:pPr>
            <a:r>
              <a:rPr lang="en-US" sz="4100" spc="-30" dirty="0" smtClean="0">
                <a:solidFill>
                  <a:srgbClr val="FFFFFF"/>
                </a:solidFill>
                <a:latin typeface="Times New Roman"/>
                <a:cs typeface="Times New Roman"/>
              </a:rPr>
              <a:t>Methods of organic synthesis remain the main tool for creating drugs (drugs), because more than 80% of existing drugs belong to the so-called small synthetic molecules</a:t>
            </a:r>
            <a:endParaRPr sz="4500" dirty="0">
              <a:latin typeface="Times New Roman"/>
              <a:cs typeface="Times New Roman"/>
            </a:endParaRPr>
          </a:p>
          <a:p>
            <a:pPr marL="375920" marR="368300" indent="-635" algn="ctr">
              <a:lnSpc>
                <a:spcPts val="4780"/>
              </a:lnSpc>
              <a:spcBef>
                <a:spcPts val="3215"/>
              </a:spcBef>
            </a:pPr>
            <a:r>
              <a:rPr lang="en-US" sz="41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Getting acquainted with new methods and approaches of organic synthesis is an important and necessary task for the formation of a competent modern specialist in the pharmaceutical field</a:t>
            </a:r>
            <a:endParaRPr sz="41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3305155" cy="1202055"/>
          </a:xfrm>
          <a:custGeom>
            <a:avLst/>
            <a:gdLst/>
            <a:ahLst/>
            <a:cxnLst/>
            <a:rect l="l" t="t" r="r" b="b"/>
            <a:pathLst>
              <a:path w="13305155" h="1202055">
                <a:moveTo>
                  <a:pt x="0" y="1202060"/>
                </a:moveTo>
                <a:lnTo>
                  <a:pt x="13305030" y="1202060"/>
                </a:lnTo>
                <a:lnTo>
                  <a:pt x="13305030" y="0"/>
                </a:lnTo>
                <a:lnTo>
                  <a:pt x="0" y="0"/>
                </a:lnTo>
                <a:lnTo>
                  <a:pt x="0" y="1202060"/>
                </a:lnTo>
                <a:close/>
              </a:path>
            </a:pathLst>
          </a:custGeom>
          <a:solidFill>
            <a:srgbClr val="103B5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21533" y="47800"/>
            <a:ext cx="12442190" cy="9429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en-US" sz="6000" b="1" spc="-5" dirty="0" smtClean="0"/>
              <a:t>Relevance of studying the discipline</a:t>
            </a:r>
            <a:endParaRPr sz="6000" dirty="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0"/>
            <a:ext cx="20104100" cy="11308715"/>
            <a:chOff x="0" y="0"/>
            <a:chExt cx="20104100" cy="11308715"/>
          </a:xfrm>
        </p:grpSpPr>
        <p:sp>
          <p:nvSpPr>
            <p:cNvPr id="6" name="object 6"/>
            <p:cNvSpPr/>
            <p:nvPr/>
          </p:nvSpPr>
          <p:spPr>
            <a:xfrm>
              <a:off x="0" y="8518416"/>
              <a:ext cx="13305155" cy="2790190"/>
            </a:xfrm>
            <a:custGeom>
              <a:avLst/>
              <a:gdLst/>
              <a:ahLst/>
              <a:cxnLst/>
              <a:rect l="l" t="t" r="r" b="b"/>
              <a:pathLst>
                <a:path w="13305155" h="2790190">
                  <a:moveTo>
                    <a:pt x="2504897" y="1775269"/>
                  </a:moveTo>
                  <a:lnTo>
                    <a:pt x="2501493" y="1766938"/>
                  </a:lnTo>
                  <a:lnTo>
                    <a:pt x="2491143" y="1741538"/>
                  </a:lnTo>
                  <a:lnTo>
                    <a:pt x="2465667" y="1715554"/>
                  </a:lnTo>
                  <a:lnTo>
                    <a:pt x="2430881" y="1700974"/>
                  </a:lnTo>
                  <a:lnTo>
                    <a:pt x="2180806" y="1651508"/>
                  </a:lnTo>
                  <a:lnTo>
                    <a:pt x="2163127" y="1648002"/>
                  </a:lnTo>
                  <a:lnTo>
                    <a:pt x="2145804" y="1641995"/>
                  </a:lnTo>
                  <a:lnTo>
                    <a:pt x="2121243" y="1625777"/>
                  </a:lnTo>
                  <a:lnTo>
                    <a:pt x="2103920" y="1619758"/>
                  </a:lnTo>
                  <a:lnTo>
                    <a:pt x="2099818" y="1618957"/>
                  </a:lnTo>
                  <a:lnTo>
                    <a:pt x="2089162" y="1618996"/>
                  </a:lnTo>
                  <a:lnTo>
                    <a:pt x="2079663" y="1622983"/>
                  </a:lnTo>
                  <a:lnTo>
                    <a:pt x="2072360" y="1630248"/>
                  </a:lnTo>
                  <a:lnTo>
                    <a:pt x="2068258" y="1640090"/>
                  </a:lnTo>
                  <a:lnTo>
                    <a:pt x="2065997" y="1651508"/>
                  </a:lnTo>
                  <a:lnTo>
                    <a:pt x="2060638" y="1650568"/>
                  </a:lnTo>
                  <a:lnTo>
                    <a:pt x="2060638" y="1678635"/>
                  </a:lnTo>
                  <a:lnTo>
                    <a:pt x="2043163" y="1766938"/>
                  </a:lnTo>
                  <a:lnTo>
                    <a:pt x="1451203" y="1634617"/>
                  </a:lnTo>
                  <a:lnTo>
                    <a:pt x="1444205" y="1633156"/>
                  </a:lnTo>
                  <a:lnTo>
                    <a:pt x="1437500" y="1630667"/>
                  </a:lnTo>
                  <a:lnTo>
                    <a:pt x="1401038" y="1609890"/>
                  </a:lnTo>
                  <a:lnTo>
                    <a:pt x="1394637" y="1606575"/>
                  </a:lnTo>
                  <a:lnTo>
                    <a:pt x="1388033" y="1603756"/>
                  </a:lnTo>
                  <a:lnTo>
                    <a:pt x="1381239" y="1601431"/>
                  </a:lnTo>
                  <a:lnTo>
                    <a:pt x="1374267" y="1599628"/>
                  </a:lnTo>
                  <a:lnTo>
                    <a:pt x="1287551" y="1580311"/>
                  </a:lnTo>
                  <a:lnTo>
                    <a:pt x="1284185" y="1575193"/>
                  </a:lnTo>
                  <a:lnTo>
                    <a:pt x="1286230" y="1564881"/>
                  </a:lnTo>
                  <a:lnTo>
                    <a:pt x="1291285" y="1561426"/>
                  </a:lnTo>
                  <a:lnTo>
                    <a:pt x="1378800" y="1576692"/>
                  </a:lnTo>
                  <a:lnTo>
                    <a:pt x="1385938" y="1577657"/>
                  </a:lnTo>
                  <a:lnTo>
                    <a:pt x="1393113" y="1578076"/>
                  </a:lnTo>
                  <a:lnTo>
                    <a:pt x="1400302" y="1577949"/>
                  </a:lnTo>
                  <a:lnTo>
                    <a:pt x="1407477" y="1577301"/>
                  </a:lnTo>
                  <a:lnTo>
                    <a:pt x="1449108" y="1571980"/>
                  </a:lnTo>
                  <a:lnTo>
                    <a:pt x="1456321" y="1572234"/>
                  </a:lnTo>
                  <a:lnTo>
                    <a:pt x="1463484" y="1573568"/>
                  </a:lnTo>
                  <a:lnTo>
                    <a:pt x="2060638" y="1678635"/>
                  </a:lnTo>
                  <a:lnTo>
                    <a:pt x="2060638" y="1650568"/>
                  </a:lnTo>
                  <a:lnTo>
                    <a:pt x="1614017" y="1571980"/>
                  </a:lnTo>
                  <a:lnTo>
                    <a:pt x="1554099" y="1561426"/>
                  </a:lnTo>
                  <a:lnTo>
                    <a:pt x="1493672" y="1550797"/>
                  </a:lnTo>
                  <a:lnTo>
                    <a:pt x="1468361" y="1546352"/>
                  </a:lnTo>
                  <a:lnTo>
                    <a:pt x="1460957" y="1545272"/>
                  </a:lnTo>
                  <a:lnTo>
                    <a:pt x="1453515" y="1544777"/>
                  </a:lnTo>
                  <a:lnTo>
                    <a:pt x="1446060" y="1544866"/>
                  </a:lnTo>
                  <a:lnTo>
                    <a:pt x="1438605" y="1545526"/>
                  </a:lnTo>
                  <a:lnTo>
                    <a:pt x="1397152" y="1550797"/>
                  </a:lnTo>
                  <a:lnTo>
                    <a:pt x="1390256" y="1550606"/>
                  </a:lnTo>
                  <a:lnTo>
                    <a:pt x="1301254" y="1535087"/>
                  </a:lnTo>
                  <a:lnTo>
                    <a:pt x="1286700" y="1535480"/>
                  </a:lnTo>
                  <a:lnTo>
                    <a:pt x="1273733" y="1541183"/>
                  </a:lnTo>
                  <a:lnTo>
                    <a:pt x="1263764" y="1551241"/>
                  </a:lnTo>
                  <a:lnTo>
                    <a:pt x="1258176" y="1564690"/>
                  </a:lnTo>
                  <a:lnTo>
                    <a:pt x="1258227" y="1579257"/>
                  </a:lnTo>
                  <a:lnTo>
                    <a:pt x="1263611" y="1592351"/>
                  </a:lnTo>
                  <a:lnTo>
                    <a:pt x="1273429" y="1602562"/>
                  </a:lnTo>
                  <a:lnTo>
                    <a:pt x="1286725" y="1608467"/>
                  </a:lnTo>
                  <a:lnTo>
                    <a:pt x="1374940" y="1628013"/>
                  </a:lnTo>
                  <a:lnTo>
                    <a:pt x="1381391" y="1630451"/>
                  </a:lnTo>
                  <a:lnTo>
                    <a:pt x="1417726" y="1651114"/>
                  </a:lnTo>
                  <a:lnTo>
                    <a:pt x="2037816" y="1793976"/>
                  </a:lnTo>
                  <a:lnTo>
                    <a:pt x="2035937" y="1803438"/>
                  </a:lnTo>
                  <a:lnTo>
                    <a:pt x="2061171" y="1835810"/>
                  </a:lnTo>
                  <a:lnTo>
                    <a:pt x="2079485" y="1836851"/>
                  </a:lnTo>
                  <a:lnTo>
                    <a:pt x="2108365" y="1831200"/>
                  </a:lnTo>
                  <a:lnTo>
                    <a:pt x="2126678" y="1832241"/>
                  </a:lnTo>
                  <a:lnTo>
                    <a:pt x="2391410" y="1884616"/>
                  </a:lnTo>
                  <a:lnTo>
                    <a:pt x="2428938" y="1884781"/>
                  </a:lnTo>
                  <a:lnTo>
                    <a:pt x="2462834" y="1871560"/>
                  </a:lnTo>
                  <a:lnTo>
                    <a:pt x="2489289" y="1846986"/>
                  </a:lnTo>
                  <a:lnTo>
                    <a:pt x="2496337" y="1831200"/>
                  </a:lnTo>
                  <a:lnTo>
                    <a:pt x="2504427" y="1813077"/>
                  </a:lnTo>
                  <a:lnTo>
                    <a:pt x="2504897" y="1775269"/>
                  </a:lnTo>
                  <a:close/>
                </a:path>
                <a:path w="13305155" h="2790190">
                  <a:moveTo>
                    <a:pt x="13305028" y="1916480"/>
                  </a:moveTo>
                  <a:lnTo>
                    <a:pt x="1596644" y="1916480"/>
                  </a:lnTo>
                  <a:lnTo>
                    <a:pt x="1532610" y="1724075"/>
                  </a:lnTo>
                  <a:lnTo>
                    <a:pt x="977303" y="1724075"/>
                  </a:lnTo>
                  <a:lnTo>
                    <a:pt x="912507" y="1529524"/>
                  </a:lnTo>
                  <a:lnTo>
                    <a:pt x="940257" y="1520139"/>
                  </a:lnTo>
                  <a:lnTo>
                    <a:pt x="975639" y="1508188"/>
                  </a:lnTo>
                  <a:lnTo>
                    <a:pt x="987742" y="1543761"/>
                  </a:lnTo>
                  <a:lnTo>
                    <a:pt x="1002106" y="1553006"/>
                  </a:lnTo>
                  <a:lnTo>
                    <a:pt x="1079792" y="1548714"/>
                  </a:lnTo>
                  <a:lnTo>
                    <a:pt x="1136154" y="1536052"/>
                  </a:lnTo>
                  <a:lnTo>
                    <a:pt x="1199540" y="1516964"/>
                  </a:lnTo>
                  <a:lnTo>
                    <a:pt x="1261579" y="1493786"/>
                  </a:lnTo>
                  <a:lnTo>
                    <a:pt x="1314157" y="1469758"/>
                  </a:lnTo>
                  <a:lnTo>
                    <a:pt x="1354201" y="1446618"/>
                  </a:lnTo>
                  <a:lnTo>
                    <a:pt x="1380401" y="1421434"/>
                  </a:lnTo>
                  <a:lnTo>
                    <a:pt x="1384554" y="1410081"/>
                  </a:lnTo>
                  <a:lnTo>
                    <a:pt x="1336255" y="1266558"/>
                  </a:lnTo>
                  <a:lnTo>
                    <a:pt x="876465" y="1421434"/>
                  </a:lnTo>
                  <a:lnTo>
                    <a:pt x="872477" y="1409471"/>
                  </a:lnTo>
                  <a:lnTo>
                    <a:pt x="843648" y="1322946"/>
                  </a:lnTo>
                  <a:lnTo>
                    <a:pt x="839381" y="1310157"/>
                  </a:lnTo>
                  <a:lnTo>
                    <a:pt x="1159891" y="1202220"/>
                  </a:lnTo>
                  <a:lnTo>
                    <a:pt x="1423758" y="1113345"/>
                  </a:lnTo>
                  <a:lnTo>
                    <a:pt x="1387424" y="1005408"/>
                  </a:lnTo>
                  <a:lnTo>
                    <a:pt x="803351" y="1202220"/>
                  </a:lnTo>
                  <a:lnTo>
                    <a:pt x="793661" y="1190332"/>
                  </a:lnTo>
                  <a:lnTo>
                    <a:pt x="793661" y="1464881"/>
                  </a:lnTo>
                  <a:lnTo>
                    <a:pt x="789317" y="1486420"/>
                  </a:lnTo>
                  <a:lnTo>
                    <a:pt x="777494" y="1503984"/>
                  </a:lnTo>
                  <a:lnTo>
                    <a:pt x="759929" y="1515808"/>
                  </a:lnTo>
                  <a:lnTo>
                    <a:pt x="738403" y="1520139"/>
                  </a:lnTo>
                  <a:lnTo>
                    <a:pt x="716838" y="1515808"/>
                  </a:lnTo>
                  <a:lnTo>
                    <a:pt x="699223" y="1503984"/>
                  </a:lnTo>
                  <a:lnTo>
                    <a:pt x="687349" y="1486420"/>
                  </a:lnTo>
                  <a:lnTo>
                    <a:pt x="682993" y="1464881"/>
                  </a:lnTo>
                  <a:lnTo>
                    <a:pt x="687349" y="1443329"/>
                  </a:lnTo>
                  <a:lnTo>
                    <a:pt x="716838" y="1413827"/>
                  </a:lnTo>
                  <a:lnTo>
                    <a:pt x="759929" y="1413827"/>
                  </a:lnTo>
                  <a:lnTo>
                    <a:pt x="789317" y="1443329"/>
                  </a:lnTo>
                  <a:lnTo>
                    <a:pt x="793661" y="1464881"/>
                  </a:lnTo>
                  <a:lnTo>
                    <a:pt x="793661" y="1190332"/>
                  </a:lnTo>
                  <a:lnTo>
                    <a:pt x="778941" y="1172260"/>
                  </a:lnTo>
                  <a:lnTo>
                    <a:pt x="744080" y="1162761"/>
                  </a:lnTo>
                  <a:lnTo>
                    <a:pt x="709637" y="1173759"/>
                  </a:lnTo>
                  <a:lnTo>
                    <a:pt x="686473" y="1205242"/>
                  </a:lnTo>
                  <a:lnTo>
                    <a:pt x="658761" y="1288516"/>
                  </a:lnTo>
                  <a:lnTo>
                    <a:pt x="643572" y="1311363"/>
                  </a:lnTo>
                  <a:lnTo>
                    <a:pt x="620344" y="1322946"/>
                  </a:lnTo>
                  <a:lnTo>
                    <a:pt x="594525" y="1322019"/>
                  </a:lnTo>
                  <a:lnTo>
                    <a:pt x="571563" y="1307287"/>
                  </a:lnTo>
                  <a:lnTo>
                    <a:pt x="539229" y="1266520"/>
                  </a:lnTo>
                  <a:lnTo>
                    <a:pt x="511835" y="1222057"/>
                  </a:lnTo>
                  <a:lnTo>
                    <a:pt x="489775" y="1174318"/>
                  </a:lnTo>
                  <a:lnTo>
                    <a:pt x="473506" y="1123708"/>
                  </a:lnTo>
                  <a:lnTo>
                    <a:pt x="463435" y="1070648"/>
                  </a:lnTo>
                  <a:lnTo>
                    <a:pt x="459981" y="1015542"/>
                  </a:lnTo>
                  <a:lnTo>
                    <a:pt x="463181" y="962520"/>
                  </a:lnTo>
                  <a:lnTo>
                    <a:pt x="472503" y="911352"/>
                  </a:lnTo>
                  <a:lnTo>
                    <a:pt x="487591" y="862431"/>
                  </a:lnTo>
                  <a:lnTo>
                    <a:pt x="508063" y="816102"/>
                  </a:lnTo>
                  <a:lnTo>
                    <a:pt x="533552" y="772756"/>
                  </a:lnTo>
                  <a:lnTo>
                    <a:pt x="563676" y="732764"/>
                  </a:lnTo>
                  <a:lnTo>
                    <a:pt x="598068" y="696493"/>
                  </a:lnTo>
                  <a:lnTo>
                    <a:pt x="636358" y="664311"/>
                  </a:lnTo>
                  <a:lnTo>
                    <a:pt x="667512" y="651129"/>
                  </a:lnTo>
                  <a:lnTo>
                    <a:pt x="699693" y="653618"/>
                  </a:lnTo>
                  <a:lnTo>
                    <a:pt x="727532" y="670052"/>
                  </a:lnTo>
                  <a:lnTo>
                    <a:pt x="745667" y="698677"/>
                  </a:lnTo>
                  <a:lnTo>
                    <a:pt x="764743" y="761199"/>
                  </a:lnTo>
                  <a:lnTo>
                    <a:pt x="732523" y="781100"/>
                  </a:lnTo>
                  <a:lnTo>
                    <a:pt x="710831" y="810641"/>
                  </a:lnTo>
                  <a:lnTo>
                    <a:pt x="701522" y="846124"/>
                  </a:lnTo>
                  <a:lnTo>
                    <a:pt x="706450" y="883831"/>
                  </a:lnTo>
                  <a:lnTo>
                    <a:pt x="715543" y="910932"/>
                  </a:lnTo>
                  <a:lnTo>
                    <a:pt x="880402" y="855370"/>
                  </a:lnTo>
                  <a:lnTo>
                    <a:pt x="949591" y="1060818"/>
                  </a:lnTo>
                  <a:lnTo>
                    <a:pt x="1118247" y="1003884"/>
                  </a:lnTo>
                  <a:lnTo>
                    <a:pt x="1068197" y="855370"/>
                  </a:lnTo>
                  <a:lnTo>
                    <a:pt x="1049058" y="798601"/>
                  </a:lnTo>
                  <a:lnTo>
                    <a:pt x="1208925" y="744702"/>
                  </a:lnTo>
                  <a:lnTo>
                    <a:pt x="1199845" y="717600"/>
                  </a:lnTo>
                  <a:lnTo>
                    <a:pt x="1180846" y="684504"/>
                  </a:lnTo>
                  <a:lnTo>
                    <a:pt x="1151775" y="661873"/>
                  </a:lnTo>
                  <a:lnTo>
                    <a:pt x="1129538" y="655383"/>
                  </a:lnTo>
                  <a:lnTo>
                    <a:pt x="1116418" y="651548"/>
                  </a:lnTo>
                  <a:lnTo>
                    <a:pt x="1078585" y="655383"/>
                  </a:lnTo>
                  <a:lnTo>
                    <a:pt x="1077175" y="651129"/>
                  </a:lnTo>
                  <a:lnTo>
                    <a:pt x="934770" y="221183"/>
                  </a:lnTo>
                  <a:lnTo>
                    <a:pt x="928700" y="202857"/>
                  </a:lnTo>
                  <a:lnTo>
                    <a:pt x="874204" y="221183"/>
                  </a:lnTo>
                  <a:lnTo>
                    <a:pt x="799719" y="0"/>
                  </a:lnTo>
                  <a:lnTo>
                    <a:pt x="592912" y="69634"/>
                  </a:lnTo>
                  <a:lnTo>
                    <a:pt x="667397" y="290817"/>
                  </a:lnTo>
                  <a:lnTo>
                    <a:pt x="614260" y="308686"/>
                  </a:lnTo>
                  <a:lnTo>
                    <a:pt x="633780" y="366522"/>
                  </a:lnTo>
                  <a:lnTo>
                    <a:pt x="632206" y="409295"/>
                  </a:lnTo>
                  <a:lnTo>
                    <a:pt x="602907" y="440855"/>
                  </a:lnTo>
                  <a:lnTo>
                    <a:pt x="562178" y="463804"/>
                  </a:lnTo>
                  <a:lnTo>
                    <a:pt x="523328" y="489534"/>
                  </a:lnTo>
                  <a:lnTo>
                    <a:pt x="486498" y="517918"/>
                  </a:lnTo>
                  <a:lnTo>
                    <a:pt x="451840" y="548817"/>
                  </a:lnTo>
                  <a:lnTo>
                    <a:pt x="419468" y="582091"/>
                  </a:lnTo>
                  <a:lnTo>
                    <a:pt x="389521" y="617613"/>
                  </a:lnTo>
                  <a:lnTo>
                    <a:pt x="362051" y="655383"/>
                  </a:lnTo>
                  <a:lnTo>
                    <a:pt x="337477" y="694817"/>
                  </a:lnTo>
                  <a:lnTo>
                    <a:pt x="315658" y="736244"/>
                  </a:lnTo>
                  <a:lnTo>
                    <a:pt x="296811" y="779348"/>
                  </a:lnTo>
                  <a:lnTo>
                    <a:pt x="281089" y="824026"/>
                  </a:lnTo>
                  <a:lnTo>
                    <a:pt x="268617" y="870115"/>
                  </a:lnTo>
                  <a:lnTo>
                    <a:pt x="259549" y="917498"/>
                  </a:lnTo>
                  <a:lnTo>
                    <a:pt x="254000" y="966012"/>
                  </a:lnTo>
                  <a:lnTo>
                    <a:pt x="252120" y="1015542"/>
                  </a:lnTo>
                  <a:lnTo>
                    <a:pt x="254139" y="1066888"/>
                  </a:lnTo>
                  <a:lnTo>
                    <a:pt x="260083" y="1117130"/>
                  </a:lnTo>
                  <a:lnTo>
                    <a:pt x="269811" y="1166126"/>
                  </a:lnTo>
                  <a:lnTo>
                    <a:pt x="283171" y="1213739"/>
                  </a:lnTo>
                  <a:lnTo>
                    <a:pt x="300012" y="1259789"/>
                  </a:lnTo>
                  <a:lnTo>
                    <a:pt x="320167" y="1304150"/>
                  </a:lnTo>
                  <a:lnTo>
                    <a:pt x="343496" y="1346657"/>
                  </a:lnTo>
                  <a:lnTo>
                    <a:pt x="369836" y="1387157"/>
                  </a:lnTo>
                  <a:lnTo>
                    <a:pt x="399059" y="1425498"/>
                  </a:lnTo>
                  <a:lnTo>
                    <a:pt x="430987" y="1461528"/>
                  </a:lnTo>
                  <a:lnTo>
                    <a:pt x="465467" y="1495094"/>
                  </a:lnTo>
                  <a:lnTo>
                    <a:pt x="502373" y="1526044"/>
                  </a:lnTo>
                  <a:lnTo>
                    <a:pt x="525678" y="1550619"/>
                  </a:lnTo>
                  <a:lnTo>
                    <a:pt x="540245" y="1580273"/>
                  </a:lnTo>
                  <a:lnTo>
                    <a:pt x="545223" y="1612823"/>
                  </a:lnTo>
                  <a:lnTo>
                    <a:pt x="539775" y="1646097"/>
                  </a:lnTo>
                  <a:lnTo>
                    <a:pt x="513727" y="1724075"/>
                  </a:lnTo>
                  <a:lnTo>
                    <a:pt x="346138" y="1724075"/>
                  </a:lnTo>
                  <a:lnTo>
                    <a:pt x="282079" y="1916480"/>
                  </a:lnTo>
                  <a:lnTo>
                    <a:pt x="0" y="1916480"/>
                  </a:lnTo>
                  <a:lnTo>
                    <a:pt x="0" y="2790139"/>
                  </a:lnTo>
                  <a:lnTo>
                    <a:pt x="13305028" y="2790139"/>
                  </a:lnTo>
                  <a:lnTo>
                    <a:pt x="13305028" y="1916480"/>
                  </a:lnTo>
                  <a:close/>
                </a:path>
              </a:pathLst>
            </a:custGeom>
            <a:solidFill>
              <a:srgbClr val="103B5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296715" y="0"/>
              <a:ext cx="6807384" cy="11308556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935093" y="5818477"/>
              <a:ext cx="5415280" cy="0"/>
            </a:xfrm>
            <a:custGeom>
              <a:avLst/>
              <a:gdLst/>
              <a:ahLst/>
              <a:cxnLst/>
              <a:rect l="l" t="t" r="r" b="b"/>
              <a:pathLst>
                <a:path w="5415280">
                  <a:moveTo>
                    <a:pt x="0" y="1"/>
                  </a:moveTo>
                  <a:lnTo>
                    <a:pt x="5415262" y="0"/>
                  </a:lnTo>
                </a:path>
              </a:pathLst>
            </a:custGeom>
            <a:ln w="12565">
              <a:solidFill>
                <a:srgbClr val="103B5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97799" y="91431"/>
            <a:ext cx="10462260" cy="4018408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700" marR="5080" indent="-635" algn="ctr">
              <a:lnSpc>
                <a:spcPts val="7670"/>
              </a:lnSpc>
              <a:spcBef>
                <a:spcPts val="535"/>
              </a:spcBef>
            </a:pPr>
            <a:r>
              <a:rPr lang="en-US" sz="6650" spc="-114" dirty="0" smtClean="0">
                <a:latin typeface="Times New Roman"/>
                <a:cs typeface="Times New Roman"/>
              </a:rPr>
              <a:t>The course is designed to connect the theoretical disciplines of the second year of </a:t>
            </a:r>
            <a:r>
              <a:rPr lang="en-US" sz="6650" spc="-114" dirty="0" err="1" smtClean="0">
                <a:latin typeface="Times New Roman"/>
                <a:cs typeface="Times New Roman"/>
              </a:rPr>
              <a:t>study</a:t>
            </a:r>
            <a:r>
              <a:rPr sz="6650" spc="-20" dirty="0" err="1" smtClean="0">
                <a:latin typeface="Times New Roman"/>
                <a:cs typeface="Times New Roman"/>
              </a:rPr>
              <a:t>ня</a:t>
            </a:r>
            <a:r>
              <a:rPr sz="6650" spc="-20" dirty="0">
                <a:latin typeface="Times New Roman"/>
                <a:cs typeface="Times New Roman"/>
              </a:rPr>
              <a:t>:</a:t>
            </a:r>
            <a:endParaRPr sz="6650" dirty="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05905" cy="1130855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729720" y="0"/>
            <a:ext cx="4374376" cy="11308556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975850" y="4631345"/>
            <a:ext cx="5867400" cy="90024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n-US" sz="5750" i="1" spc="5" dirty="0" smtClean="0"/>
              <a:t>Organic chemistry</a:t>
            </a:r>
            <a:endParaRPr sz="575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47476" y="7008383"/>
            <a:ext cx="9367174" cy="335989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2560320">
              <a:lnSpc>
                <a:spcPct val="100000"/>
              </a:lnSpc>
              <a:spcBef>
                <a:spcPts val="120"/>
              </a:spcBef>
            </a:pPr>
            <a:r>
              <a:rPr lang="en-US" sz="5750" i="1" spc="10" dirty="0" smtClean="0">
                <a:solidFill>
                  <a:srgbClr val="FFFFFF"/>
                </a:solidFill>
                <a:latin typeface="Times New Roman"/>
                <a:cs typeface="Times New Roman"/>
              </a:rPr>
              <a:t>Analytical chemistry</a:t>
            </a:r>
          </a:p>
          <a:p>
            <a:pPr marL="2560320">
              <a:lnSpc>
                <a:spcPct val="100000"/>
              </a:lnSpc>
              <a:spcBef>
                <a:spcPts val="120"/>
              </a:spcBef>
            </a:pPr>
            <a:endParaRPr sz="64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4455"/>
              </a:spcBef>
            </a:pPr>
            <a:r>
              <a:rPr lang="en-US" sz="575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P</a:t>
            </a:r>
            <a:r>
              <a:rPr lang="en-US" sz="5750" i="1" spc="5" dirty="0" smtClean="0">
                <a:solidFill>
                  <a:srgbClr val="FFFFFF"/>
                </a:solidFill>
                <a:latin typeface="Times New Roman"/>
                <a:cs typeface="Times New Roman"/>
              </a:rPr>
              <a:t>hysical and colloid chemistry</a:t>
            </a:r>
            <a:endParaRPr sz="5750" dirty="0">
              <a:latin typeface="Times New Roman"/>
              <a:cs typeface="Times New Roma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7994650" y="4999017"/>
            <a:ext cx="1762125" cy="402590"/>
            <a:chOff x="8452684" y="4999017"/>
            <a:chExt cx="1762125" cy="402590"/>
          </a:xfrm>
        </p:grpSpPr>
        <p:sp>
          <p:nvSpPr>
            <p:cNvPr id="8" name="object 8"/>
            <p:cNvSpPr/>
            <p:nvPr/>
          </p:nvSpPr>
          <p:spPr>
            <a:xfrm>
              <a:off x="8452684" y="5200058"/>
              <a:ext cx="1512570" cy="0"/>
            </a:xfrm>
            <a:custGeom>
              <a:avLst/>
              <a:gdLst/>
              <a:ahLst/>
              <a:cxnLst/>
              <a:rect l="l" t="t" r="r" b="b"/>
              <a:pathLst>
                <a:path w="1512570">
                  <a:moveTo>
                    <a:pt x="0" y="0"/>
                  </a:moveTo>
                  <a:lnTo>
                    <a:pt x="1459945" y="0"/>
                  </a:lnTo>
                  <a:lnTo>
                    <a:pt x="1512299" y="0"/>
                  </a:lnTo>
                </a:path>
              </a:pathLst>
            </a:custGeom>
            <a:ln w="104708">
              <a:solidFill>
                <a:srgbClr val="325685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9812109" y="4999017"/>
              <a:ext cx="402590" cy="402590"/>
            </a:xfrm>
            <a:custGeom>
              <a:avLst/>
              <a:gdLst/>
              <a:ahLst/>
              <a:cxnLst/>
              <a:rect l="l" t="t" r="r" b="b"/>
              <a:pathLst>
                <a:path w="402590" h="402589">
                  <a:moveTo>
                    <a:pt x="0" y="0"/>
                  </a:moveTo>
                  <a:lnTo>
                    <a:pt x="100520" y="201040"/>
                  </a:lnTo>
                  <a:lnTo>
                    <a:pt x="0" y="402081"/>
                  </a:lnTo>
                  <a:lnTo>
                    <a:pt x="402081" y="2010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56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6514049" y="7308284"/>
            <a:ext cx="1762125" cy="402590"/>
            <a:chOff x="6514049" y="7308284"/>
            <a:chExt cx="1762125" cy="402590"/>
          </a:xfrm>
        </p:grpSpPr>
        <p:sp>
          <p:nvSpPr>
            <p:cNvPr id="11" name="object 11"/>
            <p:cNvSpPr/>
            <p:nvPr/>
          </p:nvSpPr>
          <p:spPr>
            <a:xfrm>
              <a:off x="6514049" y="7509325"/>
              <a:ext cx="1512570" cy="0"/>
            </a:xfrm>
            <a:custGeom>
              <a:avLst/>
              <a:gdLst/>
              <a:ahLst/>
              <a:cxnLst/>
              <a:rect l="l" t="t" r="r" b="b"/>
              <a:pathLst>
                <a:path w="1512570">
                  <a:moveTo>
                    <a:pt x="0" y="0"/>
                  </a:moveTo>
                  <a:lnTo>
                    <a:pt x="1459945" y="0"/>
                  </a:lnTo>
                  <a:lnTo>
                    <a:pt x="1512299" y="0"/>
                  </a:lnTo>
                </a:path>
              </a:pathLst>
            </a:custGeom>
            <a:ln w="104708">
              <a:solidFill>
                <a:srgbClr val="325685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873474" y="7308284"/>
              <a:ext cx="402590" cy="402590"/>
            </a:xfrm>
            <a:custGeom>
              <a:avLst/>
              <a:gdLst/>
              <a:ahLst/>
              <a:cxnLst/>
              <a:rect l="l" t="t" r="r" b="b"/>
              <a:pathLst>
                <a:path w="402590" h="402590">
                  <a:moveTo>
                    <a:pt x="0" y="0"/>
                  </a:moveTo>
                  <a:lnTo>
                    <a:pt x="100520" y="201040"/>
                  </a:lnTo>
                  <a:lnTo>
                    <a:pt x="0" y="402081"/>
                  </a:lnTo>
                  <a:lnTo>
                    <a:pt x="402081" y="2010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56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4133502" y="9685322"/>
            <a:ext cx="1762125" cy="402590"/>
            <a:chOff x="4133502" y="9685322"/>
            <a:chExt cx="1762125" cy="402590"/>
          </a:xfrm>
        </p:grpSpPr>
        <p:sp>
          <p:nvSpPr>
            <p:cNvPr id="14" name="object 14"/>
            <p:cNvSpPr/>
            <p:nvPr/>
          </p:nvSpPr>
          <p:spPr>
            <a:xfrm>
              <a:off x="4133502" y="9886363"/>
              <a:ext cx="1512570" cy="0"/>
            </a:xfrm>
            <a:custGeom>
              <a:avLst/>
              <a:gdLst/>
              <a:ahLst/>
              <a:cxnLst/>
              <a:rect l="l" t="t" r="r" b="b"/>
              <a:pathLst>
                <a:path w="1512570">
                  <a:moveTo>
                    <a:pt x="0" y="0"/>
                  </a:moveTo>
                  <a:lnTo>
                    <a:pt x="1459945" y="0"/>
                  </a:lnTo>
                  <a:lnTo>
                    <a:pt x="1512299" y="0"/>
                  </a:lnTo>
                </a:path>
              </a:pathLst>
            </a:custGeom>
            <a:ln w="104708">
              <a:solidFill>
                <a:srgbClr val="325685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492926" y="9685322"/>
              <a:ext cx="402590" cy="402590"/>
            </a:xfrm>
            <a:custGeom>
              <a:avLst/>
              <a:gdLst/>
              <a:ahLst/>
              <a:cxnLst/>
              <a:rect l="l" t="t" r="r" b="b"/>
              <a:pathLst>
                <a:path w="402589" h="402590">
                  <a:moveTo>
                    <a:pt x="0" y="0"/>
                  </a:moveTo>
                  <a:lnTo>
                    <a:pt x="100520" y="201040"/>
                  </a:lnTo>
                  <a:lnTo>
                    <a:pt x="0" y="402081"/>
                  </a:lnTo>
                  <a:lnTo>
                    <a:pt x="402081" y="2010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56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085312"/>
            <a:ext cx="20104100" cy="10223500"/>
            <a:chOff x="0" y="1085312"/>
            <a:chExt cx="20104100" cy="10223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085312"/>
              <a:ext cx="20104099" cy="1022324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883834" y="1595071"/>
              <a:ext cx="6195695" cy="1727200"/>
            </a:xfrm>
            <a:custGeom>
              <a:avLst/>
              <a:gdLst/>
              <a:ahLst/>
              <a:cxnLst/>
              <a:rect l="l" t="t" r="r" b="b"/>
              <a:pathLst>
                <a:path w="6195695" h="1727200">
                  <a:moveTo>
                    <a:pt x="3635845" y="1714500"/>
                  </a:moveTo>
                  <a:lnTo>
                    <a:pt x="2559257" y="1714500"/>
                  </a:lnTo>
                  <a:lnTo>
                    <a:pt x="2612709" y="1727200"/>
                  </a:lnTo>
                  <a:lnTo>
                    <a:pt x="3582393" y="1727200"/>
                  </a:lnTo>
                  <a:lnTo>
                    <a:pt x="3635845" y="1714500"/>
                  </a:lnTo>
                  <a:close/>
                </a:path>
                <a:path w="6195695" h="1727200">
                  <a:moveTo>
                    <a:pt x="3848198" y="1701800"/>
                  </a:moveTo>
                  <a:lnTo>
                    <a:pt x="2346904" y="1701800"/>
                  </a:lnTo>
                  <a:lnTo>
                    <a:pt x="2399748" y="1714500"/>
                  </a:lnTo>
                  <a:lnTo>
                    <a:pt x="3795354" y="1714500"/>
                  </a:lnTo>
                  <a:lnTo>
                    <a:pt x="3848198" y="1701800"/>
                  </a:lnTo>
                  <a:close/>
                </a:path>
                <a:path w="6195695" h="1727200">
                  <a:moveTo>
                    <a:pt x="4057586" y="1689100"/>
                  </a:moveTo>
                  <a:lnTo>
                    <a:pt x="2137516" y="1689100"/>
                  </a:lnTo>
                  <a:lnTo>
                    <a:pt x="2189539" y="1701800"/>
                  </a:lnTo>
                  <a:lnTo>
                    <a:pt x="4005563" y="1701800"/>
                  </a:lnTo>
                  <a:lnTo>
                    <a:pt x="4057586" y="1689100"/>
                  </a:lnTo>
                  <a:close/>
                </a:path>
                <a:path w="6195695" h="1727200">
                  <a:moveTo>
                    <a:pt x="4160904" y="1676400"/>
                  </a:moveTo>
                  <a:lnTo>
                    <a:pt x="2034198" y="1676400"/>
                  </a:lnTo>
                  <a:lnTo>
                    <a:pt x="2085731" y="1689100"/>
                  </a:lnTo>
                  <a:lnTo>
                    <a:pt x="4109371" y="1689100"/>
                  </a:lnTo>
                  <a:lnTo>
                    <a:pt x="4160904" y="1676400"/>
                  </a:lnTo>
                  <a:close/>
                </a:path>
                <a:path w="6195695" h="1727200">
                  <a:moveTo>
                    <a:pt x="4263163" y="1663700"/>
                  </a:moveTo>
                  <a:lnTo>
                    <a:pt x="1931939" y="1663700"/>
                  </a:lnTo>
                  <a:lnTo>
                    <a:pt x="1982930" y="1676400"/>
                  </a:lnTo>
                  <a:lnTo>
                    <a:pt x="4212172" y="1676400"/>
                  </a:lnTo>
                  <a:lnTo>
                    <a:pt x="4263163" y="1663700"/>
                  </a:lnTo>
                  <a:close/>
                </a:path>
                <a:path w="6195695" h="1727200">
                  <a:moveTo>
                    <a:pt x="4414334" y="1651000"/>
                  </a:moveTo>
                  <a:lnTo>
                    <a:pt x="1780768" y="1651000"/>
                  </a:lnTo>
                  <a:lnTo>
                    <a:pt x="1830845" y="1663700"/>
                  </a:lnTo>
                  <a:lnTo>
                    <a:pt x="4364257" y="1663700"/>
                  </a:lnTo>
                  <a:lnTo>
                    <a:pt x="4414334" y="1651000"/>
                  </a:lnTo>
                  <a:close/>
                </a:path>
                <a:path w="6195695" h="1727200">
                  <a:moveTo>
                    <a:pt x="4562528" y="1625600"/>
                  </a:moveTo>
                  <a:lnTo>
                    <a:pt x="1632574" y="1625600"/>
                  </a:lnTo>
                  <a:lnTo>
                    <a:pt x="1731021" y="1651000"/>
                  </a:lnTo>
                  <a:lnTo>
                    <a:pt x="4464081" y="1651000"/>
                  </a:lnTo>
                  <a:lnTo>
                    <a:pt x="4562528" y="1625600"/>
                  </a:lnTo>
                  <a:close/>
                </a:path>
                <a:path w="6195695" h="1727200">
                  <a:moveTo>
                    <a:pt x="4659493" y="1612900"/>
                  </a:moveTo>
                  <a:lnTo>
                    <a:pt x="1535609" y="1612900"/>
                  </a:lnTo>
                  <a:lnTo>
                    <a:pt x="1583899" y="1625600"/>
                  </a:lnTo>
                  <a:lnTo>
                    <a:pt x="4611203" y="1625600"/>
                  </a:lnTo>
                  <a:lnTo>
                    <a:pt x="4659493" y="1612900"/>
                  </a:lnTo>
                  <a:close/>
                </a:path>
                <a:path w="6195695" h="1727200">
                  <a:moveTo>
                    <a:pt x="4801930" y="1587500"/>
                  </a:moveTo>
                  <a:lnTo>
                    <a:pt x="1393172" y="1587500"/>
                  </a:lnTo>
                  <a:lnTo>
                    <a:pt x="1487715" y="1612900"/>
                  </a:lnTo>
                  <a:lnTo>
                    <a:pt x="4707387" y="1612900"/>
                  </a:lnTo>
                  <a:lnTo>
                    <a:pt x="4801930" y="1587500"/>
                  </a:lnTo>
                  <a:close/>
                </a:path>
                <a:path w="6195695" h="1727200">
                  <a:moveTo>
                    <a:pt x="4985669" y="1549400"/>
                  </a:moveTo>
                  <a:lnTo>
                    <a:pt x="1209433" y="1549400"/>
                  </a:lnTo>
                  <a:lnTo>
                    <a:pt x="1346549" y="1587500"/>
                  </a:lnTo>
                  <a:lnTo>
                    <a:pt x="4848553" y="1587500"/>
                  </a:lnTo>
                  <a:lnTo>
                    <a:pt x="4985669" y="1549400"/>
                  </a:lnTo>
                  <a:close/>
                </a:path>
                <a:path w="6195695" h="1727200">
                  <a:moveTo>
                    <a:pt x="5118378" y="203200"/>
                  </a:moveTo>
                  <a:lnTo>
                    <a:pt x="1076724" y="203200"/>
                  </a:lnTo>
                  <a:lnTo>
                    <a:pt x="907251" y="254000"/>
                  </a:lnTo>
                  <a:lnTo>
                    <a:pt x="847776" y="266700"/>
                  </a:lnTo>
                  <a:lnTo>
                    <a:pt x="790317" y="292100"/>
                  </a:lnTo>
                  <a:lnTo>
                    <a:pt x="681446" y="317500"/>
                  </a:lnTo>
                  <a:lnTo>
                    <a:pt x="630035" y="342900"/>
                  </a:lnTo>
                  <a:lnTo>
                    <a:pt x="580641" y="355600"/>
                  </a:lnTo>
                  <a:lnTo>
                    <a:pt x="533262" y="381000"/>
                  </a:lnTo>
                  <a:lnTo>
                    <a:pt x="487899" y="393700"/>
                  </a:lnTo>
                  <a:lnTo>
                    <a:pt x="444553" y="419100"/>
                  </a:lnTo>
                  <a:lnTo>
                    <a:pt x="403222" y="431800"/>
                  </a:lnTo>
                  <a:lnTo>
                    <a:pt x="363908" y="457200"/>
                  </a:lnTo>
                  <a:lnTo>
                    <a:pt x="326610" y="482600"/>
                  </a:lnTo>
                  <a:lnTo>
                    <a:pt x="291328" y="495300"/>
                  </a:lnTo>
                  <a:lnTo>
                    <a:pt x="258062" y="520700"/>
                  </a:lnTo>
                  <a:lnTo>
                    <a:pt x="226812" y="546100"/>
                  </a:lnTo>
                  <a:lnTo>
                    <a:pt x="197579" y="558800"/>
                  </a:lnTo>
                  <a:lnTo>
                    <a:pt x="170361" y="584200"/>
                  </a:lnTo>
                  <a:lnTo>
                    <a:pt x="145160" y="596900"/>
                  </a:lnTo>
                  <a:lnTo>
                    <a:pt x="121974" y="622300"/>
                  </a:lnTo>
                  <a:lnTo>
                    <a:pt x="100805" y="647700"/>
                  </a:lnTo>
                  <a:lnTo>
                    <a:pt x="81652" y="673100"/>
                  </a:lnTo>
                  <a:lnTo>
                    <a:pt x="64515" y="685800"/>
                  </a:lnTo>
                  <a:lnTo>
                    <a:pt x="49394" y="711200"/>
                  </a:lnTo>
                  <a:lnTo>
                    <a:pt x="36290" y="736600"/>
                  </a:lnTo>
                  <a:lnTo>
                    <a:pt x="25201" y="749300"/>
                  </a:lnTo>
                  <a:lnTo>
                    <a:pt x="16128" y="774700"/>
                  </a:lnTo>
                  <a:lnTo>
                    <a:pt x="9072" y="800100"/>
                  </a:lnTo>
                  <a:lnTo>
                    <a:pt x="4032" y="825500"/>
                  </a:lnTo>
                  <a:lnTo>
                    <a:pt x="1008" y="838200"/>
                  </a:lnTo>
                  <a:lnTo>
                    <a:pt x="0" y="863600"/>
                  </a:lnTo>
                  <a:lnTo>
                    <a:pt x="1008" y="889000"/>
                  </a:lnTo>
                  <a:lnTo>
                    <a:pt x="4032" y="914400"/>
                  </a:lnTo>
                  <a:lnTo>
                    <a:pt x="9072" y="927100"/>
                  </a:lnTo>
                  <a:lnTo>
                    <a:pt x="16128" y="952500"/>
                  </a:lnTo>
                  <a:lnTo>
                    <a:pt x="25201" y="977900"/>
                  </a:lnTo>
                  <a:lnTo>
                    <a:pt x="36290" y="1003300"/>
                  </a:lnTo>
                  <a:lnTo>
                    <a:pt x="49394" y="1016000"/>
                  </a:lnTo>
                  <a:lnTo>
                    <a:pt x="64515" y="1041400"/>
                  </a:lnTo>
                  <a:lnTo>
                    <a:pt x="81652" y="1066800"/>
                  </a:lnTo>
                  <a:lnTo>
                    <a:pt x="100805" y="1092200"/>
                  </a:lnTo>
                  <a:lnTo>
                    <a:pt x="121974" y="1104900"/>
                  </a:lnTo>
                  <a:lnTo>
                    <a:pt x="145160" y="1130300"/>
                  </a:lnTo>
                  <a:lnTo>
                    <a:pt x="170361" y="1155700"/>
                  </a:lnTo>
                  <a:lnTo>
                    <a:pt x="197579" y="1168400"/>
                  </a:lnTo>
                  <a:lnTo>
                    <a:pt x="226812" y="1193800"/>
                  </a:lnTo>
                  <a:lnTo>
                    <a:pt x="258062" y="1219200"/>
                  </a:lnTo>
                  <a:lnTo>
                    <a:pt x="291328" y="1231900"/>
                  </a:lnTo>
                  <a:lnTo>
                    <a:pt x="326610" y="1257300"/>
                  </a:lnTo>
                  <a:lnTo>
                    <a:pt x="363908" y="1270000"/>
                  </a:lnTo>
                  <a:lnTo>
                    <a:pt x="403222" y="1295400"/>
                  </a:lnTo>
                  <a:lnTo>
                    <a:pt x="444553" y="1308100"/>
                  </a:lnTo>
                  <a:lnTo>
                    <a:pt x="487899" y="1333500"/>
                  </a:lnTo>
                  <a:lnTo>
                    <a:pt x="533262" y="1358900"/>
                  </a:lnTo>
                  <a:lnTo>
                    <a:pt x="580641" y="1371600"/>
                  </a:lnTo>
                  <a:lnTo>
                    <a:pt x="630035" y="1397000"/>
                  </a:lnTo>
                  <a:lnTo>
                    <a:pt x="734873" y="1422400"/>
                  </a:lnTo>
                  <a:lnTo>
                    <a:pt x="790317" y="1447800"/>
                  </a:lnTo>
                  <a:lnTo>
                    <a:pt x="907251" y="1473200"/>
                  </a:lnTo>
                  <a:lnTo>
                    <a:pt x="948779" y="1485900"/>
                  </a:lnTo>
                  <a:lnTo>
                    <a:pt x="1164689" y="1549400"/>
                  </a:lnTo>
                  <a:lnTo>
                    <a:pt x="5030413" y="1549400"/>
                  </a:lnTo>
                  <a:lnTo>
                    <a:pt x="5246323" y="1485900"/>
                  </a:lnTo>
                  <a:lnTo>
                    <a:pt x="5287851" y="1473200"/>
                  </a:lnTo>
                  <a:lnTo>
                    <a:pt x="5404785" y="1447800"/>
                  </a:lnTo>
                  <a:lnTo>
                    <a:pt x="5460229" y="1422400"/>
                  </a:lnTo>
                  <a:lnTo>
                    <a:pt x="5565067" y="1397000"/>
                  </a:lnTo>
                  <a:lnTo>
                    <a:pt x="5614461" y="1371600"/>
                  </a:lnTo>
                  <a:lnTo>
                    <a:pt x="5661840" y="1358900"/>
                  </a:lnTo>
                  <a:lnTo>
                    <a:pt x="5707203" y="1333500"/>
                  </a:lnTo>
                  <a:lnTo>
                    <a:pt x="5750549" y="1308100"/>
                  </a:lnTo>
                  <a:lnTo>
                    <a:pt x="5791880" y="1295400"/>
                  </a:lnTo>
                  <a:lnTo>
                    <a:pt x="5831194" y="1270000"/>
                  </a:lnTo>
                  <a:lnTo>
                    <a:pt x="5868492" y="1257300"/>
                  </a:lnTo>
                  <a:lnTo>
                    <a:pt x="5903774" y="1231900"/>
                  </a:lnTo>
                  <a:lnTo>
                    <a:pt x="5937040" y="1219200"/>
                  </a:lnTo>
                  <a:lnTo>
                    <a:pt x="5968290" y="1193800"/>
                  </a:lnTo>
                  <a:lnTo>
                    <a:pt x="5997523" y="1168400"/>
                  </a:lnTo>
                  <a:lnTo>
                    <a:pt x="6024741" y="1155700"/>
                  </a:lnTo>
                  <a:lnTo>
                    <a:pt x="6049942" y="1130300"/>
                  </a:lnTo>
                  <a:lnTo>
                    <a:pt x="6073128" y="1104900"/>
                  </a:lnTo>
                  <a:lnTo>
                    <a:pt x="6094297" y="1092200"/>
                  </a:lnTo>
                  <a:lnTo>
                    <a:pt x="6113450" y="1066800"/>
                  </a:lnTo>
                  <a:lnTo>
                    <a:pt x="6130587" y="1041400"/>
                  </a:lnTo>
                  <a:lnTo>
                    <a:pt x="6145708" y="1016000"/>
                  </a:lnTo>
                  <a:lnTo>
                    <a:pt x="6158812" y="1003300"/>
                  </a:lnTo>
                  <a:lnTo>
                    <a:pt x="6169901" y="977900"/>
                  </a:lnTo>
                  <a:lnTo>
                    <a:pt x="6178974" y="952500"/>
                  </a:lnTo>
                  <a:lnTo>
                    <a:pt x="6186030" y="927100"/>
                  </a:lnTo>
                  <a:lnTo>
                    <a:pt x="6191070" y="914400"/>
                  </a:lnTo>
                  <a:lnTo>
                    <a:pt x="6194094" y="889000"/>
                  </a:lnTo>
                  <a:lnTo>
                    <a:pt x="6195102" y="863600"/>
                  </a:lnTo>
                  <a:lnTo>
                    <a:pt x="6194094" y="838200"/>
                  </a:lnTo>
                  <a:lnTo>
                    <a:pt x="6191070" y="825500"/>
                  </a:lnTo>
                  <a:lnTo>
                    <a:pt x="6186030" y="800100"/>
                  </a:lnTo>
                  <a:lnTo>
                    <a:pt x="6178974" y="774700"/>
                  </a:lnTo>
                  <a:lnTo>
                    <a:pt x="6169901" y="749300"/>
                  </a:lnTo>
                  <a:lnTo>
                    <a:pt x="6158812" y="736600"/>
                  </a:lnTo>
                  <a:lnTo>
                    <a:pt x="6145708" y="711200"/>
                  </a:lnTo>
                  <a:lnTo>
                    <a:pt x="6130587" y="685800"/>
                  </a:lnTo>
                  <a:lnTo>
                    <a:pt x="6113450" y="673100"/>
                  </a:lnTo>
                  <a:lnTo>
                    <a:pt x="6094297" y="647700"/>
                  </a:lnTo>
                  <a:lnTo>
                    <a:pt x="6073128" y="622300"/>
                  </a:lnTo>
                  <a:lnTo>
                    <a:pt x="6049942" y="596900"/>
                  </a:lnTo>
                  <a:lnTo>
                    <a:pt x="6024741" y="584200"/>
                  </a:lnTo>
                  <a:lnTo>
                    <a:pt x="5997523" y="558800"/>
                  </a:lnTo>
                  <a:lnTo>
                    <a:pt x="5968290" y="546100"/>
                  </a:lnTo>
                  <a:lnTo>
                    <a:pt x="5937040" y="520700"/>
                  </a:lnTo>
                  <a:lnTo>
                    <a:pt x="5903774" y="495300"/>
                  </a:lnTo>
                  <a:lnTo>
                    <a:pt x="5868492" y="482600"/>
                  </a:lnTo>
                  <a:lnTo>
                    <a:pt x="5831194" y="457200"/>
                  </a:lnTo>
                  <a:lnTo>
                    <a:pt x="5791880" y="431800"/>
                  </a:lnTo>
                  <a:lnTo>
                    <a:pt x="5750549" y="419100"/>
                  </a:lnTo>
                  <a:lnTo>
                    <a:pt x="5707203" y="393700"/>
                  </a:lnTo>
                  <a:lnTo>
                    <a:pt x="5661840" y="381000"/>
                  </a:lnTo>
                  <a:lnTo>
                    <a:pt x="5614461" y="355600"/>
                  </a:lnTo>
                  <a:lnTo>
                    <a:pt x="5565067" y="342900"/>
                  </a:lnTo>
                  <a:lnTo>
                    <a:pt x="5513656" y="317500"/>
                  </a:lnTo>
                  <a:lnTo>
                    <a:pt x="5404785" y="292100"/>
                  </a:lnTo>
                  <a:lnTo>
                    <a:pt x="5347326" y="266700"/>
                  </a:lnTo>
                  <a:lnTo>
                    <a:pt x="5287851" y="254000"/>
                  </a:lnTo>
                  <a:lnTo>
                    <a:pt x="5118378" y="203200"/>
                  </a:lnTo>
                  <a:close/>
                </a:path>
                <a:path w="6195695" h="1727200">
                  <a:moveTo>
                    <a:pt x="4940436" y="165100"/>
                  </a:moveTo>
                  <a:lnTo>
                    <a:pt x="1254666" y="165100"/>
                  </a:lnTo>
                  <a:lnTo>
                    <a:pt x="1120448" y="203200"/>
                  </a:lnTo>
                  <a:lnTo>
                    <a:pt x="5074654" y="203200"/>
                  </a:lnTo>
                  <a:lnTo>
                    <a:pt x="4940436" y="165100"/>
                  </a:lnTo>
                  <a:close/>
                </a:path>
                <a:path w="6195695" h="1727200">
                  <a:moveTo>
                    <a:pt x="4754870" y="127000"/>
                  </a:moveTo>
                  <a:lnTo>
                    <a:pt x="1440232" y="127000"/>
                  </a:lnTo>
                  <a:lnTo>
                    <a:pt x="1300376" y="165100"/>
                  </a:lnTo>
                  <a:lnTo>
                    <a:pt x="4894726" y="165100"/>
                  </a:lnTo>
                  <a:lnTo>
                    <a:pt x="4754870" y="127000"/>
                  </a:lnTo>
                  <a:close/>
                </a:path>
                <a:path w="6195695" h="1727200">
                  <a:moveTo>
                    <a:pt x="4659493" y="114300"/>
                  </a:moveTo>
                  <a:lnTo>
                    <a:pt x="1535609" y="114300"/>
                  </a:lnTo>
                  <a:lnTo>
                    <a:pt x="1487715" y="127000"/>
                  </a:lnTo>
                  <a:lnTo>
                    <a:pt x="4707387" y="127000"/>
                  </a:lnTo>
                  <a:lnTo>
                    <a:pt x="4659493" y="114300"/>
                  </a:lnTo>
                  <a:close/>
                </a:path>
                <a:path w="6195695" h="1727200">
                  <a:moveTo>
                    <a:pt x="4513483" y="88900"/>
                  </a:moveTo>
                  <a:lnTo>
                    <a:pt x="1681619" y="88900"/>
                  </a:lnTo>
                  <a:lnTo>
                    <a:pt x="1583899" y="114300"/>
                  </a:lnTo>
                  <a:lnTo>
                    <a:pt x="4611203" y="114300"/>
                  </a:lnTo>
                  <a:lnTo>
                    <a:pt x="4513483" y="88900"/>
                  </a:lnTo>
                  <a:close/>
                </a:path>
                <a:path w="6195695" h="1727200">
                  <a:moveTo>
                    <a:pt x="4414334" y="76200"/>
                  </a:moveTo>
                  <a:lnTo>
                    <a:pt x="1780768" y="76200"/>
                  </a:lnTo>
                  <a:lnTo>
                    <a:pt x="1731021" y="88900"/>
                  </a:lnTo>
                  <a:lnTo>
                    <a:pt x="4464081" y="88900"/>
                  </a:lnTo>
                  <a:lnTo>
                    <a:pt x="4414334" y="76200"/>
                  </a:lnTo>
                  <a:close/>
                </a:path>
                <a:path w="6195695" h="1727200">
                  <a:moveTo>
                    <a:pt x="4313862" y="63500"/>
                  </a:moveTo>
                  <a:lnTo>
                    <a:pt x="1881240" y="63500"/>
                  </a:lnTo>
                  <a:lnTo>
                    <a:pt x="1830845" y="76200"/>
                  </a:lnTo>
                  <a:lnTo>
                    <a:pt x="4364257" y="76200"/>
                  </a:lnTo>
                  <a:lnTo>
                    <a:pt x="4313862" y="63500"/>
                  </a:lnTo>
                  <a:close/>
                </a:path>
                <a:path w="6195695" h="1727200">
                  <a:moveTo>
                    <a:pt x="4212172" y="50800"/>
                  </a:moveTo>
                  <a:lnTo>
                    <a:pt x="1982930" y="50800"/>
                  </a:lnTo>
                  <a:lnTo>
                    <a:pt x="1931939" y="63500"/>
                  </a:lnTo>
                  <a:lnTo>
                    <a:pt x="4263163" y="63500"/>
                  </a:lnTo>
                  <a:lnTo>
                    <a:pt x="4212172" y="50800"/>
                  </a:lnTo>
                  <a:close/>
                </a:path>
                <a:path w="6195695" h="1727200">
                  <a:moveTo>
                    <a:pt x="4057586" y="38100"/>
                  </a:moveTo>
                  <a:lnTo>
                    <a:pt x="2137516" y="38100"/>
                  </a:lnTo>
                  <a:lnTo>
                    <a:pt x="2085731" y="50800"/>
                  </a:lnTo>
                  <a:lnTo>
                    <a:pt x="4109371" y="50800"/>
                  </a:lnTo>
                  <a:lnTo>
                    <a:pt x="4057586" y="38100"/>
                  </a:lnTo>
                  <a:close/>
                </a:path>
                <a:path w="6195695" h="1727200">
                  <a:moveTo>
                    <a:pt x="3900856" y="25400"/>
                  </a:moveTo>
                  <a:lnTo>
                    <a:pt x="2294246" y="25400"/>
                  </a:lnTo>
                  <a:lnTo>
                    <a:pt x="2241787" y="38100"/>
                  </a:lnTo>
                  <a:lnTo>
                    <a:pt x="3953315" y="38100"/>
                  </a:lnTo>
                  <a:lnTo>
                    <a:pt x="3900856" y="25400"/>
                  </a:lnTo>
                  <a:close/>
                </a:path>
                <a:path w="6195695" h="1727200">
                  <a:moveTo>
                    <a:pt x="3742339" y="12700"/>
                  </a:moveTo>
                  <a:lnTo>
                    <a:pt x="2452763" y="12700"/>
                  </a:lnTo>
                  <a:lnTo>
                    <a:pt x="2399748" y="25400"/>
                  </a:lnTo>
                  <a:lnTo>
                    <a:pt x="3795354" y="25400"/>
                  </a:lnTo>
                  <a:lnTo>
                    <a:pt x="3742339" y="12700"/>
                  </a:lnTo>
                  <a:close/>
                </a:path>
                <a:path w="6195695" h="1727200">
                  <a:moveTo>
                    <a:pt x="3475144" y="0"/>
                  </a:moveTo>
                  <a:lnTo>
                    <a:pt x="2719958" y="0"/>
                  </a:lnTo>
                  <a:lnTo>
                    <a:pt x="2666281" y="12700"/>
                  </a:lnTo>
                  <a:lnTo>
                    <a:pt x="3528821" y="12700"/>
                  </a:lnTo>
                  <a:lnTo>
                    <a:pt x="3475144" y="0"/>
                  </a:lnTo>
                  <a:close/>
                </a:path>
              </a:pathLst>
            </a:custGeom>
            <a:solidFill>
              <a:srgbClr val="768E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US" spc="20" dirty="0" smtClean="0"/>
              <a:t>And also subjects of a cycle of professional training </a:t>
            </a:r>
            <a:r>
              <a:rPr spc="-20" dirty="0" smtClean="0"/>
              <a:t>:</a:t>
            </a:r>
            <a:endParaRPr spc="-20" dirty="0"/>
          </a:p>
        </p:txBody>
      </p:sp>
      <p:sp>
        <p:nvSpPr>
          <p:cNvPr id="6" name="object 6"/>
          <p:cNvSpPr txBox="1"/>
          <p:nvPr/>
        </p:nvSpPr>
        <p:spPr>
          <a:xfrm>
            <a:off x="1898650" y="2073275"/>
            <a:ext cx="7033038" cy="72263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en-US" sz="4600" i="1" spc="-5" dirty="0">
                <a:solidFill>
                  <a:srgbClr val="FFFFFF"/>
                </a:solidFill>
                <a:latin typeface="Times New Roman"/>
                <a:cs typeface="Times New Roman"/>
              </a:rPr>
              <a:t>P</a:t>
            </a:r>
            <a:r>
              <a:rPr lang="en-US" sz="4600" i="1" spc="-5" dirty="0" smtClean="0">
                <a:solidFill>
                  <a:srgbClr val="FFFFFF"/>
                </a:solidFill>
                <a:latin typeface="Times New Roman"/>
                <a:cs typeface="Times New Roman"/>
              </a:rPr>
              <a:t>harmaceutical chemistry</a:t>
            </a:r>
            <a:endParaRPr sz="4600" dirty="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402953" y="1367876"/>
            <a:ext cx="7783195" cy="3111500"/>
          </a:xfrm>
          <a:custGeom>
            <a:avLst/>
            <a:gdLst/>
            <a:ahLst/>
            <a:cxnLst/>
            <a:rect l="l" t="t" r="r" b="b"/>
            <a:pathLst>
              <a:path w="7783194" h="3111500">
                <a:moveTo>
                  <a:pt x="4392694" y="3098800"/>
                </a:moveTo>
                <a:lnTo>
                  <a:pt x="3390214" y="3098800"/>
                </a:lnTo>
                <a:lnTo>
                  <a:pt x="3442776" y="3111500"/>
                </a:lnTo>
                <a:lnTo>
                  <a:pt x="4340132" y="3111500"/>
                </a:lnTo>
                <a:lnTo>
                  <a:pt x="4392694" y="3098800"/>
                </a:lnTo>
                <a:close/>
              </a:path>
              <a:path w="7783194" h="3111500">
                <a:moveTo>
                  <a:pt x="4602117" y="3086100"/>
                </a:moveTo>
                <a:lnTo>
                  <a:pt x="3180791" y="3086100"/>
                </a:lnTo>
                <a:lnTo>
                  <a:pt x="3233008" y="3098800"/>
                </a:lnTo>
                <a:lnTo>
                  <a:pt x="4549901" y="3098800"/>
                </a:lnTo>
                <a:lnTo>
                  <a:pt x="4602117" y="3086100"/>
                </a:lnTo>
                <a:close/>
              </a:path>
              <a:path w="7783194" h="3111500">
                <a:moveTo>
                  <a:pt x="4758099" y="3073400"/>
                </a:moveTo>
                <a:lnTo>
                  <a:pt x="3024810" y="3073400"/>
                </a:lnTo>
                <a:lnTo>
                  <a:pt x="3076685" y="3086100"/>
                </a:lnTo>
                <a:lnTo>
                  <a:pt x="4706224" y="3086100"/>
                </a:lnTo>
                <a:lnTo>
                  <a:pt x="4758099" y="3073400"/>
                </a:lnTo>
                <a:close/>
              </a:path>
              <a:path w="7783194" h="3111500">
                <a:moveTo>
                  <a:pt x="4912914" y="3060700"/>
                </a:moveTo>
                <a:lnTo>
                  <a:pt x="2869995" y="3060700"/>
                </a:lnTo>
                <a:lnTo>
                  <a:pt x="2921457" y="3073400"/>
                </a:lnTo>
                <a:lnTo>
                  <a:pt x="4861452" y="3073400"/>
                </a:lnTo>
                <a:lnTo>
                  <a:pt x="4912914" y="3060700"/>
                </a:lnTo>
                <a:close/>
              </a:path>
              <a:path w="7783194" h="3111500">
                <a:moveTo>
                  <a:pt x="5015372" y="3048000"/>
                </a:moveTo>
                <a:lnTo>
                  <a:pt x="2767537" y="3048000"/>
                </a:lnTo>
                <a:lnTo>
                  <a:pt x="2818686" y="3060700"/>
                </a:lnTo>
                <a:lnTo>
                  <a:pt x="4964224" y="3060700"/>
                </a:lnTo>
                <a:lnTo>
                  <a:pt x="5015372" y="3048000"/>
                </a:lnTo>
                <a:close/>
              </a:path>
              <a:path w="7783194" h="3111500">
                <a:moveTo>
                  <a:pt x="5117154" y="3035300"/>
                </a:moveTo>
                <a:lnTo>
                  <a:pt x="2665755" y="3035300"/>
                </a:lnTo>
                <a:lnTo>
                  <a:pt x="2716558" y="3048000"/>
                </a:lnTo>
                <a:lnTo>
                  <a:pt x="5066352" y="3048000"/>
                </a:lnTo>
                <a:lnTo>
                  <a:pt x="5117154" y="3035300"/>
                </a:lnTo>
                <a:close/>
              </a:path>
              <a:path w="7783194" h="3111500">
                <a:moveTo>
                  <a:pt x="5218199" y="3022600"/>
                </a:moveTo>
                <a:lnTo>
                  <a:pt x="2564711" y="3022600"/>
                </a:lnTo>
                <a:lnTo>
                  <a:pt x="2615137" y="3035300"/>
                </a:lnTo>
                <a:lnTo>
                  <a:pt x="5167773" y="3035300"/>
                </a:lnTo>
                <a:lnTo>
                  <a:pt x="5218199" y="3022600"/>
                </a:lnTo>
                <a:close/>
              </a:path>
              <a:path w="7783194" h="3111500">
                <a:moveTo>
                  <a:pt x="5368244" y="2997200"/>
                </a:moveTo>
                <a:lnTo>
                  <a:pt x="2414666" y="2997200"/>
                </a:lnTo>
                <a:lnTo>
                  <a:pt x="2514485" y="3022600"/>
                </a:lnTo>
                <a:lnTo>
                  <a:pt x="5268425" y="3022600"/>
                </a:lnTo>
                <a:lnTo>
                  <a:pt x="5368244" y="2997200"/>
                </a:lnTo>
                <a:close/>
              </a:path>
              <a:path w="7783194" h="3111500">
                <a:moveTo>
                  <a:pt x="5516275" y="2971800"/>
                </a:moveTo>
                <a:lnTo>
                  <a:pt x="2266636" y="2971800"/>
                </a:lnTo>
                <a:lnTo>
                  <a:pt x="2365089" y="2997200"/>
                </a:lnTo>
                <a:lnTo>
                  <a:pt x="5417822" y="2997200"/>
                </a:lnTo>
                <a:lnTo>
                  <a:pt x="5516275" y="2971800"/>
                </a:lnTo>
                <a:close/>
              </a:path>
              <a:path w="7783194" h="3111500">
                <a:moveTo>
                  <a:pt x="5757941" y="2921000"/>
                </a:moveTo>
                <a:lnTo>
                  <a:pt x="2024971" y="2921000"/>
                </a:lnTo>
                <a:lnTo>
                  <a:pt x="2217777" y="2971800"/>
                </a:lnTo>
                <a:lnTo>
                  <a:pt x="5565134" y="2971800"/>
                </a:lnTo>
                <a:lnTo>
                  <a:pt x="5757941" y="2921000"/>
                </a:lnTo>
                <a:close/>
              </a:path>
              <a:path w="7783194" h="3111500">
                <a:moveTo>
                  <a:pt x="5852656" y="203200"/>
                </a:moveTo>
                <a:lnTo>
                  <a:pt x="1930256" y="203200"/>
                </a:lnTo>
                <a:lnTo>
                  <a:pt x="1790471" y="241300"/>
                </a:lnTo>
                <a:lnTo>
                  <a:pt x="1389563" y="355600"/>
                </a:lnTo>
                <a:lnTo>
                  <a:pt x="1346895" y="381000"/>
                </a:lnTo>
                <a:lnTo>
                  <a:pt x="1180349" y="431800"/>
                </a:lnTo>
                <a:lnTo>
                  <a:pt x="1139783" y="457200"/>
                </a:lnTo>
                <a:lnTo>
                  <a:pt x="1086153" y="469900"/>
                </a:lnTo>
                <a:lnTo>
                  <a:pt x="1033816" y="495300"/>
                </a:lnTo>
                <a:lnTo>
                  <a:pt x="982772" y="520700"/>
                </a:lnTo>
                <a:lnTo>
                  <a:pt x="933019" y="546100"/>
                </a:lnTo>
                <a:lnTo>
                  <a:pt x="884559" y="571500"/>
                </a:lnTo>
                <a:lnTo>
                  <a:pt x="837391" y="584200"/>
                </a:lnTo>
                <a:lnTo>
                  <a:pt x="791516" y="609600"/>
                </a:lnTo>
                <a:lnTo>
                  <a:pt x="746932" y="635000"/>
                </a:lnTo>
                <a:lnTo>
                  <a:pt x="703641" y="660400"/>
                </a:lnTo>
                <a:lnTo>
                  <a:pt x="661642" y="685800"/>
                </a:lnTo>
                <a:lnTo>
                  <a:pt x="620936" y="711200"/>
                </a:lnTo>
                <a:lnTo>
                  <a:pt x="581521" y="736600"/>
                </a:lnTo>
                <a:lnTo>
                  <a:pt x="543399" y="762000"/>
                </a:lnTo>
                <a:lnTo>
                  <a:pt x="506570" y="787400"/>
                </a:lnTo>
                <a:lnTo>
                  <a:pt x="471032" y="812800"/>
                </a:lnTo>
                <a:lnTo>
                  <a:pt x="436787" y="838200"/>
                </a:lnTo>
                <a:lnTo>
                  <a:pt x="403834" y="863600"/>
                </a:lnTo>
                <a:lnTo>
                  <a:pt x="372174" y="889000"/>
                </a:lnTo>
                <a:lnTo>
                  <a:pt x="341805" y="914400"/>
                </a:lnTo>
                <a:lnTo>
                  <a:pt x="312729" y="939800"/>
                </a:lnTo>
                <a:lnTo>
                  <a:pt x="258454" y="990600"/>
                </a:lnTo>
                <a:lnTo>
                  <a:pt x="233254" y="1028700"/>
                </a:lnTo>
                <a:lnTo>
                  <a:pt x="209347" y="1054100"/>
                </a:lnTo>
                <a:lnTo>
                  <a:pt x="165410" y="1104900"/>
                </a:lnTo>
                <a:lnTo>
                  <a:pt x="126642" y="1155700"/>
                </a:lnTo>
                <a:lnTo>
                  <a:pt x="109196" y="1193800"/>
                </a:lnTo>
                <a:lnTo>
                  <a:pt x="93043" y="1219200"/>
                </a:lnTo>
                <a:lnTo>
                  <a:pt x="78182" y="1244600"/>
                </a:lnTo>
                <a:lnTo>
                  <a:pt x="64613" y="1270000"/>
                </a:lnTo>
                <a:lnTo>
                  <a:pt x="52336" y="1295400"/>
                </a:lnTo>
                <a:lnTo>
                  <a:pt x="41352" y="1333500"/>
                </a:lnTo>
                <a:lnTo>
                  <a:pt x="31660" y="1358900"/>
                </a:lnTo>
                <a:lnTo>
                  <a:pt x="23260" y="1384300"/>
                </a:lnTo>
                <a:lnTo>
                  <a:pt x="16153" y="1409700"/>
                </a:lnTo>
                <a:lnTo>
                  <a:pt x="10338" y="1447800"/>
                </a:lnTo>
                <a:lnTo>
                  <a:pt x="5815" y="1473200"/>
                </a:lnTo>
                <a:lnTo>
                  <a:pt x="2584" y="1498600"/>
                </a:lnTo>
                <a:lnTo>
                  <a:pt x="646" y="1524000"/>
                </a:lnTo>
                <a:lnTo>
                  <a:pt x="0" y="1562100"/>
                </a:lnTo>
                <a:lnTo>
                  <a:pt x="646" y="1587500"/>
                </a:lnTo>
                <a:lnTo>
                  <a:pt x="2584" y="1612900"/>
                </a:lnTo>
                <a:lnTo>
                  <a:pt x="5815" y="1638300"/>
                </a:lnTo>
                <a:lnTo>
                  <a:pt x="10338" y="1676400"/>
                </a:lnTo>
                <a:lnTo>
                  <a:pt x="16153" y="1701800"/>
                </a:lnTo>
                <a:lnTo>
                  <a:pt x="23260" y="1727200"/>
                </a:lnTo>
                <a:lnTo>
                  <a:pt x="31660" y="1752600"/>
                </a:lnTo>
                <a:lnTo>
                  <a:pt x="41352" y="1790700"/>
                </a:lnTo>
                <a:lnTo>
                  <a:pt x="52336" y="1816100"/>
                </a:lnTo>
                <a:lnTo>
                  <a:pt x="64613" y="1841500"/>
                </a:lnTo>
                <a:lnTo>
                  <a:pt x="78182" y="1866900"/>
                </a:lnTo>
                <a:lnTo>
                  <a:pt x="93043" y="1892300"/>
                </a:lnTo>
                <a:lnTo>
                  <a:pt x="109196" y="1930400"/>
                </a:lnTo>
                <a:lnTo>
                  <a:pt x="145380" y="1981200"/>
                </a:lnTo>
                <a:lnTo>
                  <a:pt x="186733" y="2032000"/>
                </a:lnTo>
                <a:lnTo>
                  <a:pt x="209347" y="2057400"/>
                </a:lnTo>
                <a:lnTo>
                  <a:pt x="233254" y="2095500"/>
                </a:lnTo>
                <a:lnTo>
                  <a:pt x="284945" y="2146300"/>
                </a:lnTo>
                <a:lnTo>
                  <a:pt x="341805" y="2197100"/>
                </a:lnTo>
                <a:lnTo>
                  <a:pt x="372174" y="2222500"/>
                </a:lnTo>
                <a:lnTo>
                  <a:pt x="403834" y="2247900"/>
                </a:lnTo>
                <a:lnTo>
                  <a:pt x="436787" y="2273300"/>
                </a:lnTo>
                <a:lnTo>
                  <a:pt x="471032" y="2298700"/>
                </a:lnTo>
                <a:lnTo>
                  <a:pt x="506570" y="2324100"/>
                </a:lnTo>
                <a:lnTo>
                  <a:pt x="543399" y="2349500"/>
                </a:lnTo>
                <a:lnTo>
                  <a:pt x="581521" y="2374900"/>
                </a:lnTo>
                <a:lnTo>
                  <a:pt x="620936" y="2400300"/>
                </a:lnTo>
                <a:lnTo>
                  <a:pt x="661642" y="2425700"/>
                </a:lnTo>
                <a:lnTo>
                  <a:pt x="703641" y="2451100"/>
                </a:lnTo>
                <a:lnTo>
                  <a:pt x="746932" y="2476500"/>
                </a:lnTo>
                <a:lnTo>
                  <a:pt x="791516" y="2501900"/>
                </a:lnTo>
                <a:lnTo>
                  <a:pt x="837391" y="2527300"/>
                </a:lnTo>
                <a:lnTo>
                  <a:pt x="884559" y="2552700"/>
                </a:lnTo>
                <a:lnTo>
                  <a:pt x="933019" y="2565400"/>
                </a:lnTo>
                <a:lnTo>
                  <a:pt x="982772" y="2590800"/>
                </a:lnTo>
                <a:lnTo>
                  <a:pt x="1033816" y="2616200"/>
                </a:lnTo>
                <a:lnTo>
                  <a:pt x="1086153" y="2641600"/>
                </a:lnTo>
                <a:lnTo>
                  <a:pt x="1139783" y="2667000"/>
                </a:lnTo>
                <a:lnTo>
                  <a:pt x="1304633" y="2717800"/>
                </a:lnTo>
                <a:lnTo>
                  <a:pt x="1346895" y="2743200"/>
                </a:lnTo>
                <a:lnTo>
                  <a:pt x="1564119" y="2806700"/>
                </a:lnTo>
                <a:lnTo>
                  <a:pt x="1977466" y="2921000"/>
                </a:lnTo>
                <a:lnTo>
                  <a:pt x="5805446" y="2921000"/>
                </a:lnTo>
                <a:lnTo>
                  <a:pt x="6218795" y="2806700"/>
                </a:lnTo>
                <a:lnTo>
                  <a:pt x="6436019" y="2743200"/>
                </a:lnTo>
                <a:lnTo>
                  <a:pt x="6478282" y="2717800"/>
                </a:lnTo>
                <a:lnTo>
                  <a:pt x="6643133" y="2667000"/>
                </a:lnTo>
                <a:lnTo>
                  <a:pt x="6696763" y="2641600"/>
                </a:lnTo>
                <a:lnTo>
                  <a:pt x="6749100" y="2616200"/>
                </a:lnTo>
                <a:lnTo>
                  <a:pt x="6800145" y="2590800"/>
                </a:lnTo>
                <a:lnTo>
                  <a:pt x="6849897" y="2565400"/>
                </a:lnTo>
                <a:lnTo>
                  <a:pt x="6898357" y="2552700"/>
                </a:lnTo>
                <a:lnTo>
                  <a:pt x="6945525" y="2527300"/>
                </a:lnTo>
                <a:lnTo>
                  <a:pt x="6991401" y="2501900"/>
                </a:lnTo>
                <a:lnTo>
                  <a:pt x="7035984" y="2476500"/>
                </a:lnTo>
                <a:lnTo>
                  <a:pt x="7079275" y="2451100"/>
                </a:lnTo>
                <a:lnTo>
                  <a:pt x="7121274" y="2425700"/>
                </a:lnTo>
                <a:lnTo>
                  <a:pt x="7161981" y="2400300"/>
                </a:lnTo>
                <a:lnTo>
                  <a:pt x="7201395" y="2374900"/>
                </a:lnTo>
                <a:lnTo>
                  <a:pt x="7239517" y="2349500"/>
                </a:lnTo>
                <a:lnTo>
                  <a:pt x="7276347" y="2324100"/>
                </a:lnTo>
                <a:lnTo>
                  <a:pt x="7311885" y="2298700"/>
                </a:lnTo>
                <a:lnTo>
                  <a:pt x="7346130" y="2273300"/>
                </a:lnTo>
                <a:lnTo>
                  <a:pt x="7379083" y="2247900"/>
                </a:lnTo>
                <a:lnTo>
                  <a:pt x="7410743" y="2222500"/>
                </a:lnTo>
                <a:lnTo>
                  <a:pt x="7441112" y="2197100"/>
                </a:lnTo>
                <a:lnTo>
                  <a:pt x="7470188" y="2171700"/>
                </a:lnTo>
                <a:lnTo>
                  <a:pt x="7524463" y="2120900"/>
                </a:lnTo>
                <a:lnTo>
                  <a:pt x="7573570" y="2057400"/>
                </a:lnTo>
                <a:lnTo>
                  <a:pt x="7596185" y="2032000"/>
                </a:lnTo>
                <a:lnTo>
                  <a:pt x="7637537" y="1981200"/>
                </a:lnTo>
                <a:lnTo>
                  <a:pt x="7673721" y="1930400"/>
                </a:lnTo>
                <a:lnTo>
                  <a:pt x="7689874" y="1892300"/>
                </a:lnTo>
                <a:lnTo>
                  <a:pt x="7704736" y="1866900"/>
                </a:lnTo>
                <a:lnTo>
                  <a:pt x="7718304" y="1841500"/>
                </a:lnTo>
                <a:lnTo>
                  <a:pt x="7730581" y="1816100"/>
                </a:lnTo>
                <a:lnTo>
                  <a:pt x="7741565" y="1790700"/>
                </a:lnTo>
                <a:lnTo>
                  <a:pt x="7751257" y="1752600"/>
                </a:lnTo>
                <a:lnTo>
                  <a:pt x="7759657" y="1727200"/>
                </a:lnTo>
                <a:lnTo>
                  <a:pt x="7766765" y="1701800"/>
                </a:lnTo>
                <a:lnTo>
                  <a:pt x="7772580" y="1676400"/>
                </a:lnTo>
                <a:lnTo>
                  <a:pt x="7777103" y="1638300"/>
                </a:lnTo>
                <a:lnTo>
                  <a:pt x="7780333" y="1612900"/>
                </a:lnTo>
                <a:lnTo>
                  <a:pt x="7782272" y="1587500"/>
                </a:lnTo>
                <a:lnTo>
                  <a:pt x="7782918" y="1562100"/>
                </a:lnTo>
                <a:lnTo>
                  <a:pt x="7782272" y="1524000"/>
                </a:lnTo>
                <a:lnTo>
                  <a:pt x="7780333" y="1498600"/>
                </a:lnTo>
                <a:lnTo>
                  <a:pt x="7777103" y="1473200"/>
                </a:lnTo>
                <a:lnTo>
                  <a:pt x="7772580" y="1447800"/>
                </a:lnTo>
                <a:lnTo>
                  <a:pt x="7766765" y="1409700"/>
                </a:lnTo>
                <a:lnTo>
                  <a:pt x="7759657" y="1384300"/>
                </a:lnTo>
                <a:lnTo>
                  <a:pt x="7751257" y="1358900"/>
                </a:lnTo>
                <a:lnTo>
                  <a:pt x="7741565" y="1333500"/>
                </a:lnTo>
                <a:lnTo>
                  <a:pt x="7730581" y="1295400"/>
                </a:lnTo>
                <a:lnTo>
                  <a:pt x="7718304" y="1270000"/>
                </a:lnTo>
                <a:lnTo>
                  <a:pt x="7704736" y="1244600"/>
                </a:lnTo>
                <a:lnTo>
                  <a:pt x="7689874" y="1219200"/>
                </a:lnTo>
                <a:lnTo>
                  <a:pt x="7673721" y="1193800"/>
                </a:lnTo>
                <a:lnTo>
                  <a:pt x="7656275" y="1155700"/>
                </a:lnTo>
                <a:lnTo>
                  <a:pt x="7617507" y="1104900"/>
                </a:lnTo>
                <a:lnTo>
                  <a:pt x="7573570" y="1054100"/>
                </a:lnTo>
                <a:lnTo>
                  <a:pt x="7549663" y="1028700"/>
                </a:lnTo>
                <a:lnTo>
                  <a:pt x="7524463" y="990600"/>
                </a:lnTo>
                <a:lnTo>
                  <a:pt x="7470188" y="939800"/>
                </a:lnTo>
                <a:lnTo>
                  <a:pt x="7441112" y="914400"/>
                </a:lnTo>
                <a:lnTo>
                  <a:pt x="7410743" y="889000"/>
                </a:lnTo>
                <a:lnTo>
                  <a:pt x="7379083" y="863600"/>
                </a:lnTo>
                <a:lnTo>
                  <a:pt x="7346130" y="838200"/>
                </a:lnTo>
                <a:lnTo>
                  <a:pt x="7311885" y="812800"/>
                </a:lnTo>
                <a:lnTo>
                  <a:pt x="7276347" y="787400"/>
                </a:lnTo>
                <a:lnTo>
                  <a:pt x="7239517" y="762000"/>
                </a:lnTo>
                <a:lnTo>
                  <a:pt x="7201395" y="736600"/>
                </a:lnTo>
                <a:lnTo>
                  <a:pt x="7161981" y="711200"/>
                </a:lnTo>
                <a:lnTo>
                  <a:pt x="7121274" y="685800"/>
                </a:lnTo>
                <a:lnTo>
                  <a:pt x="7079275" y="660400"/>
                </a:lnTo>
                <a:lnTo>
                  <a:pt x="7035984" y="635000"/>
                </a:lnTo>
                <a:lnTo>
                  <a:pt x="6991401" y="609600"/>
                </a:lnTo>
                <a:lnTo>
                  <a:pt x="6945525" y="584200"/>
                </a:lnTo>
                <a:lnTo>
                  <a:pt x="6898357" y="571500"/>
                </a:lnTo>
                <a:lnTo>
                  <a:pt x="6849897" y="546100"/>
                </a:lnTo>
                <a:lnTo>
                  <a:pt x="6800145" y="520700"/>
                </a:lnTo>
                <a:lnTo>
                  <a:pt x="6749100" y="495300"/>
                </a:lnTo>
                <a:lnTo>
                  <a:pt x="6696763" y="469900"/>
                </a:lnTo>
                <a:lnTo>
                  <a:pt x="6643133" y="457200"/>
                </a:lnTo>
                <a:lnTo>
                  <a:pt x="6602566" y="431800"/>
                </a:lnTo>
                <a:lnTo>
                  <a:pt x="6436019" y="381000"/>
                </a:lnTo>
                <a:lnTo>
                  <a:pt x="6393352" y="355600"/>
                </a:lnTo>
                <a:lnTo>
                  <a:pt x="5992441" y="241300"/>
                </a:lnTo>
                <a:lnTo>
                  <a:pt x="5852656" y="203200"/>
                </a:lnTo>
                <a:close/>
              </a:path>
              <a:path w="7783194" h="3111500">
                <a:moveTo>
                  <a:pt x="5613738" y="152400"/>
                </a:moveTo>
                <a:lnTo>
                  <a:pt x="2169173" y="152400"/>
                </a:lnTo>
                <a:lnTo>
                  <a:pt x="1977466" y="203200"/>
                </a:lnTo>
                <a:lnTo>
                  <a:pt x="5805446" y="203200"/>
                </a:lnTo>
                <a:lnTo>
                  <a:pt x="5613738" y="152400"/>
                </a:lnTo>
                <a:close/>
              </a:path>
              <a:path w="7783194" h="3111500">
                <a:moveTo>
                  <a:pt x="5417822" y="114300"/>
                </a:moveTo>
                <a:lnTo>
                  <a:pt x="2365089" y="114300"/>
                </a:lnTo>
                <a:lnTo>
                  <a:pt x="2217777" y="152400"/>
                </a:lnTo>
                <a:lnTo>
                  <a:pt x="5565134" y="152400"/>
                </a:lnTo>
                <a:lnTo>
                  <a:pt x="5417822" y="114300"/>
                </a:lnTo>
                <a:close/>
              </a:path>
              <a:path w="7783194" h="3111500">
                <a:moveTo>
                  <a:pt x="5318442" y="101600"/>
                </a:moveTo>
                <a:lnTo>
                  <a:pt x="2464468" y="101600"/>
                </a:lnTo>
                <a:lnTo>
                  <a:pt x="2414666" y="114300"/>
                </a:lnTo>
                <a:lnTo>
                  <a:pt x="5368244" y="114300"/>
                </a:lnTo>
                <a:lnTo>
                  <a:pt x="5318442" y="101600"/>
                </a:lnTo>
                <a:close/>
              </a:path>
              <a:path w="7783194" h="3111500">
                <a:moveTo>
                  <a:pt x="5167773" y="76200"/>
                </a:moveTo>
                <a:lnTo>
                  <a:pt x="2615137" y="76200"/>
                </a:lnTo>
                <a:lnTo>
                  <a:pt x="2514485" y="101600"/>
                </a:lnTo>
                <a:lnTo>
                  <a:pt x="5268425" y="101600"/>
                </a:lnTo>
                <a:lnTo>
                  <a:pt x="5167773" y="76200"/>
                </a:lnTo>
                <a:close/>
              </a:path>
              <a:path w="7783194" h="3111500">
                <a:moveTo>
                  <a:pt x="5066352" y="63500"/>
                </a:moveTo>
                <a:lnTo>
                  <a:pt x="2716558" y="63500"/>
                </a:lnTo>
                <a:lnTo>
                  <a:pt x="2665755" y="76200"/>
                </a:lnTo>
                <a:lnTo>
                  <a:pt x="5117154" y="76200"/>
                </a:lnTo>
                <a:lnTo>
                  <a:pt x="5066352" y="63500"/>
                </a:lnTo>
                <a:close/>
              </a:path>
              <a:path w="7783194" h="3111500">
                <a:moveTo>
                  <a:pt x="4964224" y="50800"/>
                </a:moveTo>
                <a:lnTo>
                  <a:pt x="2818686" y="50800"/>
                </a:lnTo>
                <a:lnTo>
                  <a:pt x="2767537" y="63500"/>
                </a:lnTo>
                <a:lnTo>
                  <a:pt x="5015372" y="63500"/>
                </a:lnTo>
                <a:lnTo>
                  <a:pt x="4964224" y="50800"/>
                </a:lnTo>
                <a:close/>
              </a:path>
              <a:path w="7783194" h="3111500">
                <a:moveTo>
                  <a:pt x="4809844" y="38100"/>
                </a:moveTo>
                <a:lnTo>
                  <a:pt x="2973065" y="38100"/>
                </a:lnTo>
                <a:lnTo>
                  <a:pt x="2921457" y="50800"/>
                </a:lnTo>
                <a:lnTo>
                  <a:pt x="4861452" y="50800"/>
                </a:lnTo>
                <a:lnTo>
                  <a:pt x="4809844" y="38100"/>
                </a:lnTo>
                <a:close/>
              </a:path>
              <a:path w="7783194" h="3111500">
                <a:moveTo>
                  <a:pt x="4706224" y="25400"/>
                </a:moveTo>
                <a:lnTo>
                  <a:pt x="3076685" y="25400"/>
                </a:lnTo>
                <a:lnTo>
                  <a:pt x="3024810" y="38100"/>
                </a:lnTo>
                <a:lnTo>
                  <a:pt x="4758099" y="38100"/>
                </a:lnTo>
                <a:lnTo>
                  <a:pt x="4706224" y="25400"/>
                </a:lnTo>
                <a:close/>
              </a:path>
              <a:path w="7783194" h="3111500">
                <a:moveTo>
                  <a:pt x="4549901" y="12700"/>
                </a:moveTo>
                <a:lnTo>
                  <a:pt x="3233008" y="12700"/>
                </a:lnTo>
                <a:lnTo>
                  <a:pt x="3180791" y="25400"/>
                </a:lnTo>
                <a:lnTo>
                  <a:pt x="4602117" y="25400"/>
                </a:lnTo>
                <a:lnTo>
                  <a:pt x="4549901" y="12700"/>
                </a:lnTo>
                <a:close/>
              </a:path>
              <a:path w="7783194" h="3111500">
                <a:moveTo>
                  <a:pt x="4340132" y="0"/>
                </a:moveTo>
                <a:lnTo>
                  <a:pt x="3442776" y="0"/>
                </a:lnTo>
                <a:lnTo>
                  <a:pt x="3390214" y="12700"/>
                </a:lnTo>
                <a:lnTo>
                  <a:pt x="4392694" y="12700"/>
                </a:lnTo>
                <a:lnTo>
                  <a:pt x="4340132" y="0"/>
                </a:lnTo>
                <a:close/>
              </a:path>
            </a:pathLst>
          </a:custGeom>
          <a:solidFill>
            <a:srgbClr val="768E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892908" y="1904824"/>
            <a:ext cx="6803390" cy="2096728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marL="12700" marR="5080" algn="ctr">
              <a:lnSpc>
                <a:spcPts val="5280"/>
              </a:lnSpc>
              <a:spcBef>
                <a:spcPts val="450"/>
              </a:spcBef>
            </a:pPr>
            <a:r>
              <a:rPr lang="en-US" sz="46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T</a:t>
            </a:r>
            <a:r>
              <a:rPr lang="en-US" sz="4600" i="1" spc="-10" dirty="0" smtClean="0">
                <a:solidFill>
                  <a:srgbClr val="FFFFFF"/>
                </a:solidFill>
                <a:latin typeface="Times New Roman"/>
                <a:cs typeface="Times New Roman"/>
              </a:rPr>
              <a:t>echnology of medicines of pharmaceutical and industrial production</a:t>
            </a:r>
            <a:endParaRPr sz="4600" dirty="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070056" y="4492580"/>
            <a:ext cx="14957425" cy="3130550"/>
          </a:xfrm>
          <a:custGeom>
            <a:avLst/>
            <a:gdLst/>
            <a:ahLst/>
            <a:cxnLst/>
            <a:rect l="l" t="t" r="r" b="b"/>
            <a:pathLst>
              <a:path w="14957425" h="3130550">
                <a:moveTo>
                  <a:pt x="7137743" y="1771205"/>
                </a:moveTo>
                <a:lnTo>
                  <a:pt x="7137019" y="1733105"/>
                </a:lnTo>
                <a:lnTo>
                  <a:pt x="7131228" y="1682305"/>
                </a:lnTo>
                <a:lnTo>
                  <a:pt x="7119645" y="1631505"/>
                </a:lnTo>
                <a:lnTo>
                  <a:pt x="7111682" y="1606105"/>
                </a:lnTo>
                <a:lnTo>
                  <a:pt x="7102272" y="1568005"/>
                </a:lnTo>
                <a:lnTo>
                  <a:pt x="7079107" y="1517205"/>
                </a:lnTo>
                <a:lnTo>
                  <a:pt x="7050151" y="1466405"/>
                </a:lnTo>
                <a:lnTo>
                  <a:pt x="7015404" y="1415605"/>
                </a:lnTo>
                <a:lnTo>
                  <a:pt x="6995858" y="1377505"/>
                </a:lnTo>
                <a:lnTo>
                  <a:pt x="6952424" y="1326705"/>
                </a:lnTo>
                <a:lnTo>
                  <a:pt x="6903199" y="1275905"/>
                </a:lnTo>
                <a:lnTo>
                  <a:pt x="6848183" y="1225105"/>
                </a:lnTo>
                <a:lnTo>
                  <a:pt x="6818503" y="1199705"/>
                </a:lnTo>
                <a:lnTo>
                  <a:pt x="6787375" y="1174305"/>
                </a:lnTo>
                <a:lnTo>
                  <a:pt x="6754800" y="1148905"/>
                </a:lnTo>
                <a:lnTo>
                  <a:pt x="6720776" y="1123505"/>
                </a:lnTo>
                <a:lnTo>
                  <a:pt x="6685305" y="1098105"/>
                </a:lnTo>
                <a:lnTo>
                  <a:pt x="6648399" y="1072705"/>
                </a:lnTo>
                <a:lnTo>
                  <a:pt x="6610032" y="1047305"/>
                </a:lnTo>
                <a:lnTo>
                  <a:pt x="6570218" y="1021905"/>
                </a:lnTo>
                <a:lnTo>
                  <a:pt x="6528956" y="996505"/>
                </a:lnTo>
                <a:lnTo>
                  <a:pt x="6486245" y="971105"/>
                </a:lnTo>
                <a:lnTo>
                  <a:pt x="6442088" y="958405"/>
                </a:lnTo>
                <a:lnTo>
                  <a:pt x="6396482" y="933005"/>
                </a:lnTo>
                <a:lnTo>
                  <a:pt x="6349428" y="907605"/>
                </a:lnTo>
                <a:lnTo>
                  <a:pt x="6300927" y="882205"/>
                </a:lnTo>
                <a:lnTo>
                  <a:pt x="6250978" y="856805"/>
                </a:lnTo>
                <a:lnTo>
                  <a:pt x="6199581" y="844105"/>
                </a:lnTo>
                <a:lnTo>
                  <a:pt x="6146736" y="818705"/>
                </a:lnTo>
                <a:lnTo>
                  <a:pt x="6092444" y="793305"/>
                </a:lnTo>
                <a:lnTo>
                  <a:pt x="5883554" y="729805"/>
                </a:lnTo>
                <a:lnTo>
                  <a:pt x="5840412" y="704405"/>
                </a:lnTo>
                <a:lnTo>
                  <a:pt x="5526824" y="615505"/>
                </a:lnTo>
                <a:lnTo>
                  <a:pt x="5480482" y="615505"/>
                </a:lnTo>
                <a:lnTo>
                  <a:pt x="5243627" y="552005"/>
                </a:lnTo>
                <a:lnTo>
                  <a:pt x="5195290" y="552005"/>
                </a:lnTo>
                <a:lnTo>
                  <a:pt x="5048529" y="513905"/>
                </a:lnTo>
                <a:lnTo>
                  <a:pt x="4999050" y="513905"/>
                </a:lnTo>
                <a:lnTo>
                  <a:pt x="4949317" y="501205"/>
                </a:lnTo>
                <a:lnTo>
                  <a:pt x="4899317" y="501205"/>
                </a:lnTo>
                <a:lnTo>
                  <a:pt x="4798619" y="475805"/>
                </a:lnTo>
                <a:lnTo>
                  <a:pt x="4747933" y="475805"/>
                </a:lnTo>
                <a:lnTo>
                  <a:pt x="4697031" y="463105"/>
                </a:lnTo>
                <a:lnTo>
                  <a:pt x="4645926" y="463105"/>
                </a:lnTo>
                <a:lnTo>
                  <a:pt x="4594618" y="450405"/>
                </a:lnTo>
                <a:lnTo>
                  <a:pt x="4543133" y="450405"/>
                </a:lnTo>
                <a:lnTo>
                  <a:pt x="4491469" y="437705"/>
                </a:lnTo>
                <a:lnTo>
                  <a:pt x="4387647" y="437705"/>
                </a:lnTo>
                <a:lnTo>
                  <a:pt x="4335513" y="425005"/>
                </a:lnTo>
                <a:lnTo>
                  <a:pt x="4230840" y="425005"/>
                </a:lnTo>
                <a:lnTo>
                  <a:pt x="4178325" y="412305"/>
                </a:lnTo>
                <a:lnTo>
                  <a:pt x="4020147" y="412305"/>
                </a:lnTo>
                <a:lnTo>
                  <a:pt x="3967238" y="399605"/>
                </a:lnTo>
                <a:lnTo>
                  <a:pt x="3170504" y="399605"/>
                </a:lnTo>
                <a:lnTo>
                  <a:pt x="3117608" y="412305"/>
                </a:lnTo>
                <a:lnTo>
                  <a:pt x="2959430" y="412305"/>
                </a:lnTo>
                <a:lnTo>
                  <a:pt x="2906903" y="425005"/>
                </a:lnTo>
                <a:lnTo>
                  <a:pt x="2802229" y="425005"/>
                </a:lnTo>
                <a:lnTo>
                  <a:pt x="2750096" y="437705"/>
                </a:lnTo>
                <a:lnTo>
                  <a:pt x="2646286" y="437705"/>
                </a:lnTo>
                <a:lnTo>
                  <a:pt x="2594610" y="450405"/>
                </a:lnTo>
                <a:lnTo>
                  <a:pt x="2543124" y="450405"/>
                </a:lnTo>
                <a:lnTo>
                  <a:pt x="2491829" y="463105"/>
                </a:lnTo>
                <a:lnTo>
                  <a:pt x="2440711" y="463105"/>
                </a:lnTo>
                <a:lnTo>
                  <a:pt x="2389809" y="475805"/>
                </a:lnTo>
                <a:lnTo>
                  <a:pt x="2339124" y="475805"/>
                </a:lnTo>
                <a:lnTo>
                  <a:pt x="2238425" y="501205"/>
                </a:lnTo>
                <a:lnTo>
                  <a:pt x="2188438" y="501205"/>
                </a:lnTo>
                <a:lnTo>
                  <a:pt x="2138692" y="513905"/>
                </a:lnTo>
                <a:lnTo>
                  <a:pt x="2089226" y="513905"/>
                </a:lnTo>
                <a:lnTo>
                  <a:pt x="1942452" y="552005"/>
                </a:lnTo>
                <a:lnTo>
                  <a:pt x="1894116" y="552005"/>
                </a:lnTo>
                <a:lnTo>
                  <a:pt x="1657261" y="615505"/>
                </a:lnTo>
                <a:lnTo>
                  <a:pt x="1610931" y="615505"/>
                </a:lnTo>
                <a:lnTo>
                  <a:pt x="1297343" y="704405"/>
                </a:lnTo>
                <a:lnTo>
                  <a:pt x="1254201" y="729805"/>
                </a:lnTo>
                <a:lnTo>
                  <a:pt x="1045298" y="793305"/>
                </a:lnTo>
                <a:lnTo>
                  <a:pt x="991006" y="818705"/>
                </a:lnTo>
                <a:lnTo>
                  <a:pt x="938161" y="844105"/>
                </a:lnTo>
                <a:lnTo>
                  <a:pt x="886764" y="856805"/>
                </a:lnTo>
                <a:lnTo>
                  <a:pt x="836828" y="882205"/>
                </a:lnTo>
                <a:lnTo>
                  <a:pt x="788327" y="907605"/>
                </a:lnTo>
                <a:lnTo>
                  <a:pt x="741273" y="933005"/>
                </a:lnTo>
                <a:lnTo>
                  <a:pt x="695667" y="958405"/>
                </a:lnTo>
                <a:lnTo>
                  <a:pt x="651510" y="971105"/>
                </a:lnTo>
                <a:lnTo>
                  <a:pt x="608799" y="996505"/>
                </a:lnTo>
                <a:lnTo>
                  <a:pt x="567537" y="1021905"/>
                </a:lnTo>
                <a:lnTo>
                  <a:pt x="527723" y="1047305"/>
                </a:lnTo>
                <a:lnTo>
                  <a:pt x="489356" y="1072705"/>
                </a:lnTo>
                <a:lnTo>
                  <a:pt x="452437" y="1098105"/>
                </a:lnTo>
                <a:lnTo>
                  <a:pt x="416966" y="1123505"/>
                </a:lnTo>
                <a:lnTo>
                  <a:pt x="382943" y="1148905"/>
                </a:lnTo>
                <a:lnTo>
                  <a:pt x="350367" y="1174305"/>
                </a:lnTo>
                <a:lnTo>
                  <a:pt x="319239" y="1199705"/>
                </a:lnTo>
                <a:lnTo>
                  <a:pt x="289560" y="1225105"/>
                </a:lnTo>
                <a:lnTo>
                  <a:pt x="234543" y="1275905"/>
                </a:lnTo>
                <a:lnTo>
                  <a:pt x="185318" y="1326705"/>
                </a:lnTo>
                <a:lnTo>
                  <a:pt x="141884" y="1377505"/>
                </a:lnTo>
                <a:lnTo>
                  <a:pt x="122339" y="1415605"/>
                </a:lnTo>
                <a:lnTo>
                  <a:pt x="104241" y="1441005"/>
                </a:lnTo>
                <a:lnTo>
                  <a:pt x="72390" y="1491805"/>
                </a:lnTo>
                <a:lnTo>
                  <a:pt x="46329" y="1542605"/>
                </a:lnTo>
                <a:lnTo>
                  <a:pt x="26060" y="1606105"/>
                </a:lnTo>
                <a:lnTo>
                  <a:pt x="18097" y="1631505"/>
                </a:lnTo>
                <a:lnTo>
                  <a:pt x="6515" y="1682305"/>
                </a:lnTo>
                <a:lnTo>
                  <a:pt x="723" y="1733105"/>
                </a:lnTo>
                <a:lnTo>
                  <a:pt x="0" y="1771205"/>
                </a:lnTo>
                <a:lnTo>
                  <a:pt x="723" y="1796605"/>
                </a:lnTo>
                <a:lnTo>
                  <a:pt x="2895" y="1822005"/>
                </a:lnTo>
                <a:lnTo>
                  <a:pt x="6515" y="1847405"/>
                </a:lnTo>
                <a:lnTo>
                  <a:pt x="11582" y="1872805"/>
                </a:lnTo>
                <a:lnTo>
                  <a:pt x="18097" y="1910905"/>
                </a:lnTo>
                <a:lnTo>
                  <a:pt x="35471" y="1961705"/>
                </a:lnTo>
                <a:lnTo>
                  <a:pt x="58635" y="2012505"/>
                </a:lnTo>
                <a:lnTo>
                  <a:pt x="87591" y="2063305"/>
                </a:lnTo>
                <a:lnTo>
                  <a:pt x="104241" y="2101405"/>
                </a:lnTo>
                <a:lnTo>
                  <a:pt x="141884" y="2152205"/>
                </a:lnTo>
                <a:lnTo>
                  <a:pt x="185318" y="2203005"/>
                </a:lnTo>
                <a:lnTo>
                  <a:pt x="234543" y="2253805"/>
                </a:lnTo>
                <a:lnTo>
                  <a:pt x="289560" y="2304605"/>
                </a:lnTo>
                <a:lnTo>
                  <a:pt x="319239" y="2330005"/>
                </a:lnTo>
                <a:lnTo>
                  <a:pt x="350367" y="2355405"/>
                </a:lnTo>
                <a:lnTo>
                  <a:pt x="382943" y="2380805"/>
                </a:lnTo>
                <a:lnTo>
                  <a:pt x="416966" y="2406205"/>
                </a:lnTo>
                <a:lnTo>
                  <a:pt x="452437" y="2431605"/>
                </a:lnTo>
                <a:lnTo>
                  <a:pt x="489356" y="2457005"/>
                </a:lnTo>
                <a:lnTo>
                  <a:pt x="527723" y="2482405"/>
                </a:lnTo>
                <a:lnTo>
                  <a:pt x="567537" y="2507805"/>
                </a:lnTo>
                <a:lnTo>
                  <a:pt x="608799" y="2533205"/>
                </a:lnTo>
                <a:lnTo>
                  <a:pt x="651510" y="2558605"/>
                </a:lnTo>
                <a:lnTo>
                  <a:pt x="695667" y="2584005"/>
                </a:lnTo>
                <a:lnTo>
                  <a:pt x="741273" y="2596705"/>
                </a:lnTo>
                <a:lnTo>
                  <a:pt x="788327" y="2622105"/>
                </a:lnTo>
                <a:lnTo>
                  <a:pt x="836828" y="2647505"/>
                </a:lnTo>
                <a:lnTo>
                  <a:pt x="886764" y="2672905"/>
                </a:lnTo>
                <a:lnTo>
                  <a:pt x="938161" y="2698305"/>
                </a:lnTo>
                <a:lnTo>
                  <a:pt x="991006" y="2711005"/>
                </a:lnTo>
                <a:lnTo>
                  <a:pt x="1045298" y="2736405"/>
                </a:lnTo>
                <a:lnTo>
                  <a:pt x="1169250" y="2774505"/>
                </a:lnTo>
                <a:lnTo>
                  <a:pt x="1211491" y="2799905"/>
                </a:lnTo>
                <a:lnTo>
                  <a:pt x="1340916" y="2838005"/>
                </a:lnTo>
                <a:lnTo>
                  <a:pt x="1703959" y="2939605"/>
                </a:lnTo>
                <a:lnTo>
                  <a:pt x="1750999" y="2939605"/>
                </a:lnTo>
                <a:lnTo>
                  <a:pt x="1942452" y="2990405"/>
                </a:lnTo>
                <a:lnTo>
                  <a:pt x="1991093" y="2990405"/>
                </a:lnTo>
                <a:lnTo>
                  <a:pt x="2089226" y="3015805"/>
                </a:lnTo>
                <a:lnTo>
                  <a:pt x="2138692" y="3015805"/>
                </a:lnTo>
                <a:lnTo>
                  <a:pt x="2238425" y="3041205"/>
                </a:lnTo>
                <a:lnTo>
                  <a:pt x="2288654" y="3041205"/>
                </a:lnTo>
                <a:lnTo>
                  <a:pt x="2339124" y="3053905"/>
                </a:lnTo>
                <a:lnTo>
                  <a:pt x="2389809" y="3053905"/>
                </a:lnTo>
                <a:lnTo>
                  <a:pt x="2440711" y="3066605"/>
                </a:lnTo>
                <a:lnTo>
                  <a:pt x="2491829" y="3066605"/>
                </a:lnTo>
                <a:lnTo>
                  <a:pt x="2543124" y="3079305"/>
                </a:lnTo>
                <a:lnTo>
                  <a:pt x="2594610" y="3079305"/>
                </a:lnTo>
                <a:lnTo>
                  <a:pt x="2646286" y="3092005"/>
                </a:lnTo>
                <a:lnTo>
                  <a:pt x="2698115" y="3092005"/>
                </a:lnTo>
                <a:lnTo>
                  <a:pt x="2750096" y="3104705"/>
                </a:lnTo>
                <a:lnTo>
                  <a:pt x="2854502" y="3104705"/>
                </a:lnTo>
                <a:lnTo>
                  <a:pt x="2906903" y="3117405"/>
                </a:lnTo>
                <a:lnTo>
                  <a:pt x="3064789" y="3117405"/>
                </a:lnTo>
                <a:lnTo>
                  <a:pt x="3117608" y="3130105"/>
                </a:lnTo>
                <a:lnTo>
                  <a:pt x="4020147" y="3130105"/>
                </a:lnTo>
                <a:lnTo>
                  <a:pt x="4072966" y="3117405"/>
                </a:lnTo>
                <a:lnTo>
                  <a:pt x="4230840" y="3117405"/>
                </a:lnTo>
                <a:lnTo>
                  <a:pt x="4283240" y="3104705"/>
                </a:lnTo>
                <a:lnTo>
                  <a:pt x="4387647" y="3104705"/>
                </a:lnTo>
                <a:lnTo>
                  <a:pt x="4439640" y="3092005"/>
                </a:lnTo>
                <a:lnTo>
                  <a:pt x="4491469" y="3092005"/>
                </a:lnTo>
                <a:lnTo>
                  <a:pt x="4543133" y="3079305"/>
                </a:lnTo>
                <a:lnTo>
                  <a:pt x="4594618" y="3079305"/>
                </a:lnTo>
                <a:lnTo>
                  <a:pt x="4645926" y="3066605"/>
                </a:lnTo>
                <a:lnTo>
                  <a:pt x="4697031" y="3066605"/>
                </a:lnTo>
                <a:lnTo>
                  <a:pt x="4747933" y="3053905"/>
                </a:lnTo>
                <a:lnTo>
                  <a:pt x="4798619" y="3053905"/>
                </a:lnTo>
                <a:lnTo>
                  <a:pt x="4849088" y="3041205"/>
                </a:lnTo>
                <a:lnTo>
                  <a:pt x="4899317" y="3041205"/>
                </a:lnTo>
                <a:lnTo>
                  <a:pt x="4999050" y="3015805"/>
                </a:lnTo>
                <a:lnTo>
                  <a:pt x="5048529" y="3015805"/>
                </a:lnTo>
                <a:lnTo>
                  <a:pt x="5146662" y="2990405"/>
                </a:lnTo>
                <a:lnTo>
                  <a:pt x="5195290" y="2990405"/>
                </a:lnTo>
                <a:lnTo>
                  <a:pt x="5386743" y="2939605"/>
                </a:lnTo>
                <a:lnTo>
                  <a:pt x="5433784" y="2939605"/>
                </a:lnTo>
                <a:lnTo>
                  <a:pt x="5796826" y="2838005"/>
                </a:lnTo>
                <a:lnTo>
                  <a:pt x="5926252" y="2799905"/>
                </a:lnTo>
                <a:lnTo>
                  <a:pt x="5968504" y="2774505"/>
                </a:lnTo>
                <a:lnTo>
                  <a:pt x="6092444" y="2736405"/>
                </a:lnTo>
                <a:lnTo>
                  <a:pt x="6146736" y="2711005"/>
                </a:lnTo>
                <a:lnTo>
                  <a:pt x="6199581" y="2698305"/>
                </a:lnTo>
                <a:lnTo>
                  <a:pt x="6250978" y="2672905"/>
                </a:lnTo>
                <a:lnTo>
                  <a:pt x="6300927" y="2647505"/>
                </a:lnTo>
                <a:lnTo>
                  <a:pt x="6349428" y="2622105"/>
                </a:lnTo>
                <a:lnTo>
                  <a:pt x="6396482" y="2596705"/>
                </a:lnTo>
                <a:lnTo>
                  <a:pt x="6442088" y="2584005"/>
                </a:lnTo>
                <a:lnTo>
                  <a:pt x="6486245" y="2558605"/>
                </a:lnTo>
                <a:lnTo>
                  <a:pt x="6528956" y="2533205"/>
                </a:lnTo>
                <a:lnTo>
                  <a:pt x="6570218" y="2507805"/>
                </a:lnTo>
                <a:lnTo>
                  <a:pt x="6610032" y="2482405"/>
                </a:lnTo>
                <a:lnTo>
                  <a:pt x="6648399" y="2457005"/>
                </a:lnTo>
                <a:lnTo>
                  <a:pt x="6685305" y="2431605"/>
                </a:lnTo>
                <a:lnTo>
                  <a:pt x="6720776" y="2406205"/>
                </a:lnTo>
                <a:lnTo>
                  <a:pt x="6754800" y="2380805"/>
                </a:lnTo>
                <a:lnTo>
                  <a:pt x="6787375" y="2355405"/>
                </a:lnTo>
                <a:lnTo>
                  <a:pt x="6818503" y="2330005"/>
                </a:lnTo>
                <a:lnTo>
                  <a:pt x="6848183" y="2304605"/>
                </a:lnTo>
                <a:lnTo>
                  <a:pt x="6903199" y="2253805"/>
                </a:lnTo>
                <a:lnTo>
                  <a:pt x="6952424" y="2203005"/>
                </a:lnTo>
                <a:lnTo>
                  <a:pt x="6995858" y="2152205"/>
                </a:lnTo>
                <a:lnTo>
                  <a:pt x="7033501" y="2101405"/>
                </a:lnTo>
                <a:lnTo>
                  <a:pt x="7050151" y="2063305"/>
                </a:lnTo>
                <a:lnTo>
                  <a:pt x="7065353" y="2037905"/>
                </a:lnTo>
                <a:lnTo>
                  <a:pt x="7091413" y="1987105"/>
                </a:lnTo>
                <a:lnTo>
                  <a:pt x="7111682" y="1936305"/>
                </a:lnTo>
                <a:lnTo>
                  <a:pt x="7126160" y="1872805"/>
                </a:lnTo>
                <a:lnTo>
                  <a:pt x="7131228" y="1847405"/>
                </a:lnTo>
                <a:lnTo>
                  <a:pt x="7134847" y="1822005"/>
                </a:lnTo>
                <a:lnTo>
                  <a:pt x="7137019" y="1796605"/>
                </a:lnTo>
                <a:lnTo>
                  <a:pt x="7137743" y="1771205"/>
                </a:lnTo>
                <a:close/>
              </a:path>
              <a:path w="14957425" h="3130550">
                <a:moveTo>
                  <a:pt x="14957006" y="1168400"/>
                </a:moveTo>
                <a:lnTo>
                  <a:pt x="14956117" y="1143000"/>
                </a:lnTo>
                <a:lnTo>
                  <a:pt x="14953463" y="1104900"/>
                </a:lnTo>
                <a:lnTo>
                  <a:pt x="14949031" y="1079500"/>
                </a:lnTo>
                <a:lnTo>
                  <a:pt x="14942833" y="1054100"/>
                </a:lnTo>
                <a:lnTo>
                  <a:pt x="14934870" y="1016000"/>
                </a:lnTo>
                <a:lnTo>
                  <a:pt x="14925129" y="990600"/>
                </a:lnTo>
                <a:lnTo>
                  <a:pt x="14913610" y="965200"/>
                </a:lnTo>
                <a:lnTo>
                  <a:pt x="14900326" y="927100"/>
                </a:lnTo>
                <a:lnTo>
                  <a:pt x="14885277" y="901700"/>
                </a:lnTo>
                <a:lnTo>
                  <a:pt x="14868449" y="876300"/>
                </a:lnTo>
                <a:lnTo>
                  <a:pt x="14849844" y="838200"/>
                </a:lnTo>
                <a:lnTo>
                  <a:pt x="14829473" y="812800"/>
                </a:lnTo>
                <a:lnTo>
                  <a:pt x="14807337" y="787400"/>
                </a:lnTo>
                <a:lnTo>
                  <a:pt x="14783423" y="762000"/>
                </a:lnTo>
                <a:lnTo>
                  <a:pt x="14757743" y="736600"/>
                </a:lnTo>
                <a:lnTo>
                  <a:pt x="14730298" y="698500"/>
                </a:lnTo>
                <a:lnTo>
                  <a:pt x="14701063" y="673100"/>
                </a:lnTo>
                <a:lnTo>
                  <a:pt x="14670075" y="647700"/>
                </a:lnTo>
                <a:lnTo>
                  <a:pt x="14637309" y="622300"/>
                </a:lnTo>
                <a:lnTo>
                  <a:pt x="14602765" y="596900"/>
                </a:lnTo>
                <a:lnTo>
                  <a:pt x="14566456" y="571500"/>
                </a:lnTo>
                <a:lnTo>
                  <a:pt x="14528381" y="546100"/>
                </a:lnTo>
                <a:lnTo>
                  <a:pt x="14488528" y="520700"/>
                </a:lnTo>
                <a:lnTo>
                  <a:pt x="14446898" y="495300"/>
                </a:lnTo>
                <a:lnTo>
                  <a:pt x="14403515" y="469900"/>
                </a:lnTo>
                <a:lnTo>
                  <a:pt x="14358341" y="444500"/>
                </a:lnTo>
                <a:lnTo>
                  <a:pt x="14311402" y="419100"/>
                </a:lnTo>
                <a:lnTo>
                  <a:pt x="14262697" y="393700"/>
                </a:lnTo>
                <a:lnTo>
                  <a:pt x="14212215" y="368300"/>
                </a:lnTo>
                <a:lnTo>
                  <a:pt x="14159967" y="342900"/>
                </a:lnTo>
                <a:lnTo>
                  <a:pt x="14078014" y="317500"/>
                </a:lnTo>
                <a:lnTo>
                  <a:pt x="14036116" y="292100"/>
                </a:lnTo>
                <a:lnTo>
                  <a:pt x="13862850" y="241300"/>
                </a:lnTo>
                <a:lnTo>
                  <a:pt x="13818184" y="215900"/>
                </a:lnTo>
                <a:lnTo>
                  <a:pt x="13634631" y="165100"/>
                </a:lnTo>
                <a:lnTo>
                  <a:pt x="13587590" y="165100"/>
                </a:lnTo>
                <a:lnTo>
                  <a:pt x="13346354" y="101600"/>
                </a:lnTo>
                <a:lnTo>
                  <a:pt x="13297002" y="101600"/>
                </a:lnTo>
                <a:lnTo>
                  <a:pt x="13197332" y="76200"/>
                </a:lnTo>
                <a:lnTo>
                  <a:pt x="13147040" y="76200"/>
                </a:lnTo>
                <a:lnTo>
                  <a:pt x="13096469" y="63500"/>
                </a:lnTo>
                <a:lnTo>
                  <a:pt x="13045643" y="63500"/>
                </a:lnTo>
                <a:lnTo>
                  <a:pt x="12994551" y="50800"/>
                </a:lnTo>
                <a:lnTo>
                  <a:pt x="12943243" y="50800"/>
                </a:lnTo>
                <a:lnTo>
                  <a:pt x="12891707" y="38100"/>
                </a:lnTo>
                <a:lnTo>
                  <a:pt x="12839967" y="38100"/>
                </a:lnTo>
                <a:lnTo>
                  <a:pt x="12788049" y="25400"/>
                </a:lnTo>
                <a:lnTo>
                  <a:pt x="12683719" y="25400"/>
                </a:lnTo>
                <a:lnTo>
                  <a:pt x="12631344" y="12700"/>
                </a:lnTo>
                <a:lnTo>
                  <a:pt x="12367959" y="12700"/>
                </a:lnTo>
                <a:lnTo>
                  <a:pt x="12315101" y="0"/>
                </a:lnTo>
                <a:lnTo>
                  <a:pt x="12156440" y="0"/>
                </a:lnTo>
                <a:lnTo>
                  <a:pt x="12103583" y="12700"/>
                </a:lnTo>
                <a:lnTo>
                  <a:pt x="11840197" y="12700"/>
                </a:lnTo>
                <a:lnTo>
                  <a:pt x="11787823" y="25400"/>
                </a:lnTo>
                <a:lnTo>
                  <a:pt x="11683492" y="25400"/>
                </a:lnTo>
                <a:lnTo>
                  <a:pt x="11631574" y="38100"/>
                </a:lnTo>
                <a:lnTo>
                  <a:pt x="11579835" y="38100"/>
                </a:lnTo>
                <a:lnTo>
                  <a:pt x="11528311" y="50800"/>
                </a:lnTo>
                <a:lnTo>
                  <a:pt x="11476990" y="50800"/>
                </a:lnTo>
                <a:lnTo>
                  <a:pt x="11425898" y="63500"/>
                </a:lnTo>
                <a:lnTo>
                  <a:pt x="11375073" y="63500"/>
                </a:lnTo>
                <a:lnTo>
                  <a:pt x="11324501" y="76200"/>
                </a:lnTo>
                <a:lnTo>
                  <a:pt x="11274209" y="76200"/>
                </a:lnTo>
                <a:lnTo>
                  <a:pt x="11174540" y="101600"/>
                </a:lnTo>
                <a:lnTo>
                  <a:pt x="11125187" y="101600"/>
                </a:lnTo>
                <a:lnTo>
                  <a:pt x="10883951" y="165100"/>
                </a:lnTo>
                <a:lnTo>
                  <a:pt x="10836910" y="165100"/>
                </a:lnTo>
                <a:lnTo>
                  <a:pt x="10653357" y="215900"/>
                </a:lnTo>
                <a:lnTo>
                  <a:pt x="10608691" y="241300"/>
                </a:lnTo>
                <a:lnTo>
                  <a:pt x="10435412" y="292100"/>
                </a:lnTo>
                <a:lnTo>
                  <a:pt x="10393528" y="317500"/>
                </a:lnTo>
                <a:lnTo>
                  <a:pt x="10311562" y="342900"/>
                </a:lnTo>
                <a:lnTo>
                  <a:pt x="10259314" y="368300"/>
                </a:lnTo>
                <a:lnTo>
                  <a:pt x="10208831" y="393700"/>
                </a:lnTo>
                <a:lnTo>
                  <a:pt x="10160127" y="419100"/>
                </a:lnTo>
                <a:lnTo>
                  <a:pt x="10113188" y="444500"/>
                </a:lnTo>
                <a:lnTo>
                  <a:pt x="10068027" y="469900"/>
                </a:lnTo>
                <a:lnTo>
                  <a:pt x="10024631" y="495300"/>
                </a:lnTo>
                <a:lnTo>
                  <a:pt x="9983013" y="520700"/>
                </a:lnTo>
                <a:lnTo>
                  <a:pt x="9943160" y="546100"/>
                </a:lnTo>
                <a:lnTo>
                  <a:pt x="9905086" y="571500"/>
                </a:lnTo>
                <a:lnTo>
                  <a:pt x="9868776" y="596900"/>
                </a:lnTo>
                <a:lnTo>
                  <a:pt x="9834232" y="622300"/>
                </a:lnTo>
                <a:lnTo>
                  <a:pt x="9801466" y="647700"/>
                </a:lnTo>
                <a:lnTo>
                  <a:pt x="9770478" y="673100"/>
                </a:lnTo>
                <a:lnTo>
                  <a:pt x="9741243" y="698500"/>
                </a:lnTo>
                <a:lnTo>
                  <a:pt x="9713798" y="736600"/>
                </a:lnTo>
                <a:lnTo>
                  <a:pt x="9688119" y="762000"/>
                </a:lnTo>
                <a:lnTo>
                  <a:pt x="9664205" y="787400"/>
                </a:lnTo>
                <a:lnTo>
                  <a:pt x="9642069" y="812800"/>
                </a:lnTo>
                <a:lnTo>
                  <a:pt x="9621698" y="838200"/>
                </a:lnTo>
                <a:lnTo>
                  <a:pt x="9603092" y="876300"/>
                </a:lnTo>
                <a:lnTo>
                  <a:pt x="9586265" y="901700"/>
                </a:lnTo>
                <a:lnTo>
                  <a:pt x="9571215" y="927100"/>
                </a:lnTo>
                <a:lnTo>
                  <a:pt x="9557931" y="965200"/>
                </a:lnTo>
                <a:lnTo>
                  <a:pt x="9546425" y="990600"/>
                </a:lnTo>
                <a:lnTo>
                  <a:pt x="9536684" y="1016000"/>
                </a:lnTo>
                <a:lnTo>
                  <a:pt x="9528708" y="1054100"/>
                </a:lnTo>
                <a:lnTo>
                  <a:pt x="9522511" y="1079500"/>
                </a:lnTo>
                <a:lnTo>
                  <a:pt x="9518078" y="1104900"/>
                </a:lnTo>
                <a:lnTo>
                  <a:pt x="9515424" y="1143000"/>
                </a:lnTo>
                <a:lnTo>
                  <a:pt x="9514535" y="1168400"/>
                </a:lnTo>
                <a:lnTo>
                  <a:pt x="9515424" y="1193800"/>
                </a:lnTo>
                <a:lnTo>
                  <a:pt x="9518078" y="1231900"/>
                </a:lnTo>
                <a:lnTo>
                  <a:pt x="9522511" y="1257300"/>
                </a:lnTo>
                <a:lnTo>
                  <a:pt x="9528708" y="1282700"/>
                </a:lnTo>
                <a:lnTo>
                  <a:pt x="9536684" y="1320800"/>
                </a:lnTo>
                <a:lnTo>
                  <a:pt x="9546425" y="1346200"/>
                </a:lnTo>
                <a:lnTo>
                  <a:pt x="9557931" y="1371600"/>
                </a:lnTo>
                <a:lnTo>
                  <a:pt x="9571215" y="1409700"/>
                </a:lnTo>
                <a:lnTo>
                  <a:pt x="9586265" y="1435100"/>
                </a:lnTo>
                <a:lnTo>
                  <a:pt x="9603092" y="1460500"/>
                </a:lnTo>
                <a:lnTo>
                  <a:pt x="9621698" y="1485900"/>
                </a:lnTo>
                <a:lnTo>
                  <a:pt x="9642069" y="1524000"/>
                </a:lnTo>
                <a:lnTo>
                  <a:pt x="9664205" y="1549400"/>
                </a:lnTo>
                <a:lnTo>
                  <a:pt x="9688119" y="1574800"/>
                </a:lnTo>
                <a:lnTo>
                  <a:pt x="9713798" y="1600200"/>
                </a:lnTo>
                <a:lnTo>
                  <a:pt x="9741243" y="1638300"/>
                </a:lnTo>
                <a:lnTo>
                  <a:pt x="9770478" y="1663700"/>
                </a:lnTo>
                <a:lnTo>
                  <a:pt x="9801466" y="1689100"/>
                </a:lnTo>
                <a:lnTo>
                  <a:pt x="9834232" y="1714500"/>
                </a:lnTo>
                <a:lnTo>
                  <a:pt x="9868776" y="1739900"/>
                </a:lnTo>
                <a:lnTo>
                  <a:pt x="9905086" y="1765300"/>
                </a:lnTo>
                <a:lnTo>
                  <a:pt x="9943160" y="1790700"/>
                </a:lnTo>
                <a:lnTo>
                  <a:pt x="9983013" y="1816100"/>
                </a:lnTo>
                <a:lnTo>
                  <a:pt x="10024631" y="1841500"/>
                </a:lnTo>
                <a:lnTo>
                  <a:pt x="10068027" y="1866900"/>
                </a:lnTo>
                <a:lnTo>
                  <a:pt x="10113188" y="1892300"/>
                </a:lnTo>
                <a:lnTo>
                  <a:pt x="10160127" y="1917700"/>
                </a:lnTo>
                <a:lnTo>
                  <a:pt x="10208831" y="1943100"/>
                </a:lnTo>
                <a:lnTo>
                  <a:pt x="10259314" y="1968500"/>
                </a:lnTo>
                <a:lnTo>
                  <a:pt x="10311562" y="1993900"/>
                </a:lnTo>
                <a:lnTo>
                  <a:pt x="10393528" y="2019300"/>
                </a:lnTo>
                <a:lnTo>
                  <a:pt x="10435412" y="2044700"/>
                </a:lnTo>
                <a:lnTo>
                  <a:pt x="10653357" y="2108200"/>
                </a:lnTo>
                <a:lnTo>
                  <a:pt x="10698531" y="2133600"/>
                </a:lnTo>
                <a:lnTo>
                  <a:pt x="10836910" y="2171700"/>
                </a:lnTo>
                <a:lnTo>
                  <a:pt x="10883951" y="2171700"/>
                </a:lnTo>
                <a:lnTo>
                  <a:pt x="11125187" y="2235200"/>
                </a:lnTo>
                <a:lnTo>
                  <a:pt x="11174540" y="2235200"/>
                </a:lnTo>
                <a:lnTo>
                  <a:pt x="11274209" y="2260600"/>
                </a:lnTo>
                <a:lnTo>
                  <a:pt x="11324501" y="2260600"/>
                </a:lnTo>
                <a:lnTo>
                  <a:pt x="11375073" y="2273300"/>
                </a:lnTo>
                <a:lnTo>
                  <a:pt x="11425898" y="2273300"/>
                </a:lnTo>
                <a:lnTo>
                  <a:pt x="11476990" y="2286000"/>
                </a:lnTo>
                <a:lnTo>
                  <a:pt x="11528311" y="2286000"/>
                </a:lnTo>
                <a:lnTo>
                  <a:pt x="11579835" y="2298700"/>
                </a:lnTo>
                <a:lnTo>
                  <a:pt x="11631574" y="2298700"/>
                </a:lnTo>
                <a:lnTo>
                  <a:pt x="11683492" y="2311400"/>
                </a:lnTo>
                <a:lnTo>
                  <a:pt x="11787823" y="2311400"/>
                </a:lnTo>
                <a:lnTo>
                  <a:pt x="11840197" y="2324100"/>
                </a:lnTo>
                <a:lnTo>
                  <a:pt x="12631344" y="2324100"/>
                </a:lnTo>
                <a:lnTo>
                  <a:pt x="12683719" y="2311400"/>
                </a:lnTo>
                <a:lnTo>
                  <a:pt x="12788049" y="2311400"/>
                </a:lnTo>
                <a:lnTo>
                  <a:pt x="12839967" y="2298700"/>
                </a:lnTo>
                <a:lnTo>
                  <a:pt x="12891707" y="2298700"/>
                </a:lnTo>
                <a:lnTo>
                  <a:pt x="12943243" y="2286000"/>
                </a:lnTo>
                <a:lnTo>
                  <a:pt x="12994551" y="2286000"/>
                </a:lnTo>
                <a:lnTo>
                  <a:pt x="13045643" y="2273300"/>
                </a:lnTo>
                <a:lnTo>
                  <a:pt x="13096469" y="2273300"/>
                </a:lnTo>
                <a:lnTo>
                  <a:pt x="13147040" y="2260600"/>
                </a:lnTo>
                <a:lnTo>
                  <a:pt x="13197332" y="2260600"/>
                </a:lnTo>
                <a:lnTo>
                  <a:pt x="13297002" y="2235200"/>
                </a:lnTo>
                <a:lnTo>
                  <a:pt x="13346354" y="2235200"/>
                </a:lnTo>
                <a:lnTo>
                  <a:pt x="13587590" y="2171700"/>
                </a:lnTo>
                <a:lnTo>
                  <a:pt x="13634631" y="2171700"/>
                </a:lnTo>
                <a:lnTo>
                  <a:pt x="13773010" y="2133600"/>
                </a:lnTo>
                <a:lnTo>
                  <a:pt x="13818184" y="2108200"/>
                </a:lnTo>
                <a:lnTo>
                  <a:pt x="14036116" y="2044700"/>
                </a:lnTo>
                <a:lnTo>
                  <a:pt x="14078014" y="2019300"/>
                </a:lnTo>
                <a:lnTo>
                  <a:pt x="14159967" y="1993900"/>
                </a:lnTo>
                <a:lnTo>
                  <a:pt x="14212215" y="1968500"/>
                </a:lnTo>
                <a:lnTo>
                  <a:pt x="14262697" y="1943100"/>
                </a:lnTo>
                <a:lnTo>
                  <a:pt x="14311402" y="1917700"/>
                </a:lnTo>
                <a:lnTo>
                  <a:pt x="14358341" y="1892300"/>
                </a:lnTo>
                <a:lnTo>
                  <a:pt x="14403515" y="1866900"/>
                </a:lnTo>
                <a:lnTo>
                  <a:pt x="14446898" y="1841500"/>
                </a:lnTo>
                <a:lnTo>
                  <a:pt x="14488528" y="1816100"/>
                </a:lnTo>
                <a:lnTo>
                  <a:pt x="14528381" y="1790700"/>
                </a:lnTo>
                <a:lnTo>
                  <a:pt x="14566456" y="1765300"/>
                </a:lnTo>
                <a:lnTo>
                  <a:pt x="14602765" y="1739900"/>
                </a:lnTo>
                <a:lnTo>
                  <a:pt x="14637309" y="1714500"/>
                </a:lnTo>
                <a:lnTo>
                  <a:pt x="14670075" y="1689100"/>
                </a:lnTo>
                <a:lnTo>
                  <a:pt x="14701063" y="1663700"/>
                </a:lnTo>
                <a:lnTo>
                  <a:pt x="14730298" y="1638300"/>
                </a:lnTo>
                <a:lnTo>
                  <a:pt x="14757743" y="1600200"/>
                </a:lnTo>
                <a:lnTo>
                  <a:pt x="14783423" y="1574800"/>
                </a:lnTo>
                <a:lnTo>
                  <a:pt x="14807337" y="1549400"/>
                </a:lnTo>
                <a:lnTo>
                  <a:pt x="14829473" y="1524000"/>
                </a:lnTo>
                <a:lnTo>
                  <a:pt x="14849844" y="1485900"/>
                </a:lnTo>
                <a:lnTo>
                  <a:pt x="14868449" y="1460500"/>
                </a:lnTo>
                <a:lnTo>
                  <a:pt x="14885277" y="1435100"/>
                </a:lnTo>
                <a:lnTo>
                  <a:pt x="14900326" y="1409700"/>
                </a:lnTo>
                <a:lnTo>
                  <a:pt x="14913610" y="1371600"/>
                </a:lnTo>
                <a:lnTo>
                  <a:pt x="14925129" y="1346200"/>
                </a:lnTo>
                <a:lnTo>
                  <a:pt x="14934870" y="1320800"/>
                </a:lnTo>
                <a:lnTo>
                  <a:pt x="14942833" y="1282700"/>
                </a:lnTo>
                <a:lnTo>
                  <a:pt x="14949031" y="1257300"/>
                </a:lnTo>
                <a:lnTo>
                  <a:pt x="14953463" y="1231900"/>
                </a:lnTo>
                <a:lnTo>
                  <a:pt x="14956117" y="1193800"/>
                </a:lnTo>
                <a:lnTo>
                  <a:pt x="14957006" y="1168400"/>
                </a:lnTo>
                <a:close/>
              </a:path>
            </a:pathLst>
          </a:custGeom>
          <a:solidFill>
            <a:srgbClr val="768E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184463" y="5426075"/>
            <a:ext cx="6908800" cy="1481816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2571750" marR="5080" indent="-2559685" algn="ctr">
              <a:lnSpc>
                <a:spcPts val="5280"/>
              </a:lnSpc>
              <a:spcBef>
                <a:spcPts val="455"/>
              </a:spcBef>
            </a:pPr>
            <a:r>
              <a:rPr lang="en-US" sz="4600" i="1" spc="5" dirty="0" smtClean="0">
                <a:solidFill>
                  <a:srgbClr val="FFFFFF"/>
                </a:solidFill>
                <a:latin typeface="Times New Roman"/>
                <a:cs typeface="Times New Roman"/>
              </a:rPr>
              <a:t>S</a:t>
            </a:r>
            <a:r>
              <a:rPr lang="en-US" sz="4600" i="1" spc="5" dirty="0" smtClean="0">
                <a:solidFill>
                  <a:srgbClr val="FFFFFF"/>
                </a:solidFill>
                <a:latin typeface="Times New Roman"/>
                <a:cs typeface="Times New Roman"/>
              </a:rPr>
              <a:t>tandardization</a:t>
            </a:r>
          </a:p>
          <a:p>
            <a:pPr marL="2571750" marR="5080" indent="-2559685" algn="ctr">
              <a:lnSpc>
                <a:spcPts val="5280"/>
              </a:lnSpc>
              <a:spcBef>
                <a:spcPts val="455"/>
              </a:spcBef>
            </a:pPr>
            <a:r>
              <a:rPr lang="en-US" sz="4600" i="1" spc="5" dirty="0" smtClean="0">
                <a:solidFill>
                  <a:srgbClr val="FFFFFF"/>
                </a:solidFill>
                <a:latin typeface="Times New Roman"/>
                <a:cs typeface="Times New Roman"/>
              </a:rPr>
              <a:t>of medicines</a:t>
            </a:r>
            <a:endParaRPr sz="4600" dirty="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027397" y="4922779"/>
            <a:ext cx="4556760" cy="1417696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700" marR="5080" indent="182880" algn="ctr">
              <a:lnSpc>
                <a:spcPts val="5280"/>
              </a:lnSpc>
              <a:spcBef>
                <a:spcPts val="455"/>
              </a:spcBef>
            </a:pPr>
            <a:r>
              <a:rPr lang="en-US" sz="46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Q</a:t>
            </a:r>
            <a:r>
              <a:rPr lang="en-US" sz="4600" i="1" spc="-30" dirty="0" smtClean="0">
                <a:solidFill>
                  <a:srgbClr val="FFFFFF"/>
                </a:solidFill>
                <a:latin typeface="Times New Roman"/>
                <a:cs typeface="Times New Roman"/>
              </a:rPr>
              <a:t>uality control of medicines</a:t>
            </a:r>
            <a:endParaRPr sz="46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0104100" cy="11308715"/>
            <a:chOff x="0" y="0"/>
            <a:chExt cx="20104100" cy="11308715"/>
          </a:xfrm>
        </p:grpSpPr>
        <p:sp>
          <p:nvSpPr>
            <p:cNvPr id="3" name="object 3"/>
            <p:cNvSpPr/>
            <p:nvPr/>
          </p:nvSpPr>
          <p:spPr>
            <a:xfrm>
              <a:off x="5383803" y="0"/>
              <a:ext cx="14720569" cy="1369060"/>
            </a:xfrm>
            <a:custGeom>
              <a:avLst/>
              <a:gdLst/>
              <a:ahLst/>
              <a:cxnLst/>
              <a:rect l="l" t="t" r="r" b="b"/>
              <a:pathLst>
                <a:path w="14720569" h="1369060">
                  <a:moveTo>
                    <a:pt x="0" y="1368486"/>
                  </a:moveTo>
                  <a:lnTo>
                    <a:pt x="14720296" y="1368486"/>
                  </a:lnTo>
                  <a:lnTo>
                    <a:pt x="14720296" y="0"/>
                  </a:lnTo>
                  <a:lnTo>
                    <a:pt x="0" y="0"/>
                  </a:lnTo>
                  <a:lnTo>
                    <a:pt x="0" y="1368486"/>
                  </a:lnTo>
                  <a:close/>
                </a:path>
              </a:pathLst>
            </a:custGeom>
            <a:solidFill>
              <a:srgbClr val="D07A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535823" cy="11308556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480050" y="78977"/>
            <a:ext cx="13944600" cy="1001556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US" sz="6400" b="1" spc="10" dirty="0" smtClean="0"/>
              <a:t>The purpose of studying </a:t>
            </a:r>
            <a:r>
              <a:rPr lang="en-US" sz="6400" b="1" spc="10" dirty="0" smtClean="0"/>
              <a:t>the discipline</a:t>
            </a:r>
            <a:endParaRPr sz="640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53705" y="2002608"/>
            <a:ext cx="12493625" cy="2059537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065" marR="5080" algn="ctr">
              <a:lnSpc>
                <a:spcPts val="5190"/>
              </a:lnSpc>
              <a:spcBef>
                <a:spcPts val="459"/>
              </a:spcBef>
            </a:pPr>
            <a:r>
              <a:rPr lang="en-US" sz="4500" spc="5" dirty="0" smtClean="0">
                <a:solidFill>
                  <a:srgbClr val="FFFFFF"/>
                </a:solidFill>
                <a:latin typeface="Times New Roman"/>
                <a:cs typeface="Times New Roman"/>
              </a:rPr>
              <a:t>acquaintance of future specialists with modern approaches to creation of medicines and biologically active compounds</a:t>
            </a:r>
            <a:endParaRPr sz="4500" dirty="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26716" y="5370785"/>
            <a:ext cx="11903710" cy="2059537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 marR="5080" algn="ctr">
              <a:lnSpc>
                <a:spcPts val="5190"/>
              </a:lnSpc>
              <a:spcBef>
                <a:spcPts val="459"/>
              </a:spcBef>
            </a:pPr>
            <a:r>
              <a:rPr lang="en-US" sz="4500" spc="10" dirty="0" smtClean="0">
                <a:solidFill>
                  <a:srgbClr val="FFFFFF"/>
                </a:solidFill>
                <a:latin typeface="Times New Roman"/>
                <a:cs typeface="Times New Roman"/>
              </a:rPr>
              <a:t>mastering approaches for obtaining and modifying synthetic organic molecules as drugs and biologically active compounds</a:t>
            </a:r>
            <a:endParaRPr sz="4500" dirty="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380922" y="8738960"/>
            <a:ext cx="11394440" cy="2059537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 marR="5080" indent="-635" algn="ctr">
              <a:lnSpc>
                <a:spcPts val="5190"/>
              </a:lnSpc>
              <a:spcBef>
                <a:spcPts val="459"/>
              </a:spcBef>
            </a:pPr>
            <a:r>
              <a:rPr lang="en-US" sz="4500" spc="5" dirty="0" smtClean="0">
                <a:solidFill>
                  <a:srgbClr val="FFFFFF"/>
                </a:solidFill>
                <a:latin typeface="Times New Roman"/>
                <a:cs typeface="Times New Roman"/>
              </a:rPr>
              <a:t>getting acquainted with and mastering the criteria for analyzing the "structure-activity" relationship within a certain group</a:t>
            </a:r>
            <a:endParaRPr sz="4500" dirty="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219928" y="4705762"/>
            <a:ext cx="14884400" cy="3615054"/>
          </a:xfrm>
          <a:custGeom>
            <a:avLst/>
            <a:gdLst/>
            <a:ahLst/>
            <a:cxnLst/>
            <a:rect l="l" t="t" r="r" b="b"/>
            <a:pathLst>
              <a:path w="14884400" h="3615054">
                <a:moveTo>
                  <a:pt x="14884172" y="3488931"/>
                </a:moveTo>
                <a:lnTo>
                  <a:pt x="0" y="3488931"/>
                </a:lnTo>
                <a:lnTo>
                  <a:pt x="0" y="3614585"/>
                </a:lnTo>
                <a:lnTo>
                  <a:pt x="14884172" y="3614585"/>
                </a:lnTo>
                <a:lnTo>
                  <a:pt x="14884172" y="3488931"/>
                </a:lnTo>
                <a:close/>
              </a:path>
              <a:path w="14884400" h="3615054">
                <a:moveTo>
                  <a:pt x="14884172" y="0"/>
                </a:moveTo>
                <a:lnTo>
                  <a:pt x="0" y="0"/>
                </a:lnTo>
                <a:lnTo>
                  <a:pt x="0" y="125641"/>
                </a:lnTo>
                <a:lnTo>
                  <a:pt x="14884172" y="125641"/>
                </a:lnTo>
                <a:lnTo>
                  <a:pt x="14884172" y="0"/>
                </a:lnTo>
                <a:close/>
              </a:path>
            </a:pathLst>
          </a:custGeom>
          <a:solidFill>
            <a:srgbClr val="D07A6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952736" y="1964234"/>
            <a:ext cx="521970" cy="7296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4600" spc="-695" dirty="0">
                <a:solidFill>
                  <a:srgbClr val="D07A6A"/>
                </a:solidFill>
                <a:latin typeface="MS UI Gothic"/>
                <a:cs typeface="MS UI Gothic"/>
              </a:rPr>
              <a:t>✔</a:t>
            </a:r>
            <a:endParaRPr sz="4600">
              <a:latin typeface="MS UI Gothic"/>
              <a:cs typeface="MS UI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52736" y="5332409"/>
            <a:ext cx="521970" cy="7296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4600" spc="-695" dirty="0">
                <a:solidFill>
                  <a:srgbClr val="D07A6A"/>
                </a:solidFill>
                <a:latin typeface="MS UI Gothic"/>
                <a:cs typeface="MS UI Gothic"/>
              </a:rPr>
              <a:t>✔</a:t>
            </a:r>
            <a:endParaRPr sz="4600">
              <a:latin typeface="MS UI Gothic"/>
              <a:cs typeface="MS UI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952736" y="8897229"/>
            <a:ext cx="521970" cy="7296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4600" spc="-695" dirty="0">
                <a:solidFill>
                  <a:srgbClr val="D07A6A"/>
                </a:solidFill>
                <a:latin typeface="MS UI Gothic"/>
                <a:cs typeface="MS UI Gothic"/>
              </a:rPr>
              <a:t>✔</a:t>
            </a:r>
            <a:endParaRPr sz="4600">
              <a:latin typeface="MS UI Gothic"/>
              <a:cs typeface="MS UI Gothic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965690" y="0"/>
            <a:ext cx="14138910" cy="1513205"/>
          </a:xfrm>
          <a:custGeom>
            <a:avLst/>
            <a:gdLst/>
            <a:ahLst/>
            <a:cxnLst/>
            <a:rect l="l" t="t" r="r" b="b"/>
            <a:pathLst>
              <a:path w="14138910" h="1513205">
                <a:moveTo>
                  <a:pt x="0" y="1512582"/>
                </a:moveTo>
                <a:lnTo>
                  <a:pt x="14138409" y="1512582"/>
                </a:lnTo>
                <a:lnTo>
                  <a:pt x="14138409" y="0"/>
                </a:lnTo>
                <a:lnTo>
                  <a:pt x="0" y="0"/>
                </a:lnTo>
                <a:lnTo>
                  <a:pt x="0" y="1512582"/>
                </a:lnTo>
                <a:close/>
              </a:path>
            </a:pathLst>
          </a:custGeom>
          <a:solidFill>
            <a:srgbClr val="3256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062145" y="143176"/>
            <a:ext cx="7978775" cy="10058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US" sz="6400" b="1" spc="-5" dirty="0" smtClean="0"/>
              <a:t>Tasks of </a:t>
            </a:r>
            <a:r>
              <a:rPr lang="en-US" sz="6400" b="1" spc="-5" dirty="0" smtClean="0"/>
              <a:t>Discipline</a:t>
            </a:r>
            <a:endParaRPr sz="64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34299" y="1956761"/>
            <a:ext cx="11698605" cy="1894108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12700" marR="5080" indent="635" algn="ctr">
              <a:lnSpc>
                <a:spcPts val="4780"/>
              </a:lnSpc>
              <a:spcBef>
                <a:spcPts val="370"/>
              </a:spcBef>
            </a:pPr>
            <a:r>
              <a:rPr lang="en-US" sz="41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acquaintance and mastering of the basic receptions and approaches of organic synthesis at creation of new medicines and modification of active molecules</a:t>
            </a:r>
            <a:endParaRPr sz="4100" dirty="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842250" y="5345655"/>
            <a:ext cx="12261850" cy="1272143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ts val="4850"/>
              </a:lnSpc>
              <a:spcBef>
                <a:spcPts val="120"/>
              </a:spcBef>
            </a:pPr>
            <a:r>
              <a:rPr lang="en-US" sz="4100" dirty="0" smtClean="0">
                <a:solidFill>
                  <a:srgbClr val="FFFFFF"/>
                </a:solidFill>
                <a:latin typeface="Times New Roman"/>
                <a:cs typeface="Times New Roman"/>
              </a:rPr>
              <a:t>ability to analyze the structure-activity dependencies within a certain group of compounds</a:t>
            </a:r>
            <a:endParaRPr sz="410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633485" y="8098410"/>
            <a:ext cx="11501120" cy="2509020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73025" marR="5080" indent="-73025" algn="ctr">
              <a:lnSpc>
                <a:spcPts val="4780"/>
              </a:lnSpc>
              <a:spcBef>
                <a:spcPts val="365"/>
              </a:spcBef>
            </a:pPr>
            <a:r>
              <a:rPr lang="en-US" sz="4100" dirty="0" smtClean="0">
                <a:solidFill>
                  <a:schemeClr val="bg1">
                    <a:lumMod val="95000"/>
                  </a:schemeClr>
                </a:solidFill>
                <a:latin typeface="Times New Roman"/>
                <a:cs typeface="Times New Roman"/>
              </a:rPr>
              <a:t>the use of modern technologies in the search for new drugs, the methodology of "drug design" (drug design), the theoretical foundations of organic synthesis and its main stage</a:t>
            </a:r>
            <a:endParaRPr sz="4100" dirty="0">
              <a:solidFill>
                <a:schemeClr val="bg1">
                  <a:lumMod val="95000"/>
                </a:schemeClr>
              </a:solidFill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26061" y="0"/>
            <a:ext cx="20078065" cy="11308715"/>
            <a:chOff x="26061" y="0"/>
            <a:chExt cx="20078065" cy="11308715"/>
          </a:xfrm>
        </p:grpSpPr>
        <p:sp>
          <p:nvSpPr>
            <p:cNvPr id="9" name="object 9"/>
            <p:cNvSpPr/>
            <p:nvPr/>
          </p:nvSpPr>
          <p:spPr>
            <a:xfrm>
              <a:off x="5037023" y="4705762"/>
              <a:ext cx="15067280" cy="2988945"/>
            </a:xfrm>
            <a:custGeom>
              <a:avLst/>
              <a:gdLst/>
              <a:ahLst/>
              <a:cxnLst/>
              <a:rect l="l" t="t" r="r" b="b"/>
              <a:pathLst>
                <a:path w="15067280" h="2988945">
                  <a:moveTo>
                    <a:pt x="15067077" y="2862732"/>
                  </a:moveTo>
                  <a:lnTo>
                    <a:pt x="0" y="2862732"/>
                  </a:lnTo>
                  <a:lnTo>
                    <a:pt x="0" y="2988386"/>
                  </a:lnTo>
                  <a:lnTo>
                    <a:pt x="15067077" y="2988386"/>
                  </a:lnTo>
                  <a:lnTo>
                    <a:pt x="15067077" y="2862732"/>
                  </a:lnTo>
                  <a:close/>
                </a:path>
                <a:path w="15067280" h="2988945">
                  <a:moveTo>
                    <a:pt x="15067077" y="0"/>
                  </a:moveTo>
                  <a:lnTo>
                    <a:pt x="0" y="0"/>
                  </a:lnTo>
                  <a:lnTo>
                    <a:pt x="0" y="125641"/>
                  </a:lnTo>
                  <a:lnTo>
                    <a:pt x="15067077" y="125641"/>
                  </a:lnTo>
                  <a:lnTo>
                    <a:pt x="15067077" y="0"/>
                  </a:lnTo>
                  <a:close/>
                </a:path>
              </a:pathLst>
            </a:custGeom>
            <a:solidFill>
              <a:srgbClr val="3256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061" y="0"/>
              <a:ext cx="6245951" cy="11308556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6496315" y="1904836"/>
            <a:ext cx="521970" cy="7296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4600" spc="-695" dirty="0">
                <a:solidFill>
                  <a:srgbClr val="325685"/>
                </a:solidFill>
                <a:latin typeface="MS UI Gothic"/>
                <a:cs typeface="MS UI Gothic"/>
              </a:rPr>
              <a:t>✔</a:t>
            </a:r>
            <a:endParaRPr sz="4600">
              <a:latin typeface="MS UI Gothic"/>
              <a:cs typeface="MS UI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496315" y="5293729"/>
            <a:ext cx="521970" cy="7296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4600" spc="-695" dirty="0">
                <a:solidFill>
                  <a:srgbClr val="325685"/>
                </a:solidFill>
                <a:latin typeface="MS UI Gothic"/>
                <a:cs typeface="MS UI Gothic"/>
              </a:rPr>
              <a:t>✔</a:t>
            </a:r>
            <a:endParaRPr sz="4600">
              <a:latin typeface="MS UI Gothic"/>
              <a:cs typeface="MS UI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496315" y="8046484"/>
            <a:ext cx="521970" cy="7296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4600" spc="-695" dirty="0">
                <a:solidFill>
                  <a:srgbClr val="325685"/>
                </a:solidFill>
                <a:latin typeface="MS UI Gothic"/>
                <a:cs typeface="MS UI Gothic"/>
              </a:rPr>
              <a:t>✔</a:t>
            </a:r>
            <a:endParaRPr sz="4600">
              <a:latin typeface="MS UI Gothic"/>
              <a:cs typeface="MS UI Gothic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895653" y="0"/>
            <a:ext cx="11209020" cy="1550035"/>
          </a:xfrm>
          <a:custGeom>
            <a:avLst/>
            <a:gdLst/>
            <a:ahLst/>
            <a:cxnLst/>
            <a:rect l="l" t="t" r="r" b="b"/>
            <a:pathLst>
              <a:path w="11209019" h="1550035">
                <a:moveTo>
                  <a:pt x="0" y="1549737"/>
                </a:moveTo>
                <a:lnTo>
                  <a:pt x="11208446" y="1549737"/>
                </a:lnTo>
                <a:lnTo>
                  <a:pt x="11208446" y="0"/>
                </a:lnTo>
                <a:lnTo>
                  <a:pt x="0" y="0"/>
                </a:lnTo>
                <a:lnTo>
                  <a:pt x="0" y="1549737"/>
                </a:lnTo>
                <a:close/>
              </a:path>
            </a:pathLst>
          </a:custGeom>
          <a:solidFill>
            <a:srgbClr val="E3F2F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098788" y="82962"/>
            <a:ext cx="8904605" cy="1290955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485900" marR="5080" indent="-1473835">
              <a:lnSpc>
                <a:spcPts val="4620"/>
              </a:lnSpc>
              <a:spcBef>
                <a:spcPts val="855"/>
              </a:spcBef>
            </a:pPr>
            <a:r>
              <a:rPr lang="en-US" sz="4450" b="1" dirty="0" smtClean="0">
                <a:solidFill>
                  <a:srgbClr val="000000"/>
                </a:solidFill>
              </a:rPr>
              <a:t>As a result of studying the discipline the student must </a:t>
            </a:r>
            <a:r>
              <a:rPr lang="en-US" sz="4450" b="1" dirty="0" smtClean="0">
                <a:solidFill>
                  <a:srgbClr val="000000"/>
                </a:solidFill>
              </a:rPr>
              <a:t>know:</a:t>
            </a:r>
            <a:endParaRPr sz="445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649966" y="1687841"/>
            <a:ext cx="10244455" cy="9132628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 algn="ctr">
              <a:lnSpc>
                <a:spcPts val="4290"/>
              </a:lnSpc>
              <a:spcBef>
                <a:spcPts val="375"/>
              </a:spcBef>
            </a:pPr>
            <a:r>
              <a:rPr lang="en-US" sz="3700" spc="5" dirty="0" smtClean="0">
                <a:latin typeface="Times New Roman"/>
                <a:cs typeface="Times New Roman"/>
              </a:rPr>
              <a:t>types of organic reactions and types of reaction mechanisms, intermediate active particles (</a:t>
            </a:r>
            <a:r>
              <a:rPr lang="en-US" sz="3700" spc="5" dirty="0" err="1" smtClean="0">
                <a:latin typeface="Times New Roman"/>
                <a:cs typeface="Times New Roman"/>
              </a:rPr>
              <a:t>carbocations</a:t>
            </a:r>
            <a:r>
              <a:rPr lang="en-US" sz="3700" spc="5" dirty="0" smtClean="0">
                <a:latin typeface="Times New Roman"/>
                <a:cs typeface="Times New Roman"/>
              </a:rPr>
              <a:t>, </a:t>
            </a:r>
            <a:r>
              <a:rPr lang="en-US" sz="3700" spc="5" dirty="0" err="1" smtClean="0">
                <a:latin typeface="Times New Roman"/>
                <a:cs typeface="Times New Roman"/>
              </a:rPr>
              <a:t>carbanions</a:t>
            </a:r>
            <a:r>
              <a:rPr lang="en-US" sz="3700" spc="5" dirty="0" smtClean="0">
                <a:latin typeface="Times New Roman"/>
                <a:cs typeface="Times New Roman"/>
              </a:rPr>
              <a:t>, free radicals</a:t>
            </a:r>
            <a:r>
              <a:rPr sz="3700" dirty="0" smtClean="0">
                <a:latin typeface="Times New Roman"/>
                <a:cs typeface="Times New Roman"/>
              </a:rPr>
              <a:t>)</a:t>
            </a:r>
            <a:endParaRPr sz="3700" dirty="0">
              <a:latin typeface="Times New Roman"/>
              <a:cs typeface="Times New Roman"/>
            </a:endParaRPr>
          </a:p>
          <a:p>
            <a:pPr marL="371475" marR="374015" indent="-635" algn="ctr">
              <a:lnSpc>
                <a:spcPts val="7130"/>
              </a:lnSpc>
              <a:spcBef>
                <a:spcPts val="585"/>
              </a:spcBef>
            </a:pPr>
            <a:r>
              <a:rPr lang="en-US" sz="3700" spc="-10" dirty="0" smtClean="0">
                <a:latin typeface="Times New Roman"/>
                <a:cs typeface="Times New Roman"/>
              </a:rPr>
              <a:t>catalysis in organic synthesis</a:t>
            </a:r>
            <a:endParaRPr lang="en-US" sz="3700" spc="5" dirty="0" smtClean="0">
              <a:latin typeface="Times New Roman"/>
              <a:cs typeface="Times New Roman"/>
            </a:endParaRPr>
          </a:p>
          <a:p>
            <a:pPr marL="371475" marR="374015" indent="-635" algn="ctr">
              <a:lnSpc>
                <a:spcPts val="7130"/>
              </a:lnSpc>
              <a:spcBef>
                <a:spcPts val="585"/>
              </a:spcBef>
            </a:pPr>
            <a:r>
              <a:rPr sz="3700" spc="5" dirty="0" smtClean="0">
                <a:latin typeface="Times New Roman"/>
                <a:cs typeface="Times New Roman"/>
              </a:rPr>
              <a:t> </a:t>
            </a:r>
            <a:r>
              <a:rPr lang="en-US" sz="3700" spc="10" dirty="0" err="1" smtClean="0">
                <a:latin typeface="Times New Roman"/>
                <a:cs typeface="Times New Roman"/>
              </a:rPr>
              <a:t>retrosynthetic</a:t>
            </a:r>
            <a:r>
              <a:rPr lang="en-US" sz="3700" spc="10" dirty="0" smtClean="0">
                <a:latin typeface="Times New Roman"/>
                <a:cs typeface="Times New Roman"/>
              </a:rPr>
              <a:t> analysis, the concept of </a:t>
            </a:r>
            <a:r>
              <a:rPr lang="en-US" sz="3700" spc="10" dirty="0" err="1" smtClean="0">
                <a:latin typeface="Times New Roman"/>
                <a:cs typeface="Times New Roman"/>
              </a:rPr>
              <a:t>synthons</a:t>
            </a:r>
            <a:endParaRPr sz="37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200" dirty="0">
              <a:latin typeface="Times New Roman"/>
              <a:cs typeface="Times New Roman"/>
            </a:endParaRPr>
          </a:p>
          <a:p>
            <a:pPr marL="250190" marR="242570" algn="ctr">
              <a:lnSpc>
                <a:spcPts val="4290"/>
              </a:lnSpc>
              <a:spcBef>
                <a:spcPts val="5"/>
              </a:spcBef>
            </a:pPr>
            <a:r>
              <a:rPr lang="en-US" sz="3700" spc="-25" dirty="0" smtClean="0">
                <a:latin typeface="Times New Roman"/>
                <a:cs typeface="Times New Roman"/>
              </a:rPr>
              <a:t>methods for establishing the structure of organic compounds: chemical, instrumental (IR spectroscopy, UV spectroscopy, nuclear magnetic resonance spectroscopy, mass spectrometry</a:t>
            </a:r>
            <a:r>
              <a:rPr sz="3700" spc="-5" dirty="0" smtClean="0">
                <a:latin typeface="Times New Roman"/>
                <a:cs typeface="Times New Roman"/>
              </a:rPr>
              <a:t>)</a:t>
            </a:r>
            <a:endParaRPr sz="3700" dirty="0">
              <a:latin typeface="Times New Roman"/>
              <a:cs typeface="Times New Roman"/>
            </a:endParaRPr>
          </a:p>
          <a:p>
            <a:pPr marL="82550" marR="536575" indent="17463" algn="ctr">
              <a:lnSpc>
                <a:spcPts val="4290"/>
              </a:lnSpc>
            </a:pPr>
            <a:endParaRPr lang="en-US" sz="3700" spc="-25" dirty="0" smtClean="0">
              <a:latin typeface="Times New Roman"/>
              <a:cs typeface="Times New Roman"/>
            </a:endParaRPr>
          </a:p>
          <a:p>
            <a:pPr marL="82550" marR="536575" indent="17463" algn="ctr">
              <a:lnSpc>
                <a:spcPts val="4290"/>
              </a:lnSpc>
            </a:pPr>
            <a:r>
              <a:rPr lang="en-US" sz="3700" spc="-25" dirty="0" smtClean="0">
                <a:latin typeface="Times New Roman"/>
                <a:cs typeface="Times New Roman"/>
              </a:rPr>
              <a:t>methods of introduction, replacement, protection and regeneration of functional groups</a:t>
            </a:r>
          </a:p>
          <a:p>
            <a:pPr marL="82550" marR="536575" indent="17463" algn="ctr">
              <a:lnSpc>
                <a:spcPts val="4290"/>
              </a:lnSpc>
            </a:pPr>
            <a:endParaRPr lang="en-US" sz="3700" spc="-25" dirty="0" smtClean="0">
              <a:latin typeface="Times New Roman"/>
              <a:cs typeface="Times New Roman"/>
            </a:endParaRPr>
          </a:p>
          <a:p>
            <a:pPr marL="2744470" marR="536575" indent="-2643505">
              <a:lnSpc>
                <a:spcPts val="4290"/>
              </a:lnSpc>
            </a:pPr>
            <a:r>
              <a:rPr lang="en-US" sz="3700" spc="15" dirty="0" smtClean="0">
                <a:latin typeface="Times New Roman"/>
                <a:cs typeface="Times New Roman"/>
              </a:rPr>
              <a:t>main types of rearrangement in organic synthesis</a:t>
            </a:r>
            <a:endParaRPr sz="3700" dirty="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0"/>
            <a:ext cx="20104100" cy="11308715"/>
            <a:chOff x="0" y="0"/>
            <a:chExt cx="20104100" cy="1130871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98133" y="3490905"/>
              <a:ext cx="11705967" cy="12522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619285" y="4399161"/>
              <a:ext cx="11484814" cy="12522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98133" y="5394271"/>
              <a:ext cx="11705966" cy="12522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98133" y="8172829"/>
              <a:ext cx="11705966" cy="12522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0"/>
              <a:ext cx="9225071" cy="1130855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98133" y="9789060"/>
              <a:ext cx="11705966" cy="12522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0104100" cy="11308715"/>
            <a:chOff x="0" y="0"/>
            <a:chExt cx="20104100" cy="11308715"/>
          </a:xfrm>
        </p:grpSpPr>
        <p:sp>
          <p:nvSpPr>
            <p:cNvPr id="3" name="object 3"/>
            <p:cNvSpPr/>
            <p:nvPr/>
          </p:nvSpPr>
          <p:spPr>
            <a:xfrm>
              <a:off x="3477633" y="0"/>
              <a:ext cx="13148944" cy="1419860"/>
            </a:xfrm>
            <a:custGeom>
              <a:avLst/>
              <a:gdLst/>
              <a:ahLst/>
              <a:cxnLst/>
              <a:rect l="l" t="t" r="r" b="b"/>
              <a:pathLst>
                <a:path w="13148944" h="1419860">
                  <a:moveTo>
                    <a:pt x="0" y="1419566"/>
                  </a:moveTo>
                  <a:lnTo>
                    <a:pt x="13148835" y="1419566"/>
                  </a:lnTo>
                  <a:lnTo>
                    <a:pt x="13148835" y="0"/>
                  </a:lnTo>
                  <a:lnTo>
                    <a:pt x="0" y="0"/>
                  </a:lnTo>
                  <a:lnTo>
                    <a:pt x="0" y="1419566"/>
                  </a:lnTo>
                  <a:close/>
                </a:path>
              </a:pathLst>
            </a:custGeom>
            <a:solidFill>
              <a:srgbClr val="CCDF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805905" cy="1130855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729720" y="0"/>
              <a:ext cx="4374376" cy="1130855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290537" y="13581"/>
            <a:ext cx="10954385" cy="1290955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3537585" marR="5080" indent="-3525520">
              <a:lnSpc>
                <a:spcPts val="4620"/>
              </a:lnSpc>
              <a:spcBef>
                <a:spcPts val="855"/>
              </a:spcBef>
            </a:pPr>
            <a:r>
              <a:rPr lang="en-US" sz="4450" b="1" dirty="0" smtClean="0">
                <a:solidFill>
                  <a:srgbClr val="000000"/>
                </a:solidFill>
              </a:rPr>
              <a:t>As a result of studying the discipline the student must be able to </a:t>
            </a:r>
            <a:r>
              <a:rPr sz="4450" b="1" spc="-10" dirty="0" smtClean="0">
                <a:solidFill>
                  <a:srgbClr val="000000"/>
                </a:solidFill>
                <a:latin typeface="Times New Roman"/>
                <a:cs typeface="Times New Roman"/>
              </a:rPr>
              <a:t>:</a:t>
            </a:r>
            <a:endParaRPr sz="4450" dirty="0">
              <a:latin typeface="Times New Roman"/>
              <a:cs typeface="Times New Roma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7672537" y="3503765"/>
            <a:ext cx="4056379" cy="5502275"/>
            <a:chOff x="7672537" y="3503765"/>
            <a:chExt cx="4056379" cy="5502275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72537" y="3503765"/>
              <a:ext cx="3942553" cy="7924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86086" y="6288589"/>
              <a:ext cx="3942551" cy="7924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786086" y="8926307"/>
              <a:ext cx="3942551" cy="79248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4235795" y="1950838"/>
            <a:ext cx="10836910" cy="8806898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832485" marR="142875" indent="-832485" algn="ctr">
              <a:lnSpc>
                <a:spcPts val="4290"/>
              </a:lnSpc>
              <a:spcBef>
                <a:spcPts val="375"/>
              </a:spcBef>
              <a:buClr>
                <a:srgbClr val="CCDFED"/>
              </a:buClr>
              <a:buChar char="•"/>
              <a:tabLst>
                <a:tab pos="832485" algn="l"/>
                <a:tab pos="833119" algn="l"/>
              </a:tabLst>
            </a:pPr>
            <a:r>
              <a:rPr lang="en-US" sz="3700" spc="-30" dirty="0" smtClean="0">
                <a:latin typeface="Times New Roman"/>
                <a:cs typeface="Times New Roman"/>
              </a:rPr>
              <a:t>use basic laboratory chemical utensils and auxiliary devices</a:t>
            </a:r>
          </a:p>
          <a:p>
            <a:pPr marL="832485" marR="142875" indent="-832485">
              <a:lnSpc>
                <a:spcPts val="4290"/>
              </a:lnSpc>
              <a:spcBef>
                <a:spcPts val="375"/>
              </a:spcBef>
              <a:buClr>
                <a:srgbClr val="CCDFED"/>
              </a:buClr>
              <a:buChar char="•"/>
              <a:tabLst>
                <a:tab pos="832485" algn="l"/>
                <a:tab pos="833119" algn="l"/>
              </a:tabLst>
            </a:pPr>
            <a:endParaRPr sz="4900" dirty="0">
              <a:latin typeface="Times New Roman"/>
              <a:cs typeface="Times New Roman"/>
            </a:endParaRPr>
          </a:p>
          <a:p>
            <a:pPr marL="664845" marR="429895" indent="-395605" algn="ctr">
              <a:lnSpc>
                <a:spcPts val="4290"/>
              </a:lnSpc>
              <a:buClr>
                <a:srgbClr val="CCDFED"/>
              </a:buClr>
              <a:buFont typeface="Times New Roman"/>
              <a:buChar char="•"/>
              <a:tabLst>
                <a:tab pos="783590" algn="l"/>
                <a:tab pos="784225" algn="l"/>
              </a:tabLst>
            </a:pPr>
            <a:r>
              <a:rPr dirty="0"/>
              <a:t>	</a:t>
            </a:r>
            <a:r>
              <a:rPr lang="en-US" sz="3700" spc="-10" dirty="0" smtClean="0">
                <a:latin typeface="Times New Roman"/>
                <a:cs typeface="Times New Roman"/>
              </a:rPr>
              <a:t>to carry out syntheses of organic compounds, in particular medicinal substances,  to receive methods of performance, to carry out initial calculations and final calculations</a:t>
            </a:r>
          </a:p>
          <a:p>
            <a:pPr marL="664845" marR="429895" indent="-395605" algn="ctr">
              <a:lnSpc>
                <a:spcPts val="4290"/>
              </a:lnSpc>
              <a:buClr>
                <a:srgbClr val="CCDFED"/>
              </a:buClr>
              <a:buFont typeface="Times New Roman"/>
              <a:buChar char="•"/>
              <a:tabLst>
                <a:tab pos="783590" algn="l"/>
                <a:tab pos="784225" algn="l"/>
              </a:tabLst>
            </a:pPr>
            <a:endParaRPr sz="5100" dirty="0">
              <a:latin typeface="Times New Roman"/>
              <a:cs typeface="Times New Roman"/>
            </a:endParaRPr>
          </a:p>
          <a:p>
            <a:pPr marL="12700" marR="5080" indent="257175" algn="ctr">
              <a:lnSpc>
                <a:spcPts val="4290"/>
              </a:lnSpc>
              <a:buClr>
                <a:srgbClr val="CCDFED"/>
              </a:buClr>
              <a:buChar char="•"/>
              <a:tabLst>
                <a:tab pos="736600" algn="l"/>
                <a:tab pos="737235" algn="l"/>
              </a:tabLst>
            </a:pPr>
            <a:endParaRPr lang="en-US" sz="3700" spc="-20" dirty="0" smtClean="0">
              <a:latin typeface="Times New Roman"/>
              <a:cs typeface="Times New Roman"/>
            </a:endParaRPr>
          </a:p>
          <a:p>
            <a:pPr marL="12700" marR="5080" indent="257175" algn="ctr">
              <a:lnSpc>
                <a:spcPts val="4290"/>
              </a:lnSpc>
              <a:buClr>
                <a:srgbClr val="CCDFED"/>
              </a:buClr>
              <a:buChar char="•"/>
              <a:tabLst>
                <a:tab pos="736600" algn="l"/>
                <a:tab pos="737235" algn="l"/>
              </a:tabLst>
            </a:pPr>
            <a:r>
              <a:rPr lang="en-US" sz="3700" spc="-20" dirty="0" smtClean="0">
                <a:latin typeface="Times New Roman"/>
                <a:cs typeface="Times New Roman"/>
              </a:rPr>
              <a:t>apply methods of isolation and purification of substances (filtration, </a:t>
            </a:r>
            <a:r>
              <a:rPr lang="en-US" sz="3700" spc="-20" dirty="0" err="1" smtClean="0">
                <a:latin typeface="Times New Roman"/>
                <a:cs typeface="Times New Roman"/>
              </a:rPr>
              <a:t>recrystallization</a:t>
            </a:r>
            <a:r>
              <a:rPr lang="en-US" sz="3700" spc="-20" dirty="0" smtClean="0">
                <a:latin typeface="Times New Roman"/>
                <a:cs typeface="Times New Roman"/>
              </a:rPr>
              <a:t>, distillation, sublimation, extraction, chromatography)</a:t>
            </a:r>
            <a:endParaRPr sz="4100" dirty="0">
              <a:latin typeface="Times New Roman"/>
              <a:cs typeface="Times New Roman"/>
            </a:endParaRPr>
          </a:p>
          <a:p>
            <a:pPr marL="138430" marR="357505" indent="131445" algn="ctr">
              <a:lnSpc>
                <a:spcPts val="4290"/>
              </a:lnSpc>
              <a:spcBef>
                <a:spcPts val="3434"/>
              </a:spcBef>
              <a:buClr>
                <a:srgbClr val="CCDFED"/>
              </a:buClr>
              <a:buChar char="•"/>
              <a:tabLst>
                <a:tab pos="664845" algn="l"/>
                <a:tab pos="665480" algn="l"/>
              </a:tabLst>
            </a:pPr>
            <a:r>
              <a:rPr lang="en-US" sz="3700" spc="-30" dirty="0" smtClean="0">
                <a:latin typeface="Times New Roman"/>
                <a:cs typeface="Times New Roman"/>
              </a:rPr>
              <a:t>perform synthesis with an understanding of the processes that take place, explain the essence of specific reactions</a:t>
            </a:r>
            <a:endParaRPr sz="37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850" y="2110257"/>
            <a:ext cx="12003823" cy="16799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6530"/>
              </a:lnSpc>
              <a:spcBef>
                <a:spcPts val="100"/>
              </a:spcBef>
            </a:pPr>
            <a:r>
              <a:rPr lang="en-US" sz="5850" b="1" spc="-15" dirty="0" smtClean="0"/>
              <a:t>We invite you to study the </a:t>
            </a:r>
            <a:r>
              <a:rPr lang="en-US" sz="5850" b="1" spc="-15" dirty="0" smtClean="0"/>
              <a:t>course "</a:t>
            </a:r>
            <a:r>
              <a:rPr lang="en-US" sz="5850" b="1" spc="-15" dirty="0" smtClean="0"/>
              <a:t>Theoretical </a:t>
            </a:r>
            <a:r>
              <a:rPr lang="en-US" sz="5850" b="1" spc="-15" dirty="0" smtClean="0"/>
              <a:t>Basics </a:t>
            </a:r>
            <a:r>
              <a:rPr lang="en-US" sz="5850" b="1" spc="-15" dirty="0" smtClean="0"/>
              <a:t>of </a:t>
            </a:r>
            <a:r>
              <a:rPr lang="en-US" sz="5850" b="1" spc="-15" dirty="0" smtClean="0"/>
              <a:t>Synthesis</a:t>
            </a:r>
            <a:r>
              <a:rPr lang="en-US" sz="5850" b="1" spc="-15" dirty="0" smtClean="0"/>
              <a:t>"!</a:t>
            </a:r>
            <a:endParaRPr sz="585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437</Words>
  <Application>Microsoft Office PowerPoint</Application>
  <PresentationFormat>Произвольный</PresentationFormat>
  <Paragraphs>53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Office Theme</vt:lpstr>
      <vt:lpstr>Department of Pharmaceutical Chemistry  VNMU Pirogov</vt:lpstr>
      <vt:lpstr>Слайд 2</vt:lpstr>
      <vt:lpstr>Relevance of studying the discipline</vt:lpstr>
      <vt:lpstr>Organic chemistry</vt:lpstr>
      <vt:lpstr>And also subjects of a cycle of professional training :</vt:lpstr>
      <vt:lpstr>The purpose of studying the discipline</vt:lpstr>
      <vt:lpstr>Tasks of Discipline</vt:lpstr>
      <vt:lpstr>As a result of studying the discipline the student must know:</vt:lpstr>
      <vt:lpstr>As a result of studying the discipline the student must be able to :</vt:lpstr>
      <vt:lpstr>We invite you to study the course "Theoretical Basics of Synthesis"!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Знамичек</dc:title>
  <cp:lastModifiedBy>farmchem2</cp:lastModifiedBy>
  <cp:revision>4</cp:revision>
  <dcterms:created xsi:type="dcterms:W3CDTF">2021-05-05T14:01:44Z</dcterms:created>
  <dcterms:modified xsi:type="dcterms:W3CDTF">2021-05-06T06:54:33Z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2021-04-20T00:00:00Z</vt:filetime>
  </property>
  <property fmtid="{D5CDD505-2E9C-101B-9397-08002B2CF9AE}" pid="3" name="Creator">
    <vt:lpwstr>Keynote</vt:lpwstr>
  </property>
  <property fmtid="{D5CDD505-2E9C-101B-9397-08002B2CF9AE}" pid="4" name="LastSaved">
    <vt:filetime>2021-05-05T00:00:00Z</vt:filetime>
  </property>
</Properties>
</file>