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(2025)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судова психологія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«судова психологія»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83" y="2242868"/>
            <a:ext cx="10668000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Базові знання першого (бакалаврського) рівня вищої освіти; інтегрується з дисциплінами «Філософські проблеми сучасної психології», «Спецпрактикум з психологічного консультування» та «Психіатрія. Наркологія».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4856671" cy="39704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Оволодіння методологією проведення судово-психологічної та комплексної судової психолого-психіатричної експертизи, науково </a:t>
            </a:r>
            <a:r>
              <a:rPr lang="uk-UA" sz="2400" dirty="0" err="1"/>
              <a:t>верифікованої</a:t>
            </a:r>
            <a:r>
              <a:rPr lang="uk-UA" sz="2400" dirty="0"/>
              <a:t> діагностики кримінальної мотивації, афективних станів та складання юридично </a:t>
            </a:r>
            <a:r>
              <a:rPr lang="uk-UA" sz="2400" dirty="0" err="1"/>
              <a:t>валідних</a:t>
            </a:r>
            <a:r>
              <a:rPr lang="uk-UA" sz="2400" dirty="0"/>
              <a:t> експертних висновків.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0"/>
            <a:ext cx="6095999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практичні навички ретроспективного психологічного аналізу матеріалів справи та клініко-психологічного інтерв'ю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підекспертних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осіб;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встановлювати психологічні критерії осудності, здатність свідчити, а також визначати наявність фізіологічного або кумулятивного афекту в момент правопорушення;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розпізнавати феномени симуляції, дисимуляції та агравації психоемоційних розладів, а також науково визначати глибину моральних страждань і розмір заподіяної моральної шкоди;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забезпечує: чітке розуміння процесуального статусу експерта, норм судової деонтології та моделей взаємодії із судовими психіатрами, слідчими й судом.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80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uk-UA" sz="1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Процесуальні та нормативні засади: законодавство України про судову експертизу, права, обов’язки, відповідальність і межі компетенції експерта-психолога.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Психологію кримінальної мотивації: структуру особистості правопорушника, механізми формування протиправного наміру та цілепокладання.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Експертне дослідження емоційних станів: діагностичні ознаки та диференціацію фізіологічного, патологічного та кумулятивного афекту, стресу й фрустрації.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Психологічні критерії осудності та дієздатності: оцінку здатності особи повною мірою усвідомлювати значення своїх дій та керувати ними.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Експертизу свідків і потерпілих: визначення здатності правильно сприймати юридично значущі обставини й давати правдиві показання, феномени навіюваності та психологічної безпорадності.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 свідомого спотворення інформації: психологічні та інструментальні методи виявлення неправдивих свідчень,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конфабуляцій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симулятивної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поведінки.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 у цивільному процесі: методику визначення глибини, тривалості моральних страждань та оцінку заподіяної особі моральної шкоди.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КСППЕ та експертний висновок: алгоритми співпраці із судовими психіатрами, правила побудови дослідницької частини та формулювання відповідей на поставлені судом питання.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37067"/>
            <a:ext cx="6096000" cy="6857999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матеріали кримінальних, цивільних і адміністративних проваджень, виявляючи психологічні детермінанти юридично значущих подій;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стандартизованих патопсихологічних та експериментально-психологічних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методик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судово-експертному контексті;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вплив емоційного стану на вольову регуляцію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підекспертного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ознаки вікової незрілості неповнолітніх та межі експертної компетенції;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правдивість показань, психологічну безпорадність потерпілих від насильства та ступінь дезадаптації особистості внаслідок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психотравми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алгоритми ретроспективної діагностики афекту, складати мотивований висновок експерта та фахово підтримувати його під час судового засідання.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1878546"/>
            <a:ext cx="4101846" cy="4649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БЕЛОВ Олександр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Олександрович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117</TotalTime>
  <Words>576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2.3. судова психологія</vt:lpstr>
      <vt:lpstr>Паспорт ОСВІТНЬОГО КОМПОНЕнТА   ВК 2.3. «судова психологія»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2026-09-18T05:05:59Z</dcterms:modified>
</cp:coreProperties>
</file>