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84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ena Mazur" userId="1774ba80d13022af" providerId="LiveId" clId="{D9BE126F-71EA-43C4-9987-F216A31AADA8}"/>
    <pc:docChg chg="custSel modSld">
      <pc:chgData name="Olena Mazur" userId="1774ba80d13022af" providerId="LiveId" clId="{D9BE126F-71EA-43C4-9987-F216A31AADA8}" dt="2026-04-22T10:30:42.422" v="17" actId="20577"/>
      <pc:docMkLst>
        <pc:docMk/>
      </pc:docMkLst>
      <pc:sldChg chg="modSp mod">
        <pc:chgData name="Olena Mazur" userId="1774ba80d13022af" providerId="LiveId" clId="{D9BE126F-71EA-43C4-9987-F216A31AADA8}" dt="2026-04-22T10:30:42.422" v="17" actId="20577"/>
        <pc:sldMkLst>
          <pc:docMk/>
          <pc:sldMk cId="1158045324" sldId="263"/>
        </pc:sldMkLst>
        <pc:spChg chg="mod">
          <ac:chgData name="Olena Mazur" userId="1774ba80d13022af" providerId="LiveId" clId="{D9BE126F-71EA-43C4-9987-F216A31AADA8}" dt="2026-04-22T10:30:42.422" v="17" actId="20577"/>
          <ac:spMkLst>
            <pc:docMk/>
            <pc:sldMk cId="1158045324" sldId="263"/>
            <ac:spMk id="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ПЕДІАТРІЇ №1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’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 І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5.14.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сучасний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новонароджених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5.14.«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сучасний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новонароджених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для успішного засвоєння дисципліни студенту необхідні знання, отримані в процесі вивчення наступних дисциплін загальної підготовки: нормальна анатомія та фізіологія, патологічна фізіологія, мікробіологія, догляд за хворими та сестринська практика, пропедевтика дитячих захворювань, акушерство та гінекологія, фармакологія, педіатрія.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ru-RU" sz="2000" dirty="0" err="1"/>
              <a:t>Поглиблення</a:t>
            </a:r>
            <a:r>
              <a:rPr lang="ru-RU" sz="2000" dirty="0"/>
              <a:t> </a:t>
            </a:r>
            <a:r>
              <a:rPr lang="ru-RU" sz="2000" dirty="0" err="1"/>
              <a:t>теоретичних</a:t>
            </a:r>
            <a:r>
              <a:rPr lang="ru-RU" sz="2000" dirty="0"/>
              <a:t> </a:t>
            </a:r>
            <a:r>
              <a:rPr lang="ru-RU" sz="2000" dirty="0" err="1"/>
              <a:t>знань</a:t>
            </a:r>
            <a:r>
              <a:rPr lang="ru-RU" sz="2000" dirty="0"/>
              <a:t> і </a:t>
            </a:r>
            <a:r>
              <a:rPr lang="ru-RU" sz="2000" dirty="0" err="1"/>
              <a:t>удосконалення</a:t>
            </a:r>
            <a:r>
              <a:rPr lang="ru-RU" sz="2000" dirty="0"/>
              <a:t> </a:t>
            </a:r>
            <a:r>
              <a:rPr lang="ru-RU" sz="2000" dirty="0" err="1"/>
              <a:t>практичних</a:t>
            </a:r>
            <a:r>
              <a:rPr lang="ru-RU" sz="2000" dirty="0"/>
              <a:t> </a:t>
            </a:r>
            <a:r>
              <a:rPr lang="ru-RU" sz="2000" dirty="0" err="1"/>
              <a:t>навичок</a:t>
            </a:r>
            <a:r>
              <a:rPr lang="ru-RU" sz="2000" dirty="0"/>
              <a:t> шляхом </a:t>
            </a:r>
            <a:r>
              <a:rPr lang="ru-RU" sz="2000" dirty="0" err="1"/>
              <a:t>діагностики</a:t>
            </a:r>
            <a:r>
              <a:rPr lang="ru-RU" sz="2000" dirty="0"/>
              <a:t> </a:t>
            </a:r>
            <a:r>
              <a:rPr lang="ru-RU" sz="2000" dirty="0" err="1"/>
              <a:t>патологічних</a:t>
            </a:r>
            <a:r>
              <a:rPr lang="ru-RU" sz="2000" dirty="0"/>
              <a:t> </a:t>
            </a:r>
            <a:r>
              <a:rPr lang="ru-RU" sz="2000" dirty="0" err="1"/>
              <a:t>станів</a:t>
            </a:r>
            <a:r>
              <a:rPr lang="ru-RU" sz="2000" dirty="0"/>
              <a:t> та </a:t>
            </a:r>
            <a:r>
              <a:rPr lang="ru-RU" sz="2000" dirty="0" err="1"/>
              <a:t>сучасного</a:t>
            </a:r>
            <a:r>
              <a:rPr lang="ru-RU" sz="2000" dirty="0"/>
              <a:t> менеджменту </a:t>
            </a:r>
            <a:r>
              <a:rPr lang="ru-RU" sz="2000" dirty="0" err="1"/>
              <a:t>новонароджених</a:t>
            </a:r>
            <a:r>
              <a:rPr lang="ru-RU" sz="2000" dirty="0"/>
              <a:t> </a:t>
            </a:r>
            <a:r>
              <a:rPr lang="ru-RU" sz="2000" dirty="0" err="1"/>
              <a:t>дітей</a:t>
            </a:r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4282" y="197224"/>
            <a:ext cx="5898777" cy="6463552"/>
          </a:xfrm>
        </p:spPr>
        <p:txBody>
          <a:bodyPr>
            <a:no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новонароджених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 та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після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виписки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зі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стаціонару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стратегії виходжування дітей з дуже малою (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VLBW) 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екстремально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малою масою тіла (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ELBW)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антенатальна профілактика,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неінвазивна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респіраторна підтримка (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CPAP-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терапія) та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сурфактантна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терапія;</a:t>
            </a:r>
          </a:p>
          <a:p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нутритивної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підтримки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парентеральне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ентеральне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харчування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передчасно народжених та хворих новонароджених; </a:t>
            </a:r>
          </a:p>
          <a:p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невідкладні стани періоду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новонародженості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стабілізація стану немовлят під час транспортування;</a:t>
            </a:r>
          </a:p>
          <a:p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 фармакотерапії у передчасно народжених та хворих новонароджених;</a:t>
            </a:r>
          </a:p>
          <a:p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катамнестичного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спостереження за передчасно народженими дітьми та новонародженими з групи високого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перинатального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ризику</a:t>
            </a:r>
            <a:endParaRPr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57365" y="636494"/>
            <a:ext cx="5665693" cy="6122894"/>
          </a:xfrm>
        </p:spPr>
        <p:txBody>
          <a:bodyPr>
            <a:noAutofit/>
          </a:bodyPr>
          <a:lstStyle/>
          <a:p>
            <a:pPr lvl="0"/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класифікувати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типову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картину;</a:t>
            </a:r>
          </a:p>
          <a:p>
            <a:pPr lvl="0"/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складати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план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обстеження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дані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лабораторних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інструментальних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обстежень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типовому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перебігу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ставити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попередній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діагноз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типовому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перебігу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хвороб неонатального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періоду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демонструвати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володіння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принципами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сучасного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менеджменту у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лікуванні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реабілітації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профілактиці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новонароджених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надавати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екстрену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допомогу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основних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станах у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передчасно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народжених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хворих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новонарджених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здійснювати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оцінку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прогнозу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демонструвати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володіння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морально-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деонтологічними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принципами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медичного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фахівця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володіти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принципами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спілкування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батьками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хворої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дитини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побудови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комплаєнсу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сімейно-орієнтованого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догляду.</a:t>
            </a:r>
          </a:p>
          <a:p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вести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медичну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документацію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740" y="4862389"/>
            <a:ext cx="3607682" cy="1401777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Олена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МАЗУР</a:t>
            </a:r>
          </a:p>
          <a:p>
            <a:pPr marL="0" indent="0">
              <a:buNone/>
            </a:pP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Бажано додати фото розробників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педіатрії №1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pediatrics1@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116BD9-2C93-EB40-822C-D58862387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181" y="1727419"/>
            <a:ext cx="4598800" cy="278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283</TotalTime>
  <Words>440</Words>
  <Application>Microsoft Macintosh PowerPoint</Application>
  <PresentationFormat>Широкоэкранный</PresentationFormat>
  <Paragraphs>56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5.14. сучасний менеДжмент новонароджених дітей</vt:lpstr>
      <vt:lpstr>Паспорт ОСВІТНЬОГО КОМПОНЕнТА   ВК 5.14.«сучасний менеДжмент новонароджених дітей»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Наталія Петрівна Чорнопищук</cp:lastModifiedBy>
  <cp:revision>23</cp:revision>
  <dcterms:created xsi:type="dcterms:W3CDTF">2026-04-08T10:22:59Z</dcterms:created>
  <dcterms:modified xsi:type="dcterms:W3CDTF">2026-04-23T09:11:42Z</dcterms:modified>
</cp:coreProperties>
</file>