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7" r:id="rId3"/>
    <p:sldId id="258" r:id="rId4"/>
    <p:sldId id="267" r:id="rId5"/>
    <p:sldId id="262" r:id="rId6"/>
    <p:sldId id="265" r:id="rId7"/>
    <p:sldId id="263" r:id="rId8"/>
    <p:sldId id="266" r:id="rId9"/>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8" d="100"/>
          <a:sy n="78" d="100"/>
        </p:scale>
        <p:origin x="16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285B85F-3BAC-44A6-A8C2-1D84BBCC56EC}"/>
              </a:ext>
            </a:extLst>
          </p:cNvPr>
          <p:cNvSpPr>
            <a:spLocks noGrp="1"/>
          </p:cNvSpPr>
          <p:nvPr>
            <p:ph type="ctrTitle"/>
          </p:nvPr>
        </p:nvSpPr>
        <p:spPr>
          <a:xfrm>
            <a:off x="1524000" y="1122363"/>
            <a:ext cx="9144000" cy="2387600"/>
          </a:xfrm>
        </p:spPr>
        <p:txBody>
          <a:bodyPr anchor="b"/>
          <a:lstStyle>
            <a:lvl1pPr algn="ctr">
              <a:defRPr sz="6000"/>
            </a:lvl1pPr>
          </a:lstStyle>
          <a:p>
            <a:r>
              <a:rPr lang="uk-UA"/>
              <a:t>Клацніть, щоб редагувати стиль зразка заголовка</a:t>
            </a:r>
          </a:p>
        </p:txBody>
      </p:sp>
      <p:sp>
        <p:nvSpPr>
          <p:cNvPr id="3" name="Підзаголовок 2">
            <a:extLst>
              <a:ext uri="{FF2B5EF4-FFF2-40B4-BE49-F238E27FC236}">
                <a16:creationId xmlns:a16="http://schemas.microsoft.com/office/drawing/2014/main" id="{F25FF4A0-DCFF-4330-B69C-E0AFAE66B9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p>
        </p:txBody>
      </p:sp>
      <p:sp>
        <p:nvSpPr>
          <p:cNvPr id="4" name="Місце для дати 3">
            <a:extLst>
              <a:ext uri="{FF2B5EF4-FFF2-40B4-BE49-F238E27FC236}">
                <a16:creationId xmlns:a16="http://schemas.microsoft.com/office/drawing/2014/main" id="{4FD0FBAB-0262-4F07-A4B2-D7E0BE12C72D}"/>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5" name="Місце для нижнього колонтитула 4">
            <a:extLst>
              <a:ext uri="{FF2B5EF4-FFF2-40B4-BE49-F238E27FC236}">
                <a16:creationId xmlns:a16="http://schemas.microsoft.com/office/drawing/2014/main" id="{6F3EE234-E589-4013-AD9E-637F5FEDCD75}"/>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3AA6B3AE-FE56-451D-ADC3-915771C57C89}"/>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2782325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ACD67F2-A8BD-48E8-97BD-C502C6100103}"/>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09E0B296-F4D3-47F9-8A5A-2FB3943FB755}"/>
              </a:ext>
            </a:extLst>
          </p:cNvPr>
          <p:cNvSpPr>
            <a:spLocks noGrp="1"/>
          </p:cNvSpPr>
          <p:nvPr>
            <p:ph idx="1"/>
          </p:nvPr>
        </p:nvSpPr>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CFFFC1BB-25C0-4CE1-ADFE-6507052CE0E0}"/>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5" name="Місце для нижнього колонтитула 4">
            <a:extLst>
              <a:ext uri="{FF2B5EF4-FFF2-40B4-BE49-F238E27FC236}">
                <a16:creationId xmlns:a16="http://schemas.microsoft.com/office/drawing/2014/main" id="{AE411295-96AA-493E-BAA8-AA1D35BB3CCB}"/>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50ED137E-24F5-41DB-A25E-141DCD4B8EC3}"/>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45680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CFBD4A1-DC8C-436F-8ADC-3458208536AB}"/>
              </a:ext>
            </a:extLst>
          </p:cNvPr>
          <p:cNvSpPr>
            <a:spLocks noGrp="1"/>
          </p:cNvSpPr>
          <p:nvPr>
            <p:ph type="title"/>
          </p:nvPr>
        </p:nvSpPr>
        <p:spPr>
          <a:xfrm>
            <a:off x="831850" y="1709738"/>
            <a:ext cx="10515600" cy="2852737"/>
          </a:xfrm>
        </p:spPr>
        <p:txBody>
          <a:bodyPr anchor="b"/>
          <a:lstStyle>
            <a:lvl1pPr>
              <a:defRPr sz="6000"/>
            </a:lvl1p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CC37A654-1027-456A-870B-705BD1D91D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Відредагуйте стиль зразка тексту</a:t>
            </a:r>
          </a:p>
        </p:txBody>
      </p:sp>
      <p:sp>
        <p:nvSpPr>
          <p:cNvPr id="4" name="Місце для дати 3">
            <a:extLst>
              <a:ext uri="{FF2B5EF4-FFF2-40B4-BE49-F238E27FC236}">
                <a16:creationId xmlns:a16="http://schemas.microsoft.com/office/drawing/2014/main" id="{BBEFC904-66EA-4682-85DC-91C4E470BE97}"/>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5" name="Місце для нижнього колонтитула 4">
            <a:extLst>
              <a:ext uri="{FF2B5EF4-FFF2-40B4-BE49-F238E27FC236}">
                <a16:creationId xmlns:a16="http://schemas.microsoft.com/office/drawing/2014/main" id="{8F1B52C1-25F9-401A-847D-7803C07BA207}"/>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BC9D502F-13BD-49D4-AF08-95F1380DB782}"/>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872771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D51991-50FD-4616-BE5B-DB2A12161CBD}"/>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15487A83-74F3-40BE-B5D5-9C80AE748012}"/>
              </a:ext>
            </a:extLst>
          </p:cNvPr>
          <p:cNvSpPr>
            <a:spLocks noGrp="1"/>
          </p:cNvSpPr>
          <p:nvPr>
            <p:ph sz="half" idx="1"/>
          </p:nvPr>
        </p:nvSpPr>
        <p:spPr>
          <a:xfrm>
            <a:off x="838200" y="1825625"/>
            <a:ext cx="5181600" cy="4351338"/>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вмісту 3">
            <a:extLst>
              <a:ext uri="{FF2B5EF4-FFF2-40B4-BE49-F238E27FC236}">
                <a16:creationId xmlns:a16="http://schemas.microsoft.com/office/drawing/2014/main" id="{64F50A8D-1B09-4461-A6EB-CED69C5E3C05}"/>
              </a:ext>
            </a:extLst>
          </p:cNvPr>
          <p:cNvSpPr>
            <a:spLocks noGrp="1"/>
          </p:cNvSpPr>
          <p:nvPr>
            <p:ph sz="half" idx="2"/>
          </p:nvPr>
        </p:nvSpPr>
        <p:spPr>
          <a:xfrm>
            <a:off x="6172200" y="1825625"/>
            <a:ext cx="5181600" cy="4351338"/>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дати 4">
            <a:extLst>
              <a:ext uri="{FF2B5EF4-FFF2-40B4-BE49-F238E27FC236}">
                <a16:creationId xmlns:a16="http://schemas.microsoft.com/office/drawing/2014/main" id="{0189EFED-4338-455D-AA4A-1854E57F8EF7}"/>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6" name="Місце для нижнього колонтитула 5">
            <a:extLst>
              <a:ext uri="{FF2B5EF4-FFF2-40B4-BE49-F238E27FC236}">
                <a16:creationId xmlns:a16="http://schemas.microsoft.com/office/drawing/2014/main" id="{F00B1510-19E4-4A07-9E39-56CB9AA3F96A}"/>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55A61BD2-B53D-4732-9794-E9C1AE0384BC}"/>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1432366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19DCC4F-064B-418D-B98C-8130CEB64630}"/>
              </a:ext>
            </a:extLst>
          </p:cNvPr>
          <p:cNvSpPr>
            <a:spLocks noGrp="1"/>
          </p:cNvSpPr>
          <p:nvPr>
            <p:ph type="title"/>
          </p:nvPr>
        </p:nvSpPr>
        <p:spPr>
          <a:xfrm>
            <a:off x="839788" y="365125"/>
            <a:ext cx="10515600" cy="1325563"/>
          </a:xfrm>
        </p:spPr>
        <p:txBody>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46CED248-A9DC-4E83-BDE9-20DA4C210C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4" name="Місце для вмісту 3">
            <a:extLst>
              <a:ext uri="{FF2B5EF4-FFF2-40B4-BE49-F238E27FC236}">
                <a16:creationId xmlns:a16="http://schemas.microsoft.com/office/drawing/2014/main" id="{A7E318ED-CC3E-4BC6-99C8-295C82FACCC1}"/>
              </a:ext>
            </a:extLst>
          </p:cNvPr>
          <p:cNvSpPr>
            <a:spLocks noGrp="1"/>
          </p:cNvSpPr>
          <p:nvPr>
            <p:ph sz="half" idx="2"/>
          </p:nvPr>
        </p:nvSpPr>
        <p:spPr>
          <a:xfrm>
            <a:off x="839788" y="2505075"/>
            <a:ext cx="5157787" cy="3684588"/>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тексту 4">
            <a:extLst>
              <a:ext uri="{FF2B5EF4-FFF2-40B4-BE49-F238E27FC236}">
                <a16:creationId xmlns:a16="http://schemas.microsoft.com/office/drawing/2014/main" id="{D2C0AD8C-8067-4EB9-9AE0-85E2F2CC14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6" name="Місце для вмісту 5">
            <a:extLst>
              <a:ext uri="{FF2B5EF4-FFF2-40B4-BE49-F238E27FC236}">
                <a16:creationId xmlns:a16="http://schemas.microsoft.com/office/drawing/2014/main" id="{1C367C05-33B5-4C62-BD12-87E1441D3F33}"/>
              </a:ext>
            </a:extLst>
          </p:cNvPr>
          <p:cNvSpPr>
            <a:spLocks noGrp="1"/>
          </p:cNvSpPr>
          <p:nvPr>
            <p:ph sz="quarter" idx="4"/>
          </p:nvPr>
        </p:nvSpPr>
        <p:spPr>
          <a:xfrm>
            <a:off x="6172200" y="2505075"/>
            <a:ext cx="5183188" cy="3684588"/>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7" name="Місце для дати 6">
            <a:extLst>
              <a:ext uri="{FF2B5EF4-FFF2-40B4-BE49-F238E27FC236}">
                <a16:creationId xmlns:a16="http://schemas.microsoft.com/office/drawing/2014/main" id="{64D0B00C-4FD2-4B0A-A7B5-416F1BB48BD6}"/>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8" name="Місце для нижнього колонтитула 7">
            <a:extLst>
              <a:ext uri="{FF2B5EF4-FFF2-40B4-BE49-F238E27FC236}">
                <a16:creationId xmlns:a16="http://schemas.microsoft.com/office/drawing/2014/main" id="{16CEEAD7-DDAD-4470-8300-2C18163389CA}"/>
              </a:ext>
            </a:extLst>
          </p:cNvPr>
          <p:cNvSpPr>
            <a:spLocks noGrp="1"/>
          </p:cNvSpPr>
          <p:nvPr>
            <p:ph type="ftr" sz="quarter" idx="11"/>
          </p:nvPr>
        </p:nvSpPr>
        <p:spPr/>
        <p:txBody>
          <a:bodyPr/>
          <a:lstStyle/>
          <a:p>
            <a:endParaRPr lang="uk-UA"/>
          </a:p>
        </p:txBody>
      </p:sp>
      <p:sp>
        <p:nvSpPr>
          <p:cNvPr id="9" name="Місце для номера слайда 8">
            <a:extLst>
              <a:ext uri="{FF2B5EF4-FFF2-40B4-BE49-F238E27FC236}">
                <a16:creationId xmlns:a16="http://schemas.microsoft.com/office/drawing/2014/main" id="{6DA20407-9AD4-44FD-8735-9B7B208840B4}"/>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2544090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E79EB45-BBF2-4EB8-8DF7-6E80AAFA522B}"/>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дати 2">
            <a:extLst>
              <a:ext uri="{FF2B5EF4-FFF2-40B4-BE49-F238E27FC236}">
                <a16:creationId xmlns:a16="http://schemas.microsoft.com/office/drawing/2014/main" id="{4F0A4067-2C27-41C1-90B9-702980556930}"/>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4" name="Місце для нижнього колонтитула 3">
            <a:extLst>
              <a:ext uri="{FF2B5EF4-FFF2-40B4-BE49-F238E27FC236}">
                <a16:creationId xmlns:a16="http://schemas.microsoft.com/office/drawing/2014/main" id="{A5485BFE-BF92-413D-B487-903661D6086F}"/>
              </a:ext>
            </a:extLst>
          </p:cNvPr>
          <p:cNvSpPr>
            <a:spLocks noGrp="1"/>
          </p:cNvSpPr>
          <p:nvPr>
            <p:ph type="ftr" sz="quarter" idx="11"/>
          </p:nvPr>
        </p:nvSpPr>
        <p:spPr/>
        <p:txBody>
          <a:bodyPr/>
          <a:lstStyle/>
          <a:p>
            <a:endParaRPr lang="uk-UA"/>
          </a:p>
        </p:txBody>
      </p:sp>
      <p:sp>
        <p:nvSpPr>
          <p:cNvPr id="5" name="Місце для номера слайда 4">
            <a:extLst>
              <a:ext uri="{FF2B5EF4-FFF2-40B4-BE49-F238E27FC236}">
                <a16:creationId xmlns:a16="http://schemas.microsoft.com/office/drawing/2014/main" id="{C268F433-94BA-4A3F-AAC5-79D9253F4556}"/>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1072936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a:extLst>
              <a:ext uri="{FF2B5EF4-FFF2-40B4-BE49-F238E27FC236}">
                <a16:creationId xmlns:a16="http://schemas.microsoft.com/office/drawing/2014/main" id="{F2766F4E-0857-4468-9DE6-B9A010E50A03}"/>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3" name="Місце для нижнього колонтитула 2">
            <a:extLst>
              <a:ext uri="{FF2B5EF4-FFF2-40B4-BE49-F238E27FC236}">
                <a16:creationId xmlns:a16="http://schemas.microsoft.com/office/drawing/2014/main" id="{030E26E6-0C40-41E5-8522-BAE25C665C89}"/>
              </a:ext>
            </a:extLst>
          </p:cNvPr>
          <p:cNvSpPr>
            <a:spLocks noGrp="1"/>
          </p:cNvSpPr>
          <p:nvPr>
            <p:ph type="ftr" sz="quarter" idx="11"/>
          </p:nvPr>
        </p:nvSpPr>
        <p:spPr/>
        <p:txBody>
          <a:bodyPr/>
          <a:lstStyle/>
          <a:p>
            <a:endParaRPr lang="uk-UA"/>
          </a:p>
        </p:txBody>
      </p:sp>
      <p:sp>
        <p:nvSpPr>
          <p:cNvPr id="4" name="Місце для номера слайда 3">
            <a:extLst>
              <a:ext uri="{FF2B5EF4-FFF2-40B4-BE49-F238E27FC236}">
                <a16:creationId xmlns:a16="http://schemas.microsoft.com/office/drawing/2014/main" id="{00C4EFF1-3599-4503-B112-FF2CDD61A399}"/>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407981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92ED00-AD0F-467E-AA46-429498AD3FFF}"/>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D5626B64-C6E4-482B-856C-9E9165B018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тексту 3">
            <a:extLst>
              <a:ext uri="{FF2B5EF4-FFF2-40B4-BE49-F238E27FC236}">
                <a16:creationId xmlns:a16="http://schemas.microsoft.com/office/drawing/2014/main" id="{CCF2618F-96A8-4E74-ABDA-5CC237292B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Відредагуйте стиль зразка тексту</a:t>
            </a:r>
          </a:p>
        </p:txBody>
      </p:sp>
      <p:sp>
        <p:nvSpPr>
          <p:cNvPr id="5" name="Місце для дати 4">
            <a:extLst>
              <a:ext uri="{FF2B5EF4-FFF2-40B4-BE49-F238E27FC236}">
                <a16:creationId xmlns:a16="http://schemas.microsoft.com/office/drawing/2014/main" id="{2B0F08AB-0B30-4922-B3EE-8944F9E53CB6}"/>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6" name="Місце для нижнього колонтитула 5">
            <a:extLst>
              <a:ext uri="{FF2B5EF4-FFF2-40B4-BE49-F238E27FC236}">
                <a16:creationId xmlns:a16="http://schemas.microsoft.com/office/drawing/2014/main" id="{104ED1E7-66A0-4FD9-A17E-49F6BD2B5668}"/>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30176DC3-43A2-4319-AD31-883E561A6BFF}"/>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2639282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7B0A70-0D6B-42B7-A9AF-E1E7323DC5C6}"/>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зображення 2">
            <a:extLst>
              <a:ext uri="{FF2B5EF4-FFF2-40B4-BE49-F238E27FC236}">
                <a16:creationId xmlns:a16="http://schemas.microsoft.com/office/drawing/2014/main" id="{F4334618-7F13-4843-B866-FA8043DAC9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a:extLst>
              <a:ext uri="{FF2B5EF4-FFF2-40B4-BE49-F238E27FC236}">
                <a16:creationId xmlns:a16="http://schemas.microsoft.com/office/drawing/2014/main" id="{06D13F8F-3A08-4CD0-8881-091BB1EED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Відредагуйте стиль зразка тексту</a:t>
            </a:r>
          </a:p>
        </p:txBody>
      </p:sp>
      <p:sp>
        <p:nvSpPr>
          <p:cNvPr id="5" name="Місце для дати 4">
            <a:extLst>
              <a:ext uri="{FF2B5EF4-FFF2-40B4-BE49-F238E27FC236}">
                <a16:creationId xmlns:a16="http://schemas.microsoft.com/office/drawing/2014/main" id="{BC6090FC-1F65-4992-AB77-5F914934471B}"/>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6" name="Місце для нижнього колонтитула 5">
            <a:extLst>
              <a:ext uri="{FF2B5EF4-FFF2-40B4-BE49-F238E27FC236}">
                <a16:creationId xmlns:a16="http://schemas.microsoft.com/office/drawing/2014/main" id="{E0ECCCC9-03F1-4C0E-8588-788EE4CD52E2}"/>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04FB2225-2C23-40A2-97F1-3751E64DD5BE}"/>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3845986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453A4BA-83FE-4B73-8477-F59A6A1A7FA8}"/>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CC972261-63AA-4676-B93E-B2FD657F8088}"/>
              </a:ext>
            </a:extLst>
          </p:cNvPr>
          <p:cNvSpPr>
            <a:spLocks noGrp="1"/>
          </p:cNvSpPr>
          <p:nvPr>
            <p:ph type="body" orient="vert" idx="1"/>
          </p:nvPr>
        </p:nvSpPr>
        <p:spPr/>
        <p:txBody>
          <a:bodyPr vert="eaVert"/>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2FBFE371-3233-42E5-9CD8-18115ADE5C6E}"/>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5" name="Місце для нижнього колонтитула 4">
            <a:extLst>
              <a:ext uri="{FF2B5EF4-FFF2-40B4-BE49-F238E27FC236}">
                <a16:creationId xmlns:a16="http://schemas.microsoft.com/office/drawing/2014/main" id="{AED40B33-8D5B-4C52-BBEB-B4D66075EBF6}"/>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FC273DF2-2A61-4075-BAEF-84FADBBD2875}"/>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2753059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a:extLst>
              <a:ext uri="{FF2B5EF4-FFF2-40B4-BE49-F238E27FC236}">
                <a16:creationId xmlns:a16="http://schemas.microsoft.com/office/drawing/2014/main" id="{631041A1-5919-4BEB-97C7-A0E3C871C966}"/>
              </a:ext>
            </a:extLst>
          </p:cNvPr>
          <p:cNvSpPr>
            <a:spLocks noGrp="1"/>
          </p:cNvSpPr>
          <p:nvPr>
            <p:ph type="title" orient="vert"/>
          </p:nvPr>
        </p:nvSpPr>
        <p:spPr>
          <a:xfrm>
            <a:off x="8724900" y="365125"/>
            <a:ext cx="2628900" cy="5811838"/>
          </a:xfrm>
        </p:spPr>
        <p:txBody>
          <a:bodyPr vert="eaVert"/>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8FD06ACC-3831-49C9-8829-FF0DC978DB09}"/>
              </a:ext>
            </a:extLst>
          </p:cNvPr>
          <p:cNvSpPr>
            <a:spLocks noGrp="1"/>
          </p:cNvSpPr>
          <p:nvPr>
            <p:ph type="body" orient="vert" idx="1"/>
          </p:nvPr>
        </p:nvSpPr>
        <p:spPr>
          <a:xfrm>
            <a:off x="838200" y="365125"/>
            <a:ext cx="7734300" cy="5811838"/>
          </a:xfrm>
        </p:spPr>
        <p:txBody>
          <a:bodyPr vert="eaVert"/>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9C8A2AA4-6F65-4E41-8519-39236D6A883A}"/>
              </a:ext>
            </a:extLst>
          </p:cNvPr>
          <p:cNvSpPr>
            <a:spLocks noGrp="1"/>
          </p:cNvSpPr>
          <p:nvPr>
            <p:ph type="dt" sz="half" idx="10"/>
          </p:nvPr>
        </p:nvSpPr>
        <p:spPr/>
        <p:txBody>
          <a:bodyPr/>
          <a:lstStyle/>
          <a:p>
            <a:fld id="{B8B00425-D45B-4031-A8F0-87E9C0A7D463}" type="datetimeFigureOut">
              <a:rPr lang="uk-UA" smtClean="0"/>
              <a:t>18.05.2022</a:t>
            </a:fld>
            <a:endParaRPr lang="uk-UA"/>
          </a:p>
        </p:txBody>
      </p:sp>
      <p:sp>
        <p:nvSpPr>
          <p:cNvPr id="5" name="Місце для нижнього колонтитула 4">
            <a:extLst>
              <a:ext uri="{FF2B5EF4-FFF2-40B4-BE49-F238E27FC236}">
                <a16:creationId xmlns:a16="http://schemas.microsoft.com/office/drawing/2014/main" id="{9DA2D710-6019-4089-AC30-89F486E9AE37}"/>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E323495C-CE6D-48DA-9767-ADDDED14E3F2}"/>
              </a:ext>
            </a:extLst>
          </p:cNvPr>
          <p:cNvSpPr>
            <a:spLocks noGrp="1"/>
          </p:cNvSpPr>
          <p:nvPr>
            <p:ph type="sldNum" sz="quarter" idx="12"/>
          </p:nvPr>
        </p:nvSpPr>
        <p:spPr/>
        <p:txBody>
          <a:bodyPr/>
          <a:lstStyle/>
          <a:p>
            <a:fld id="{6F01E038-A2E1-4DED-BD38-4F8D75D340AC}" type="slidenum">
              <a:rPr lang="uk-UA" smtClean="0"/>
              <a:t>‹#›</a:t>
            </a:fld>
            <a:endParaRPr lang="uk-UA"/>
          </a:p>
        </p:txBody>
      </p:sp>
    </p:spTree>
    <p:extLst>
      <p:ext uri="{BB962C8B-B14F-4D97-AF65-F5344CB8AC3E}">
        <p14:creationId xmlns:p14="http://schemas.microsoft.com/office/powerpoint/2010/main" val="3718775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заголовка 1">
            <a:extLst>
              <a:ext uri="{FF2B5EF4-FFF2-40B4-BE49-F238E27FC236}">
                <a16:creationId xmlns:a16="http://schemas.microsoft.com/office/drawing/2014/main" id="{7A99863D-E7AC-4A38-81DB-AAA7C11338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D345D1F2-FB7A-48C7-94BD-F97384C215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067627E4-C065-4BFA-82A1-27A148B89E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B00425-D45B-4031-A8F0-87E9C0A7D463}" type="datetimeFigureOut">
              <a:rPr lang="uk-UA" smtClean="0"/>
              <a:t>18.05.2022</a:t>
            </a:fld>
            <a:endParaRPr lang="uk-UA"/>
          </a:p>
        </p:txBody>
      </p:sp>
      <p:sp>
        <p:nvSpPr>
          <p:cNvPr id="5" name="Місце для нижнього колонтитула 4">
            <a:extLst>
              <a:ext uri="{FF2B5EF4-FFF2-40B4-BE49-F238E27FC236}">
                <a16:creationId xmlns:a16="http://schemas.microsoft.com/office/drawing/2014/main" id="{05EE247D-2D59-4458-90B9-85A978FB84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a:extLst>
              <a:ext uri="{FF2B5EF4-FFF2-40B4-BE49-F238E27FC236}">
                <a16:creationId xmlns:a16="http://schemas.microsoft.com/office/drawing/2014/main" id="{F5BAEAC1-5906-4824-9CF2-B51D41FE3FF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01E038-A2E1-4DED-BD38-4F8D75D340AC}" type="slidenum">
              <a:rPr lang="uk-UA" smtClean="0"/>
              <a:t>‹#›</a:t>
            </a:fld>
            <a:endParaRPr lang="uk-UA"/>
          </a:p>
        </p:txBody>
      </p:sp>
    </p:spTree>
    <p:extLst>
      <p:ext uri="{BB962C8B-B14F-4D97-AF65-F5344CB8AC3E}">
        <p14:creationId xmlns:p14="http://schemas.microsoft.com/office/powerpoint/2010/main" val="30851649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1B2E721A-E8F5-4BB9-8ED0-B8B855A2B5AD}"/>
              </a:ext>
            </a:extLst>
          </p:cNvPr>
          <p:cNvSpPr>
            <a:spLocks noGrp="1"/>
          </p:cNvSpPr>
          <p:nvPr>
            <p:ph type="ctrTitle"/>
          </p:nvPr>
        </p:nvSpPr>
        <p:spPr>
          <a:xfrm>
            <a:off x="1524000" y="1122363"/>
            <a:ext cx="6426467" cy="995195"/>
          </a:xfrm>
        </p:spPr>
        <p:txBody>
          <a:bodyPr/>
          <a:lstStyle/>
          <a:p>
            <a:r>
              <a:rPr lang="en-US" dirty="0"/>
              <a:t>Elective course</a:t>
            </a:r>
            <a:endParaRPr lang="uk-UA" dirty="0"/>
          </a:p>
        </p:txBody>
      </p:sp>
      <p:sp>
        <p:nvSpPr>
          <p:cNvPr id="5" name="Підзаголовок 4">
            <a:extLst>
              <a:ext uri="{FF2B5EF4-FFF2-40B4-BE49-F238E27FC236}">
                <a16:creationId xmlns:a16="http://schemas.microsoft.com/office/drawing/2014/main" id="{7B942728-6B3C-4ACB-A4C1-AF66870B043A}"/>
              </a:ext>
            </a:extLst>
          </p:cNvPr>
          <p:cNvSpPr>
            <a:spLocks noGrp="1"/>
          </p:cNvSpPr>
          <p:nvPr>
            <p:ph type="subTitle" idx="1"/>
          </p:nvPr>
        </p:nvSpPr>
        <p:spPr>
          <a:xfrm>
            <a:off x="288758" y="2772077"/>
            <a:ext cx="7036067" cy="1347536"/>
          </a:xfrm>
        </p:spPr>
        <p:txBody>
          <a:bodyPr/>
          <a:lstStyle/>
          <a:p>
            <a:r>
              <a:rPr lang="en-US" dirty="0"/>
              <a:t>Military field therapy Specialty "Dentistry" Faculty of Medicine No2 Department of Internal Medicine Medical Faculty No2</a:t>
            </a:r>
          </a:p>
          <a:p>
            <a:endParaRPr lang="uk-UA" dirty="0"/>
          </a:p>
        </p:txBody>
      </p:sp>
      <p:pic>
        <p:nvPicPr>
          <p:cNvPr id="6" name="Picture 4">
            <a:extLst>
              <a:ext uri="{FF2B5EF4-FFF2-40B4-BE49-F238E27FC236}">
                <a16:creationId xmlns:a16="http://schemas.microsoft.com/office/drawing/2014/main" id="{D242F369-C9A2-4CF6-8BF1-08387D1B62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6407" y="9525"/>
            <a:ext cx="3960813" cy="22796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Рисунок 1">
            <a:extLst>
              <a:ext uri="{FF2B5EF4-FFF2-40B4-BE49-F238E27FC236}">
                <a16:creationId xmlns:a16="http://schemas.microsoft.com/office/drawing/2014/main" id="{3BEFDAB6-A061-4988-863D-621DD1A2B4EE}"/>
              </a:ext>
            </a:extLst>
          </p:cNvPr>
          <p:cNvPicPr>
            <a:picLocks noChangeAspect="1"/>
          </p:cNvPicPr>
          <p:nvPr/>
        </p:nvPicPr>
        <p:blipFill>
          <a:blip r:embed="rId3"/>
          <a:stretch>
            <a:fillRect/>
          </a:stretch>
        </p:blipFill>
        <p:spPr>
          <a:xfrm>
            <a:off x="7550175" y="2901525"/>
            <a:ext cx="4487045" cy="3188484"/>
          </a:xfrm>
          <a:prstGeom prst="rect">
            <a:avLst/>
          </a:prstGeom>
        </p:spPr>
      </p:pic>
    </p:spTree>
    <p:extLst>
      <p:ext uri="{BB962C8B-B14F-4D97-AF65-F5344CB8AC3E}">
        <p14:creationId xmlns:p14="http://schemas.microsoft.com/office/powerpoint/2010/main" val="1750760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41CABFD9-DC25-4223-B367-F6BA93C439AA}"/>
              </a:ext>
            </a:extLst>
          </p:cNvPr>
          <p:cNvSpPr>
            <a:spLocks noGrp="1"/>
          </p:cNvSpPr>
          <p:nvPr>
            <p:ph type="title"/>
          </p:nvPr>
        </p:nvSpPr>
        <p:spPr>
          <a:xfrm>
            <a:off x="838200" y="365125"/>
            <a:ext cx="10515600" cy="1325563"/>
          </a:xfrm>
        </p:spPr>
        <p:txBody>
          <a:bodyPr/>
          <a:lstStyle/>
          <a:p>
            <a:r>
              <a:rPr lang="en-US" dirty="0"/>
              <a:t>Relevance</a:t>
            </a:r>
            <a:br>
              <a:rPr lang="en-US" dirty="0"/>
            </a:br>
            <a:endParaRPr lang="uk-UA" dirty="0"/>
          </a:p>
        </p:txBody>
      </p:sp>
      <p:sp>
        <p:nvSpPr>
          <p:cNvPr id="6" name="Підзаголовок 2">
            <a:extLst>
              <a:ext uri="{FF2B5EF4-FFF2-40B4-BE49-F238E27FC236}">
                <a16:creationId xmlns:a16="http://schemas.microsoft.com/office/drawing/2014/main" id="{D2EEE5DF-DD41-4FDE-9C13-E377A2664E28}"/>
              </a:ext>
            </a:extLst>
          </p:cNvPr>
          <p:cNvSpPr>
            <a:spLocks noGrp="1"/>
          </p:cNvSpPr>
          <p:nvPr>
            <p:ph sz="half" idx="2"/>
          </p:nvPr>
        </p:nvSpPr>
        <p:spPr>
          <a:xfrm>
            <a:off x="6172200" y="1825625"/>
            <a:ext cx="5181600" cy="4351338"/>
          </a:xfrm>
        </p:spPr>
        <p:txBody>
          <a:bodyPr/>
          <a:lstStyle/>
          <a:p>
            <a:r>
              <a:rPr lang="en-US" dirty="0"/>
              <a:t>The civilizational community will matter more in the future and the state of the world will largely be determined by the interaction of seven or eight major civilizations: Western, Confucian, Japanese, Islamic, Hindu, Slavic-Orthodox, Latin American and possibly African. </a:t>
            </a:r>
          </a:p>
          <a:p>
            <a:endParaRPr lang="uk-UA" dirty="0"/>
          </a:p>
        </p:txBody>
      </p:sp>
      <p:pic>
        <p:nvPicPr>
          <p:cNvPr id="7" name="Picture 2">
            <a:extLst>
              <a:ext uri="{FF2B5EF4-FFF2-40B4-BE49-F238E27FC236}">
                <a16:creationId xmlns:a16="http://schemas.microsoft.com/office/drawing/2014/main" id="{9900423C-4B2D-4893-8999-73F65D3FBFB3}"/>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4946583" cy="387803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942846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BFB3AC-2F24-46D3-A0CD-1E2959A5A7A4}"/>
              </a:ext>
            </a:extLst>
          </p:cNvPr>
          <p:cNvSpPr>
            <a:spLocks noGrp="1"/>
          </p:cNvSpPr>
          <p:nvPr>
            <p:ph type="title"/>
          </p:nvPr>
        </p:nvSpPr>
        <p:spPr>
          <a:xfrm>
            <a:off x="831850" y="616018"/>
            <a:ext cx="10515600" cy="3026455"/>
          </a:xfrm>
        </p:spPr>
        <p:txBody>
          <a:bodyPr>
            <a:noAutofit/>
          </a:bodyPr>
          <a:lstStyle/>
          <a:p>
            <a:r>
              <a:rPr lang="en-US" sz="3200" dirty="0"/>
              <a:t>The purpose of the discipline The purpose of teaching the discipline "Military Field Therapy" is to obtain and deepen knowledge, skills and other competencies in military therapy necessary in professional activities, which are established on the basis of the educational and professional program of a specialist.</a:t>
            </a:r>
            <a:br>
              <a:rPr lang="en-US" sz="3200" dirty="0"/>
            </a:br>
            <a:endParaRPr lang="uk-UA" sz="3200" dirty="0"/>
          </a:p>
        </p:txBody>
      </p:sp>
      <p:pic>
        <p:nvPicPr>
          <p:cNvPr id="4" name="Рисунок 3">
            <a:extLst>
              <a:ext uri="{FF2B5EF4-FFF2-40B4-BE49-F238E27FC236}">
                <a16:creationId xmlns:a16="http://schemas.microsoft.com/office/drawing/2014/main" id="{22687D2F-8B94-47A3-B5CC-59A0A0F3F418}"/>
              </a:ext>
            </a:extLst>
          </p:cNvPr>
          <p:cNvPicPr>
            <a:picLocks noChangeAspect="1"/>
          </p:cNvPicPr>
          <p:nvPr/>
        </p:nvPicPr>
        <p:blipFill>
          <a:blip r:embed="rId2"/>
          <a:stretch>
            <a:fillRect/>
          </a:stretch>
        </p:blipFill>
        <p:spPr>
          <a:xfrm>
            <a:off x="4443841" y="4589463"/>
            <a:ext cx="3304318" cy="1652519"/>
          </a:xfrm>
          <a:prstGeom prst="rect">
            <a:avLst/>
          </a:prstGeom>
        </p:spPr>
      </p:pic>
      <p:pic>
        <p:nvPicPr>
          <p:cNvPr id="6" name="Рисунок 5">
            <a:extLst>
              <a:ext uri="{FF2B5EF4-FFF2-40B4-BE49-F238E27FC236}">
                <a16:creationId xmlns:a16="http://schemas.microsoft.com/office/drawing/2014/main" id="{10337A4E-8B35-4674-89F7-F70F6809EB51}"/>
              </a:ext>
            </a:extLst>
          </p:cNvPr>
          <p:cNvPicPr>
            <a:picLocks noChangeAspect="1"/>
          </p:cNvPicPr>
          <p:nvPr/>
        </p:nvPicPr>
        <p:blipFill>
          <a:blip r:embed="rId3"/>
          <a:stretch>
            <a:fillRect/>
          </a:stretch>
        </p:blipFill>
        <p:spPr>
          <a:xfrm>
            <a:off x="8334595" y="4473808"/>
            <a:ext cx="2426418" cy="1883827"/>
          </a:xfrm>
          <a:prstGeom prst="rect">
            <a:avLst/>
          </a:prstGeom>
        </p:spPr>
      </p:pic>
      <p:sp>
        <p:nvSpPr>
          <p:cNvPr id="3" name="Місце для тексту 2">
            <a:extLst>
              <a:ext uri="{FF2B5EF4-FFF2-40B4-BE49-F238E27FC236}">
                <a16:creationId xmlns:a16="http://schemas.microsoft.com/office/drawing/2014/main" id="{D0F04034-36AC-4E5D-B1B7-D71DCA774380}"/>
              </a:ext>
            </a:extLst>
          </p:cNvPr>
          <p:cNvSpPr>
            <a:spLocks noGrp="1"/>
          </p:cNvSpPr>
          <p:nvPr>
            <p:ph type="body" idx="1"/>
          </p:nvPr>
        </p:nvSpPr>
        <p:spPr>
          <a:xfrm>
            <a:off x="-1" y="3304032"/>
            <a:ext cx="12082941" cy="3389376"/>
          </a:xfrm>
        </p:spPr>
        <p:txBody>
          <a:bodyPr/>
          <a:lstStyle/>
          <a:p>
            <a:endParaRPr lang="uk-UA" dirty="0"/>
          </a:p>
        </p:txBody>
      </p:sp>
      <p:pic>
        <p:nvPicPr>
          <p:cNvPr id="5" name="Picture 5">
            <a:extLst>
              <a:ext uri="{FF2B5EF4-FFF2-40B4-BE49-F238E27FC236}">
                <a16:creationId xmlns:a16="http://schemas.microsoft.com/office/drawing/2014/main" id="{E1877A13-C801-4B42-BC13-19D9D3672B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059" y="3304033"/>
            <a:ext cx="3918857" cy="2937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70648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2D1F9D-751A-4E1C-B2EB-49A511834CD1}"/>
              </a:ext>
            </a:extLst>
          </p:cNvPr>
          <p:cNvSpPr>
            <a:spLocks noGrp="1"/>
          </p:cNvSpPr>
          <p:nvPr>
            <p:ph type="title"/>
          </p:nvPr>
        </p:nvSpPr>
        <p:spPr/>
        <p:txBody>
          <a:bodyPr/>
          <a:lstStyle/>
          <a:p>
            <a:r>
              <a:rPr lang="en-US" dirty="0"/>
              <a:t>History</a:t>
            </a:r>
            <a:endParaRPr lang="ru-RU" dirty="0"/>
          </a:p>
        </p:txBody>
      </p:sp>
      <p:pic>
        <p:nvPicPr>
          <p:cNvPr id="4" name="Объект 3">
            <a:extLst>
              <a:ext uri="{FF2B5EF4-FFF2-40B4-BE49-F238E27FC236}">
                <a16:creationId xmlns:a16="http://schemas.microsoft.com/office/drawing/2014/main" id="{A96DAF1E-127C-4EF0-BCCB-F086258E9874}"/>
              </a:ext>
            </a:extLst>
          </p:cNvPr>
          <p:cNvPicPr>
            <a:picLocks noGrp="1" noChangeAspect="1"/>
          </p:cNvPicPr>
          <p:nvPr>
            <p:ph idx="1"/>
          </p:nvPr>
        </p:nvPicPr>
        <p:blipFill>
          <a:blip r:embed="rId2"/>
          <a:stretch>
            <a:fillRect/>
          </a:stretch>
        </p:blipFill>
        <p:spPr>
          <a:xfrm>
            <a:off x="838200" y="1569308"/>
            <a:ext cx="9836641" cy="4607655"/>
          </a:xfrm>
          <a:prstGeom prst="rect">
            <a:avLst/>
          </a:prstGeom>
        </p:spPr>
      </p:pic>
      <p:pic>
        <p:nvPicPr>
          <p:cNvPr id="5" name="Рисунок 4">
            <a:extLst>
              <a:ext uri="{FF2B5EF4-FFF2-40B4-BE49-F238E27FC236}">
                <a16:creationId xmlns:a16="http://schemas.microsoft.com/office/drawing/2014/main" id="{F641E71E-E9D4-4B90-B87A-22F5D9069696}"/>
              </a:ext>
            </a:extLst>
          </p:cNvPr>
          <p:cNvPicPr>
            <a:picLocks noChangeAspect="1"/>
          </p:cNvPicPr>
          <p:nvPr/>
        </p:nvPicPr>
        <p:blipFill>
          <a:blip r:embed="rId3"/>
          <a:stretch>
            <a:fillRect/>
          </a:stretch>
        </p:blipFill>
        <p:spPr>
          <a:xfrm>
            <a:off x="7351640" y="365125"/>
            <a:ext cx="4002160" cy="1772515"/>
          </a:xfrm>
          <a:prstGeom prst="rect">
            <a:avLst/>
          </a:prstGeom>
        </p:spPr>
      </p:pic>
    </p:spTree>
    <p:extLst>
      <p:ext uri="{BB962C8B-B14F-4D97-AF65-F5344CB8AC3E}">
        <p14:creationId xmlns:p14="http://schemas.microsoft.com/office/powerpoint/2010/main" val="2551951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6A52E3CE-11CA-466E-9F95-EE5DB46E591E}"/>
              </a:ext>
            </a:extLst>
          </p:cNvPr>
          <p:cNvSpPr>
            <a:spLocks noGrp="1"/>
          </p:cNvSpPr>
          <p:nvPr>
            <p:ph idx="1"/>
          </p:nvPr>
        </p:nvSpPr>
        <p:spPr>
          <a:xfrm>
            <a:off x="838200" y="326254"/>
            <a:ext cx="10515600" cy="6205491"/>
          </a:xfrm>
        </p:spPr>
        <p:txBody>
          <a:bodyPr>
            <a:normAutofit fontScale="92500"/>
          </a:bodyPr>
          <a:lstStyle/>
          <a:p>
            <a:r>
              <a:rPr lang="en-US" dirty="0"/>
              <a:t>The main tasks of studying the discipline "Military Field Therapy" Determine the peculiarities of the organization of therapeutic assistance in wartime, the characteristics of modern combat therapeutic pathology. Know the types of ionizing radiation, units of their measurement and dosimetry, features of radiation lesions of peacetime. Know the classification of pathological changes in internal organs in the wounded, general syndromes of the gunshot wound, features of diseases of internal organs (digestion, respiration, blood circulation, kidneys) in the wounded at the stages of medical evacuation. Know the general characteristics of lesions with toxic substances, classification, volume of medical care. Know the types of thermal damage that is diagnosed in wartime and in peacetime emergencies and be able to provide medical care, according to the evacuation stages. Determine the general characteristics of combat mental trauma, its features of the course, distant consequences principles of diagnosis and provision of emergency medical care at the stages of medical evacuation in wartime and in peacetime emergencies.</a:t>
            </a:r>
          </a:p>
          <a:p>
            <a:endParaRPr lang="uk-UA" dirty="0"/>
          </a:p>
        </p:txBody>
      </p:sp>
    </p:spTree>
    <p:extLst>
      <p:ext uri="{BB962C8B-B14F-4D97-AF65-F5344CB8AC3E}">
        <p14:creationId xmlns:p14="http://schemas.microsoft.com/office/powerpoint/2010/main" val="4181399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96EDEA2-2D14-4F2A-BF5D-93CECF6E8550}"/>
              </a:ext>
            </a:extLst>
          </p:cNvPr>
          <p:cNvSpPr>
            <a:spLocks noGrp="1"/>
          </p:cNvSpPr>
          <p:nvPr>
            <p:ph type="title"/>
          </p:nvPr>
        </p:nvSpPr>
        <p:spPr/>
        <p:txBody>
          <a:bodyPr/>
          <a:lstStyle/>
          <a:p>
            <a:r>
              <a:rPr lang="en-US" dirty="0"/>
              <a:t>Evacuation, medical care</a:t>
            </a:r>
            <a:endParaRPr lang="ru-RU" dirty="0"/>
          </a:p>
        </p:txBody>
      </p:sp>
      <p:pic>
        <p:nvPicPr>
          <p:cNvPr id="4" name="Объект 3">
            <a:extLst>
              <a:ext uri="{FF2B5EF4-FFF2-40B4-BE49-F238E27FC236}">
                <a16:creationId xmlns:a16="http://schemas.microsoft.com/office/drawing/2014/main" id="{A6CAA2EA-80DB-42CF-87C5-E1E8C5EB16D7}"/>
              </a:ext>
            </a:extLst>
          </p:cNvPr>
          <p:cNvPicPr>
            <a:picLocks noGrp="1" noChangeAspect="1"/>
          </p:cNvPicPr>
          <p:nvPr>
            <p:ph idx="1"/>
          </p:nvPr>
        </p:nvPicPr>
        <p:blipFill>
          <a:blip r:embed="rId2"/>
          <a:stretch>
            <a:fillRect/>
          </a:stretch>
        </p:blipFill>
        <p:spPr>
          <a:xfrm>
            <a:off x="6746789" y="2377440"/>
            <a:ext cx="3912502" cy="3566198"/>
          </a:xfrm>
          <a:prstGeom prst="rect">
            <a:avLst/>
          </a:prstGeom>
        </p:spPr>
      </p:pic>
      <p:pic>
        <p:nvPicPr>
          <p:cNvPr id="5" name="Рисунок 4">
            <a:extLst>
              <a:ext uri="{FF2B5EF4-FFF2-40B4-BE49-F238E27FC236}">
                <a16:creationId xmlns:a16="http://schemas.microsoft.com/office/drawing/2014/main" id="{E2B6A7F7-61F4-4A02-8EF2-B1CE6D2F054F}"/>
              </a:ext>
            </a:extLst>
          </p:cNvPr>
          <p:cNvPicPr>
            <a:picLocks noChangeAspect="1"/>
          </p:cNvPicPr>
          <p:nvPr/>
        </p:nvPicPr>
        <p:blipFill>
          <a:blip r:embed="rId3"/>
          <a:stretch>
            <a:fillRect/>
          </a:stretch>
        </p:blipFill>
        <p:spPr>
          <a:xfrm>
            <a:off x="930876" y="2468842"/>
            <a:ext cx="5165124" cy="3474796"/>
          </a:xfrm>
          <a:prstGeom prst="rect">
            <a:avLst/>
          </a:prstGeom>
        </p:spPr>
      </p:pic>
    </p:spTree>
    <p:extLst>
      <p:ext uri="{BB962C8B-B14F-4D97-AF65-F5344CB8AC3E}">
        <p14:creationId xmlns:p14="http://schemas.microsoft.com/office/powerpoint/2010/main" val="1662631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7867786-AB40-4DD3-ADB1-0F22CB829F72}"/>
              </a:ext>
            </a:extLst>
          </p:cNvPr>
          <p:cNvSpPr>
            <a:spLocks noGrp="1"/>
          </p:cNvSpPr>
          <p:nvPr>
            <p:ph type="title"/>
          </p:nvPr>
        </p:nvSpPr>
        <p:spPr/>
        <p:txBody>
          <a:bodyPr/>
          <a:lstStyle/>
          <a:p>
            <a:r>
              <a:rPr lang="en-US" dirty="0"/>
              <a:t>Teaching methods </a:t>
            </a:r>
            <a:endParaRPr lang="uk-UA" dirty="0"/>
          </a:p>
        </p:txBody>
      </p:sp>
      <p:sp>
        <p:nvSpPr>
          <p:cNvPr id="3" name="Місце для вмісту 2">
            <a:extLst>
              <a:ext uri="{FF2B5EF4-FFF2-40B4-BE49-F238E27FC236}">
                <a16:creationId xmlns:a16="http://schemas.microsoft.com/office/drawing/2014/main" id="{FC88D3BF-039F-4CCA-87CF-3E835A7DEEEC}"/>
              </a:ext>
            </a:extLst>
          </p:cNvPr>
          <p:cNvSpPr>
            <a:spLocks noGrp="1"/>
          </p:cNvSpPr>
          <p:nvPr>
            <p:ph idx="1"/>
          </p:nvPr>
        </p:nvSpPr>
        <p:spPr/>
        <p:txBody>
          <a:bodyPr/>
          <a:lstStyle/>
          <a:p>
            <a:r>
              <a:rPr lang="en-US" u="sng" dirty="0"/>
              <a:t>Visual</a:t>
            </a:r>
            <a:r>
              <a:rPr lang="en-US" dirty="0"/>
              <a:t>: demonstration of thematic patient in practical lesson demonstration of the history of the disease, laboratory and functional studies of the patient video method demonstration of medicines </a:t>
            </a:r>
            <a:r>
              <a:rPr lang="en-US" u="sng" dirty="0"/>
              <a:t>Practical</a:t>
            </a:r>
            <a:r>
              <a:rPr lang="en-US" dirty="0"/>
              <a:t>: physical methods of examination of the patient (examination, palpation, percussion, auscultation, pulmonary-cardiac resuscitation). evaluation of laboratory and functional studies of the patient. formulation of the diagnosis, writing a plan for examination and treatment of the patient, writing recipes.</a:t>
            </a:r>
          </a:p>
          <a:p>
            <a:endParaRPr lang="uk-UA" dirty="0"/>
          </a:p>
        </p:txBody>
      </p:sp>
      <p:pic>
        <p:nvPicPr>
          <p:cNvPr id="4" name="Picture 5" descr="4808_lores-300x198">
            <a:extLst>
              <a:ext uri="{FF2B5EF4-FFF2-40B4-BE49-F238E27FC236}">
                <a16:creationId xmlns:a16="http://schemas.microsoft.com/office/drawing/2014/main" id="{F7008DD6-E664-496A-92E4-B31FEEEAF6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10864" y="173254"/>
            <a:ext cx="2906830" cy="1683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3448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2B78B6-7CCB-4247-A9CF-E975A60414E1}"/>
              </a:ext>
            </a:extLst>
          </p:cNvPr>
          <p:cNvSpPr>
            <a:spLocks noGrp="1"/>
          </p:cNvSpPr>
          <p:nvPr>
            <p:ph type="title"/>
          </p:nvPr>
        </p:nvSpPr>
        <p:spPr/>
        <p:txBody>
          <a:bodyPr/>
          <a:lstStyle/>
          <a:p>
            <a:r>
              <a:rPr kumimoji="0" lang="en-US" sz="5400" b="0" i="0" u="none" strike="noStrike" kern="1200" cap="none" spc="0" normalizeH="0" baseline="0" noProof="0" dirty="0">
                <a:ln>
                  <a:noFill/>
                </a:ln>
                <a:solidFill>
                  <a:prstClr val="black"/>
                </a:solidFill>
                <a:effectLst/>
                <a:uLnTx/>
                <a:uFillTx/>
                <a:latin typeface="Calibri"/>
                <a:ea typeface="+mn-ea"/>
                <a:cs typeface="+mn-cs"/>
              </a:rPr>
              <a:t>Thank you for your attention</a:t>
            </a:r>
            <a:endParaRPr lang="ru-RU" dirty="0"/>
          </a:p>
        </p:txBody>
      </p:sp>
      <p:pic>
        <p:nvPicPr>
          <p:cNvPr id="4" name="Объект 3">
            <a:extLst>
              <a:ext uri="{FF2B5EF4-FFF2-40B4-BE49-F238E27FC236}">
                <a16:creationId xmlns:a16="http://schemas.microsoft.com/office/drawing/2014/main" id="{882285EB-008C-4818-9CE5-42C5AED92823}"/>
              </a:ext>
            </a:extLst>
          </p:cNvPr>
          <p:cNvPicPr>
            <a:picLocks noGrp="1" noChangeAspect="1"/>
          </p:cNvPicPr>
          <p:nvPr>
            <p:ph idx="1"/>
          </p:nvPr>
        </p:nvPicPr>
        <p:blipFill>
          <a:blip r:embed="rId2"/>
          <a:stretch>
            <a:fillRect/>
          </a:stretch>
        </p:blipFill>
        <p:spPr>
          <a:xfrm>
            <a:off x="1075825" y="1853974"/>
            <a:ext cx="2725148" cy="3487214"/>
          </a:xfrm>
          <a:prstGeom prst="rect">
            <a:avLst/>
          </a:prstGeom>
        </p:spPr>
      </p:pic>
      <p:pic>
        <p:nvPicPr>
          <p:cNvPr id="5" name="Рисунок 4">
            <a:extLst>
              <a:ext uri="{FF2B5EF4-FFF2-40B4-BE49-F238E27FC236}">
                <a16:creationId xmlns:a16="http://schemas.microsoft.com/office/drawing/2014/main" id="{81F5FAB7-81BC-4A32-8382-2661C86AA82C}"/>
              </a:ext>
            </a:extLst>
          </p:cNvPr>
          <p:cNvPicPr>
            <a:picLocks noChangeAspect="1"/>
          </p:cNvPicPr>
          <p:nvPr/>
        </p:nvPicPr>
        <p:blipFill>
          <a:blip r:embed="rId3"/>
          <a:stretch>
            <a:fillRect/>
          </a:stretch>
        </p:blipFill>
        <p:spPr>
          <a:xfrm>
            <a:off x="4254848" y="1685393"/>
            <a:ext cx="3112603" cy="3487214"/>
          </a:xfrm>
          <a:prstGeom prst="rect">
            <a:avLst/>
          </a:prstGeom>
        </p:spPr>
      </p:pic>
      <p:pic>
        <p:nvPicPr>
          <p:cNvPr id="6" name="Рисунок 5">
            <a:extLst>
              <a:ext uri="{FF2B5EF4-FFF2-40B4-BE49-F238E27FC236}">
                <a16:creationId xmlns:a16="http://schemas.microsoft.com/office/drawing/2014/main" id="{92DFDD1B-67AA-4404-8DF3-33FA4BB64AB9}"/>
              </a:ext>
            </a:extLst>
          </p:cNvPr>
          <p:cNvPicPr>
            <a:picLocks noChangeAspect="1"/>
          </p:cNvPicPr>
          <p:nvPr/>
        </p:nvPicPr>
        <p:blipFill>
          <a:blip r:embed="rId4"/>
          <a:stretch>
            <a:fillRect/>
          </a:stretch>
        </p:blipFill>
        <p:spPr>
          <a:xfrm>
            <a:off x="8059016" y="1679296"/>
            <a:ext cx="2603218" cy="3493311"/>
          </a:xfrm>
          <a:prstGeom prst="rect">
            <a:avLst/>
          </a:prstGeom>
        </p:spPr>
      </p:pic>
      <p:sp>
        <p:nvSpPr>
          <p:cNvPr id="7" name="Стрілка: вправо 6">
            <a:extLst>
              <a:ext uri="{FF2B5EF4-FFF2-40B4-BE49-F238E27FC236}">
                <a16:creationId xmlns:a16="http://schemas.microsoft.com/office/drawing/2014/main" id="{8C053842-D161-4ADF-9FE7-CABE05FB10A6}"/>
              </a:ext>
            </a:extLst>
          </p:cNvPr>
          <p:cNvSpPr/>
          <p:nvPr/>
        </p:nvSpPr>
        <p:spPr>
          <a:xfrm>
            <a:off x="3304100" y="5692331"/>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 name="Стрілка: вправо 7">
            <a:extLst>
              <a:ext uri="{FF2B5EF4-FFF2-40B4-BE49-F238E27FC236}">
                <a16:creationId xmlns:a16="http://schemas.microsoft.com/office/drawing/2014/main" id="{D6C53504-8F75-46BF-91E9-5F57E9A90911}"/>
              </a:ext>
            </a:extLst>
          </p:cNvPr>
          <p:cNvSpPr/>
          <p:nvPr/>
        </p:nvSpPr>
        <p:spPr>
          <a:xfrm>
            <a:off x="7471948" y="579033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Tree>
    <p:extLst>
      <p:ext uri="{BB962C8B-B14F-4D97-AF65-F5344CB8AC3E}">
        <p14:creationId xmlns:p14="http://schemas.microsoft.com/office/powerpoint/2010/main" val="1544249829"/>
      </p:ext>
    </p:extLst>
  </p:cSld>
  <p:clrMapOvr>
    <a:masterClrMapping/>
  </p:clrMapOvr>
</p:sld>
</file>

<file path=ppt/theme/theme1.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396</Words>
  <Application>Microsoft Office PowerPoint</Application>
  <PresentationFormat>Широкоэкранный</PresentationFormat>
  <Paragraphs>11</Paragraphs>
  <Slides>8</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8</vt:i4>
      </vt:variant>
    </vt:vector>
  </HeadingPairs>
  <TitlesOfParts>
    <vt:vector size="12" baseType="lpstr">
      <vt:lpstr>Arial</vt:lpstr>
      <vt:lpstr>Calibri</vt:lpstr>
      <vt:lpstr>Calibri Light</vt:lpstr>
      <vt:lpstr>Тема Office</vt:lpstr>
      <vt:lpstr>Elective course</vt:lpstr>
      <vt:lpstr>Relevance </vt:lpstr>
      <vt:lpstr>The purpose of the discipline The purpose of teaching the discipline "Military Field Therapy" is to obtain and deepen knowledge, skills and other competencies in military therapy necessary in professional activities, which are established on the basis of the educational and professional program of a specialist. </vt:lpstr>
      <vt:lpstr>History</vt:lpstr>
      <vt:lpstr>Презентация PowerPoint</vt:lpstr>
      <vt:lpstr>Evacuation, medical care</vt:lpstr>
      <vt:lpstr>Teaching methods </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Elective course</dc:title>
  <dc:creator>Дідик Наталя Василівна</dc:creator>
  <cp:lastModifiedBy>HomeOffice</cp:lastModifiedBy>
  <cp:revision>6</cp:revision>
  <dcterms:created xsi:type="dcterms:W3CDTF">2022-05-17T06:56:02Z</dcterms:created>
  <dcterms:modified xsi:type="dcterms:W3CDTF">2022-05-18T11:26:56Z</dcterms:modified>
</cp:coreProperties>
</file>