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5" r:id="rId5"/>
    <p:sldId id="260" r:id="rId6"/>
    <p:sldId id="264" r:id="rId7"/>
    <p:sldId id="261" r:id="rId8"/>
    <p:sldId id="266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72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2.11. </a:t>
            </a:r>
            <a:r>
              <a:rPr lang="uk-UA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Матеріалознавство як основа відновлювальної стоматології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2.11 «</a:t>
            </a:r>
            <a:r>
              <a:rPr lang="uk-UA" sz="3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Матеріалознавство як основа відновлювальної стоматології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4545" y="2468766"/>
            <a:ext cx="10450286" cy="4389233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/>
              <a:t>Анатомія людини (клінічні особливості будови порожнини рота); гістологія (ембріогенез та гістологічні особливості будови органів ротової порожнини); біоорганічна та біологічна хімія; патологічна анатомія; фізіологія; патофізіологія.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1514" y="2650439"/>
            <a:ext cx="5896975" cy="2814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algn="just"/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 практично орієнтований та сприяє підготовці майбутніх лікарів-стоматологів до роботи в клініці по терапевтичному та естетичному напрямку.</a:t>
            </a:r>
            <a:endParaRPr lang="x-none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1"/>
            <a:ext cx="6096000" cy="480147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 матеріалів естетичної та профілактичної стоматології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обґрунтовано обирати та готувати до використання матеріали для обтурації кореневих каналів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 про властивості різних груп стоматологічних матеріалів</a:t>
            </a:r>
            <a:endParaRPr lang="uk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ознайомлює</a:t>
            </a:r>
            <a:r>
              <a:rPr lang="ru-RU" sz="2400" dirty="0"/>
              <a:t> з </a:t>
            </a:r>
            <a:r>
              <a:rPr lang="ru-RU" sz="2400" dirty="0" err="1"/>
              <a:t>сучасним</a:t>
            </a:r>
            <a:r>
              <a:rPr lang="ru-RU" sz="2400" dirty="0"/>
              <a:t> </a:t>
            </a:r>
            <a:r>
              <a:rPr lang="ru-RU" sz="2400" dirty="0" err="1"/>
              <a:t>стоматологічними</a:t>
            </a:r>
            <a:r>
              <a:rPr lang="ru-RU" sz="2400" dirty="0"/>
              <a:t> </a:t>
            </a:r>
            <a:r>
              <a:rPr lang="ru-RU" sz="2400" dirty="0" err="1"/>
              <a:t>матеріалами</a:t>
            </a:r>
            <a:r>
              <a:rPr lang="ru-RU" sz="2400" dirty="0"/>
              <a:t> та способами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застосування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ндикатор зубного налета - Купить по лучшей цене в магазине Healthy Smil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72" y="161435"/>
            <a:ext cx="2762250" cy="2198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8" descr="Кариес-марке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981" y="416579"/>
            <a:ext cx="2311759" cy="168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1.png.4d74d7c90858a68affe8b5b1b2bac105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12"/>
          <a:stretch/>
        </p:blipFill>
        <p:spPr bwMode="auto">
          <a:xfrm>
            <a:off x="7654059" y="3013502"/>
            <a:ext cx="3418328" cy="188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фотополимерная пломб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059" y="5135079"/>
            <a:ext cx="3362867" cy="168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Стоматологические материалы Tokuyama - мы используем лучшее! | Dental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41" y="182295"/>
            <a:ext cx="5624670" cy="266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/>
          <p:nvPr/>
        </p:nvPicPr>
        <p:blipFill>
          <a:blip r:embed="rId7"/>
          <a:stretch>
            <a:fillRect/>
          </a:stretch>
        </p:blipFill>
        <p:spPr>
          <a:xfrm>
            <a:off x="278168" y="2550890"/>
            <a:ext cx="3033592" cy="1950622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 rotWithShape="1">
          <a:blip r:embed="rId8"/>
          <a:srcRect l="18817"/>
          <a:stretch/>
        </p:blipFill>
        <p:spPr bwMode="auto">
          <a:xfrm>
            <a:off x="139569" y="4720352"/>
            <a:ext cx="1655395" cy="18419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/>
          <p:cNvPicPr/>
          <p:nvPr/>
        </p:nvPicPr>
        <p:blipFill rotWithShape="1">
          <a:blip r:embed="rId9"/>
          <a:srcRect l="16331"/>
          <a:stretch/>
        </p:blipFill>
        <p:spPr bwMode="auto">
          <a:xfrm>
            <a:off x="2002322" y="4720353"/>
            <a:ext cx="1461235" cy="18419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6" descr="01 Гуттаперчевые штифты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145" y="3013502"/>
            <a:ext cx="1872453" cy="2949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8" descr="АДСІЛ,силер для кореневих каналів13,5 г(база 9 г, каталізатор 4,5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36631" y="3668148"/>
            <a:ext cx="2923491" cy="16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596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69576"/>
            <a:ext cx="5943600" cy="518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Властивості та застосування стоматологічних цементів та композитів;</a:t>
            </a: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Біоактивні матеріали</a:t>
            </a: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  <a:endParaRPr lang="x-none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Адгезивні</a:t>
            </a:r>
            <a:r>
              <a:rPr lang="uk-U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системи;</a:t>
            </a:r>
            <a:r>
              <a:rPr lang="x-none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Засоби для медикаментозної обробки кореневих каналів</a:t>
            </a:r>
            <a:r>
              <a:rPr lang="uk-U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  <a:r>
              <a:rPr lang="x-none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Біокерамічні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uk-UA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силери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та матеріали для обтурації кореневих каналів</a:t>
            </a: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</a:p>
          <a:p>
            <a:pPr>
              <a:buSzPct val="144000"/>
            </a:pPr>
            <a:r>
              <a:rPr lang="uk-UA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Відбілюючі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системи для професійного та домашнього використання</a:t>
            </a: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x-none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Лікування кореневих каналів, ціна в Києві — ПРИЗМ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" r="72763" b="-653"/>
          <a:stretch/>
        </p:blipFill>
        <p:spPr bwMode="auto">
          <a:xfrm>
            <a:off x="7828368" y="4153226"/>
            <a:ext cx="1582440" cy="255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Босс\Desktop\0-02-0a-511c21cd367f9619cf5b6ed388a9c607dfc0869df2f4615b1a0c83e34f0b5f50_982d41f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9" t="27717" r="5411" b="16090"/>
          <a:stretch/>
        </p:blipFill>
        <p:spPr bwMode="auto">
          <a:xfrm>
            <a:off x="9287037" y="4084053"/>
            <a:ext cx="2904963" cy="259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Эйч Плюс жет ( AH Plus Jet Dentsply ) аш плюс джет Дентсплай, цена 2312  грн., купить в Киеве — Prom.ua (ID#1015720314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" t="27492" r="2532" b="41656"/>
          <a:stretch/>
        </p:blipFill>
        <p:spPr bwMode="auto">
          <a:xfrm>
            <a:off x="2653612" y="5286859"/>
            <a:ext cx="4150191" cy="136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Septodont BioRoot RCS Биокерамический силер для пломбирования корневых  каналов (описание, цены, где купить, отзывы) - Купить на Маркете -  Профессиональный стоматологический портал (сайт) «Клуб стоматологов»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16565" r="25233" b="17397"/>
          <a:stretch/>
        </p:blipFill>
        <p:spPr bwMode="auto">
          <a:xfrm>
            <a:off x="-1" y="4798228"/>
            <a:ext cx="2478253" cy="199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Аппликатор для МТА+ Cercamed》ᐉ Купить Аппликаторы, микробраши, канюли  Cerkamed по низкой цене ┃ DentalProduct.com.u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1" b="15017"/>
          <a:stretch/>
        </p:blipFill>
        <p:spPr bwMode="auto">
          <a:xfrm>
            <a:off x="2719302" y="3104542"/>
            <a:ext cx="3567027" cy="164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упить пломбировочные материалы в городе Челябинск по выгодным ценам —  Медтехника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1" r="2652" b="9831"/>
          <a:stretch/>
        </p:blipFill>
        <p:spPr bwMode="auto">
          <a:xfrm>
            <a:off x="12397" y="31840"/>
            <a:ext cx="3970220" cy="292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Наращивание зубов: преимущества и недостатки современных методов |  «Вита-Стом»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281" y="1002710"/>
            <a:ext cx="2710232" cy="152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odonta.org/images/articles/107/b2ap3_large_home_blaching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/>
          <a:stretch/>
        </p:blipFill>
        <p:spPr bwMode="auto">
          <a:xfrm>
            <a:off x="7828368" y="1492952"/>
            <a:ext cx="4142762" cy="243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ALASEPT SDS (Каласепт) Nordiska Dental, Швеция. Инструкция по применению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49" y="2954065"/>
            <a:ext cx="2592378" cy="19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Причини, за якими передні зуби можуть випирати вперед - Зернова - цікаві  факти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71" b="50000"/>
          <a:stretch/>
        </p:blipFill>
        <p:spPr bwMode="auto">
          <a:xfrm>
            <a:off x="7964514" y="350935"/>
            <a:ext cx="1935235" cy="107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Причини, за якими передні зуби можуть випирати вперед - Зернова - цікаві  факти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50000" r="9670" b="4303"/>
          <a:stretch/>
        </p:blipFill>
        <p:spPr bwMode="auto">
          <a:xfrm>
            <a:off x="10049872" y="350935"/>
            <a:ext cx="1807774" cy="107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2" r="3083"/>
          <a:stretch/>
        </p:blipFill>
        <p:spPr bwMode="auto">
          <a:xfrm>
            <a:off x="6048735" y="3899087"/>
            <a:ext cx="2049129" cy="258719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675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73037" y="257699"/>
            <a:ext cx="5823857" cy="5911989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Провести протравлювання емалі, підготувати та нанести </a:t>
            </a:r>
            <a:r>
              <a:rPr lang="uk-UA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адгезив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замішати та накласти постійну пломбу з композиційного матеріалу </a:t>
            </a:r>
            <a:r>
              <a:rPr lang="uk-UA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фотополімерного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способу твердіння в каріозні порожнини на фантомі.</a:t>
            </a:r>
            <a:endParaRPr lang="x-non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Опанувати техніки накладання системи кофердам на фантомі.</a:t>
            </a:r>
            <a:endParaRPr lang="x-non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Обґрунтовано вибрати матеріали для професійної гігієни враховуючи її етапи.</a:t>
            </a:r>
            <a:endParaRPr lang="x-non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риготувати пластичний </a:t>
            </a:r>
            <a:r>
              <a:rPr lang="uk-UA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твердіючий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матеріал (</a:t>
            </a:r>
            <a:r>
              <a:rPr lang="uk-UA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силер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для постійного пломбування кореневого каналу.</a:t>
            </a:r>
            <a:endParaRPr lang="x-non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Опанувати техніку застосування матеріалів для відбілювання зубів.</a:t>
            </a:r>
            <a:endParaRPr lang="x-non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Стоматологічні витратні матеріали - необхідна складова якісного й  ефективного лікув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64" y="2033309"/>
            <a:ext cx="5231219" cy="244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Адгезивные системы и что такое адгезия в стоматолог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324" y="194169"/>
            <a:ext cx="3424728" cy="171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5 речей, які необхідно знати про адгезиви в стоматології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4" r="7377" b="20507"/>
          <a:stretch/>
        </p:blipFill>
        <p:spPr bwMode="auto">
          <a:xfrm>
            <a:off x="1059722" y="196993"/>
            <a:ext cx="2839309" cy="162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Оптібонд ФЛ (OptiBond FL) двокомпонентний універсальний адгезив - фото 1 - id-p270406966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985" y="0"/>
            <a:ext cx="2625217" cy="201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0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635" y="2135801"/>
            <a:ext cx="4244434" cy="223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 descr="Facebook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437" y="4542728"/>
            <a:ext cx="2343594" cy="2214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 descr="Сода стоматологическая Аир Флоу Air Flow Порошок для чистки Лимон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3" b="19200"/>
          <a:stretch/>
        </p:blipFill>
        <p:spPr bwMode="auto">
          <a:xfrm>
            <a:off x="4827181" y="4542728"/>
            <a:ext cx="3484123" cy="2267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Професійна гігієна порожнини рота - Стоматологічна клініка Юрія Буня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251" y="4576819"/>
            <a:ext cx="2518201" cy="21464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6606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329489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347382"/>
            <a:ext cx="5076250" cy="2148315"/>
          </a:xfrm>
        </p:spPr>
        <p:txBody>
          <a:bodyPr>
            <a:normAutofit/>
          </a:bodyPr>
          <a:lstStyle/>
          <a:p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Пилипюк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Ольга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Повшенюк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Анастасія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82153" y="1877893"/>
            <a:ext cx="52351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 В. Стуса, 2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terstom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82B738-873E-495F-012F-A9860A68A1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1877892"/>
            <a:ext cx="2169142" cy="26581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E62C31-FCC0-6CA0-8796-3DCA127F2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83993" y="2168225"/>
            <a:ext cx="2658147" cy="207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131562</TotalTime>
  <Words>364</Words>
  <Application>Microsoft Macintosh PowerPoint</Application>
  <PresentationFormat>Widescreen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Gill Sans MT</vt:lpstr>
      <vt:lpstr>Parcel</vt:lpstr>
      <vt:lpstr>ВК 2.11. Матеріалознавство як основа відновлювальної стоматології</vt:lpstr>
      <vt:lpstr>Паспорт ОСВІТНЬОГО КОМПОНЕнТА   ВК 2.11 «Матеріалознавство як основа відновлювальної стоматології» </vt:lpstr>
      <vt:lpstr>Чому варто обрати цей курс</vt:lpstr>
      <vt:lpstr>PowerPoint Presentation</vt:lpstr>
      <vt:lpstr>Що ви будете вивчати</vt:lpstr>
      <vt:lpstr>PowerPoint Presentation</vt:lpstr>
      <vt:lpstr>Що ви зможете  за умови опанування курсу</vt:lpstr>
      <vt:lpstr>PowerPoint Presentation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Andrii Povshenyk</cp:lastModifiedBy>
  <cp:revision>25</cp:revision>
  <dcterms:created xsi:type="dcterms:W3CDTF">2026-04-08T10:22:59Z</dcterms:created>
  <dcterms:modified xsi:type="dcterms:W3CDTF">2026-09-17T11:00:08Z</dcterms:modified>
</cp:coreProperties>
</file>