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BE019175-5C3B-E24C-B401-5A46CBCE9F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19400" y="3352800"/>
            <a:ext cx="8229600" cy="838200"/>
          </a:xfrm>
        </p:spPr>
        <p:txBody>
          <a:bodyPr>
            <a:noAutofit/>
          </a:bodyPr>
          <a:lstStyle/>
          <a:p>
            <a:pPr algn="ctr">
              <a:tabLst>
                <a:tab pos="5940425" algn="r"/>
              </a:tabLst>
            </a:pPr>
            <a:r>
              <a:rPr lang="en-US" sz="1800" dirty="0">
                <a:latin typeface="Arial Rounded MT Bold" panose="020F0704030504030204" pitchFamily="34" charset="0"/>
              </a:rPr>
              <a:t>Department of Orthopedic Dentistry</a:t>
            </a:r>
            <a:endParaRPr lang="uk-UA" sz="18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en-US" sz="1800" dirty="0">
                <a:latin typeface="Arial Rounded MT Bold" panose="020F0704030504030204" pitchFamily="34" charset="0"/>
              </a:rPr>
              <a:t>The course of the choice</a:t>
            </a:r>
            <a:r>
              <a:rPr lang="uk-UA" sz="1800" dirty="0"/>
              <a:t> </a:t>
            </a:r>
            <a:r>
              <a:rPr lang="en-US" sz="1800" dirty="0">
                <a:latin typeface="Arial Rounded MT Bold" panose="020F0704030504030204" pitchFamily="34" charset="0"/>
              </a:rPr>
              <a:t>for the training of students (specialists of the second (master's) level of higher education) 5</a:t>
            </a:r>
            <a:r>
              <a:rPr lang="uk-UA" sz="1800" dirty="0"/>
              <a:t> </a:t>
            </a:r>
            <a:r>
              <a:rPr lang="en-US" sz="1800" dirty="0" smtClean="0">
                <a:latin typeface="Arial Rounded MT Bold" panose="020F0704030504030204" pitchFamily="34" charset="0"/>
              </a:rPr>
              <a:t>course</a:t>
            </a:r>
            <a:endParaRPr lang="en-US" sz="1800" dirty="0">
              <a:latin typeface="Arial Rounded MT Bold" panose="020F0704030504030204" pitchFamily="34" charset="0"/>
            </a:endParaRPr>
          </a:p>
          <a:p>
            <a:pPr algn="ctr"/>
            <a:r>
              <a:rPr lang="en-US" sz="1800" dirty="0">
                <a:latin typeface="Arial Rounded MT Bold" panose="020F0704030504030204" pitchFamily="34" charset="0"/>
              </a:rPr>
              <a:t>specialty 221 “Dentistry"</a:t>
            </a:r>
            <a:endParaRPr lang="uk-UA" sz="180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A16AF6-3140-D74B-8799-D9C1B70D3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11049000" cy="95984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Digital technologies </a:t>
            </a:r>
            <a:r>
              <a:rPr lang="en-US" dirty="0" smtClean="0"/>
              <a:t>of prosthetics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29782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325883-5C9E-E943-9D5F-539D45C0D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0"/>
            <a:ext cx="10312401" cy="1066800"/>
          </a:xfrm>
        </p:spPr>
        <p:txBody>
          <a:bodyPr/>
          <a:lstStyle/>
          <a:p>
            <a:r>
              <a:rPr lang="en-US" dirty="0"/>
              <a:t>From diagnosis to </a:t>
            </a:r>
            <a:r>
              <a:rPr lang="en-US" dirty="0" smtClean="0"/>
              <a:t>manufacturing</a:t>
            </a:r>
            <a:endParaRPr lang="uk-UA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7751861B-A926-834B-9196-1D0A9BDBA452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09800" y="1828800"/>
            <a:ext cx="7543800" cy="4572000"/>
          </a:xfrm>
        </p:spPr>
      </p:pic>
    </p:spTree>
    <p:extLst>
      <p:ext uri="{BB962C8B-B14F-4D97-AF65-F5344CB8AC3E}">
        <p14:creationId xmlns:p14="http://schemas.microsoft.com/office/powerpoint/2010/main" xmlns="" val="301571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751E93-E484-7341-B0B1-A133DAE63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533400"/>
            <a:ext cx="7772400" cy="1454769"/>
          </a:xfrm>
        </p:spPr>
        <p:txBody>
          <a:bodyPr/>
          <a:lstStyle/>
          <a:p>
            <a:r>
              <a:rPr lang="en-US" dirty="0"/>
              <a:t>Scanning technology</a:t>
            </a:r>
            <a:endParaRPr lang="uk-UA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F14962FA-3D9F-464E-AAFD-4618A864733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14800" y="1828800"/>
            <a:ext cx="2971800" cy="4953000"/>
          </a:xfrm>
        </p:spPr>
      </p:pic>
    </p:spTree>
    <p:extLst>
      <p:ext uri="{BB962C8B-B14F-4D97-AF65-F5344CB8AC3E}">
        <p14:creationId xmlns:p14="http://schemas.microsoft.com/office/powerpoint/2010/main" xmlns="" val="200295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17B968-A3D0-B644-A6F3-4045913C0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457200"/>
            <a:ext cx="8991600" cy="914400"/>
          </a:xfrm>
        </p:spPr>
        <p:txBody>
          <a:bodyPr/>
          <a:lstStyle/>
          <a:p>
            <a:r>
              <a:rPr lang="en-US" dirty="0"/>
              <a:t>Computer </a:t>
            </a:r>
            <a:r>
              <a:rPr lang="en-US" dirty="0" smtClean="0"/>
              <a:t>designing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8E396147-F770-054E-A7D1-DA812B09720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0" y="1600200"/>
            <a:ext cx="8610600" cy="5105400"/>
          </a:xfrm>
        </p:spPr>
      </p:pic>
    </p:spTree>
    <p:extLst>
      <p:ext uri="{BB962C8B-B14F-4D97-AF65-F5344CB8AC3E}">
        <p14:creationId xmlns:p14="http://schemas.microsoft.com/office/powerpoint/2010/main" xmlns="" val="55687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D98BFDA-23AF-5A4F-B0BE-6A950F0B6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600"/>
            <a:ext cx="4678680" cy="914400"/>
          </a:xfrm>
        </p:spPr>
        <p:txBody>
          <a:bodyPr/>
          <a:lstStyle/>
          <a:p>
            <a:r>
              <a:rPr lang="en-US" dirty="0" smtClean="0"/>
              <a:t>Manufacturing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B33F4EED-11C1-BB43-AB39-DAE24C294FD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0" y="1828800"/>
            <a:ext cx="8001000" cy="4876800"/>
          </a:xfrm>
        </p:spPr>
      </p:pic>
    </p:spTree>
    <p:extLst>
      <p:ext uri="{BB962C8B-B14F-4D97-AF65-F5344CB8AC3E}">
        <p14:creationId xmlns:p14="http://schemas.microsoft.com/office/powerpoint/2010/main" xmlns="" val="359648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CB1DCD3-FF10-BD4E-B90C-DC97238FD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62000"/>
            <a:ext cx="5059680" cy="914400"/>
          </a:xfrm>
        </p:spPr>
        <p:txBody>
          <a:bodyPr/>
          <a:lstStyle/>
          <a:p>
            <a:r>
              <a:rPr lang="en-US" dirty="0" smtClean="0"/>
              <a:t>Grinding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166E2A0E-3043-7D45-B05F-B4815A80AC9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1905000"/>
            <a:ext cx="6705600" cy="4876800"/>
          </a:xfrm>
        </p:spPr>
      </p:pic>
    </p:spTree>
    <p:extLst>
      <p:ext uri="{BB962C8B-B14F-4D97-AF65-F5344CB8AC3E}">
        <p14:creationId xmlns:p14="http://schemas.microsoft.com/office/powerpoint/2010/main" xmlns="" val="358429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24C0C8-1CC0-3748-B601-66BFCD978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819400"/>
            <a:ext cx="3886200" cy="1447800"/>
          </a:xfrm>
        </p:spPr>
        <p:txBody>
          <a:bodyPr/>
          <a:lstStyle/>
          <a:p>
            <a:r>
              <a:rPr lang="en-US" dirty="0" smtClean="0"/>
              <a:t>3D printing</a:t>
            </a:r>
            <a:endParaRPr lang="uk-UA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D679A618-13C1-E745-8C1C-027ADE26780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371600"/>
            <a:ext cx="3810000" cy="5105400"/>
          </a:xfrm>
        </p:spPr>
      </p:pic>
    </p:spTree>
    <p:extLst>
      <p:ext uri="{BB962C8B-B14F-4D97-AF65-F5344CB8AC3E}">
        <p14:creationId xmlns:p14="http://schemas.microsoft.com/office/powerpoint/2010/main" xmlns="" val="386030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</TotalTime>
  <Words>50</Words>
  <Application>Microsoft Office PowerPoint</Application>
  <PresentationFormat>Произвольный</PresentationFormat>
  <Paragraphs>10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Digital technologies of prosthetics</vt:lpstr>
      <vt:lpstr>From diagnosis to manufacturing</vt:lpstr>
      <vt:lpstr>Scanning technology</vt:lpstr>
      <vt:lpstr>Computer designing </vt:lpstr>
      <vt:lpstr>Manufacturing </vt:lpstr>
      <vt:lpstr>Grinding </vt:lpstr>
      <vt:lpstr>3D printing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технології </dc:title>
  <dc:creator>vsevolod1976@gmail.com</dc:creator>
  <cp:lastModifiedBy>user</cp:lastModifiedBy>
  <cp:revision>9</cp:revision>
  <dcterms:created xsi:type="dcterms:W3CDTF">2020-12-17T13:04:11Z</dcterms:created>
  <dcterms:modified xsi:type="dcterms:W3CDTF">2022-05-24T20:30:11Z</dcterms:modified>
</cp:coreProperties>
</file>