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3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9672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2586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3514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6209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0606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1531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5185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9156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265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59864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8248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1217572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31788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17278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76830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1560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10323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4970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 cstate="print">
            <a:alphaModFix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C5E4844-D4D7-45E0-B0F4-EAE22A61F993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3769F11-00A9-4FFA-92ED-8973B472145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9854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  <p:sldLayoutId id="2147483799" r:id="rId16"/>
    <p:sldLayoutId id="2147483800" r:id="rId17"/>
    <p:sldLayoutId id="2147483801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3495" y="1313895"/>
            <a:ext cx="11544299" cy="1786854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Basic Technologies of Dentures Producing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2106" y="3613878"/>
            <a:ext cx="10161037" cy="2057400"/>
          </a:xfrm>
        </p:spPr>
        <p:txBody>
          <a:bodyPr>
            <a:normAutofit fontScale="62500" lnSpcReduction="20000"/>
          </a:bodyPr>
          <a:lstStyle/>
          <a:p>
            <a:pPr>
              <a:tabLst>
                <a:tab pos="5940425" algn="r"/>
              </a:tabLst>
            </a:pPr>
            <a:r>
              <a:rPr lang="en-US" sz="2400" dirty="0">
                <a:latin typeface="Arial Rounded MT Bold" panose="020F0704030504030204" pitchFamily="34" charset="0"/>
              </a:rPr>
              <a:t>Department of Orthopedic Dentistry</a:t>
            </a:r>
            <a:endParaRPr lang="uk-UA" sz="2400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r">
              <a:tabLst>
                <a:tab pos="5940425" algn="r"/>
              </a:tabLst>
            </a:pPr>
            <a:endParaRPr lang="uk-UA" sz="2400" b="1" dirty="0">
              <a:solidFill>
                <a:schemeClr val="bg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r"/>
            <a:endParaRPr lang="uk-UA" sz="2400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Arial Rounded MT Bold" panose="020F0704030504030204" pitchFamily="34" charset="0"/>
              </a:rPr>
              <a:t>The course of the choice</a:t>
            </a:r>
            <a:r>
              <a:rPr lang="uk-UA" sz="2400" dirty="0"/>
              <a:t> </a:t>
            </a:r>
            <a:r>
              <a:rPr lang="en-US" sz="2400" dirty="0">
                <a:latin typeface="Arial Rounded MT Bold" panose="020F0704030504030204" pitchFamily="34" charset="0"/>
              </a:rPr>
              <a:t>for the training of students (specialists of the second (master's) level of higher education) </a:t>
            </a:r>
            <a:r>
              <a:rPr lang="en-US" sz="2400" dirty="0" smtClean="0">
                <a:latin typeface="Arial Rounded MT Bold" panose="020F0704030504030204" pitchFamily="34" charset="0"/>
              </a:rPr>
              <a:t>3</a:t>
            </a:r>
            <a:r>
              <a:rPr lang="uk-UA" sz="2400" dirty="0" smtClean="0"/>
              <a:t> </a:t>
            </a:r>
            <a:r>
              <a:rPr lang="en-US" sz="2400" smtClean="0">
                <a:latin typeface="Arial Rounded MT Bold" panose="020F0704030504030204" pitchFamily="34" charset="0"/>
              </a:rPr>
              <a:t>course</a:t>
            </a:r>
            <a:endParaRPr lang="en-US" sz="2400" dirty="0">
              <a:latin typeface="Arial Rounded MT Bold" panose="020F0704030504030204" pitchFamily="34" charset="0"/>
            </a:endParaRPr>
          </a:p>
          <a:p>
            <a:r>
              <a:rPr lang="en-US" sz="2400" dirty="0">
                <a:latin typeface="Arial Rounded MT Bold" panose="020F0704030504030204" pitchFamily="34" charset="0"/>
              </a:rPr>
              <a:t>specialty 221 “Dentistry"</a:t>
            </a:r>
            <a:endParaRPr lang="uk-UA" sz="2400" dirty="0"/>
          </a:p>
          <a:p>
            <a:endParaRPr 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81713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679" y="173004"/>
            <a:ext cx="4418449" cy="679252"/>
          </a:xfrm>
        </p:spPr>
        <p:txBody>
          <a:bodyPr/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Relevance: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579679" y="949124"/>
            <a:ext cx="10336896" cy="362172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development of orthopedic dentistry is aimed at improving </a:t>
            </a:r>
            <a:r>
              <a:rPr lang="en-US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treatment methods and increasing of </a:t>
            </a:r>
            <a:r>
              <a:rPr lang="en-US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efficiency of dental care. Therefore, the knowledge and skills that students acquire when studying the discipline </a:t>
            </a:r>
            <a:r>
              <a:rPr lang="en-US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cap="none" dirty="0" smtClean="0"/>
              <a:t>The basic technologies of dentures producing</a:t>
            </a:r>
            <a:r>
              <a:rPr lang="en-US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 is </a:t>
            </a:r>
            <a:r>
              <a:rPr lang="en-US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necessary component of the formation of professional competencies of a modern doctor.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Зубні коронки – Про зуби">
            <a:extLst>
              <a:ext uri="{FF2B5EF4-FFF2-40B4-BE49-F238E27FC236}">
                <a16:creationId xmlns:a16="http://schemas.microsoft.com/office/drawing/2014/main" xmlns="" id="{D464306E-AA67-490C-AE0E-79087817F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572000"/>
            <a:ext cx="4820575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4DD1990-0D00-4028-AE56-97025D2472A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79" y="4570847"/>
            <a:ext cx="3533312" cy="2287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958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2744" y="404636"/>
            <a:ext cx="1679839" cy="747799"/>
          </a:xfrm>
        </p:spPr>
        <p:txBody>
          <a:bodyPr>
            <a:normAutofit/>
          </a:bodyPr>
          <a:lstStyle/>
          <a:p>
            <a:r>
              <a:rPr lang="en-US" cap="none" dirty="0" smtClean="0">
                <a:solidFill>
                  <a:schemeClr val="accent1">
                    <a:lumMod val="50000"/>
                  </a:schemeClr>
                </a:solidFill>
              </a:rPr>
              <a:t>AIM</a:t>
            </a:r>
            <a:r>
              <a:rPr lang="uk-UA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2744" y="1196294"/>
            <a:ext cx="10010807" cy="323574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3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Formation of students' system of knowledge about modern technologies of manufacturing non-removable and removable dentures </a:t>
            </a:r>
            <a:r>
              <a:rPr lang="uk-UA" sz="3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indent="0">
              <a:buNone/>
            </a:pPr>
            <a:endParaRPr lang="ru-RU" sz="36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Зубні коронки – Про зуби">
            <a:extLst>
              <a:ext uri="{FF2B5EF4-FFF2-40B4-BE49-F238E27FC236}">
                <a16:creationId xmlns:a16="http://schemas.microsoft.com/office/drawing/2014/main" xmlns="" id="{2774FC0B-938D-4CD8-BE63-F15241ED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7643" y="4651899"/>
            <a:ext cx="3874357" cy="220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Зубні вкладки в стоматології: плюси і мінуси, що це таке, вкладки під  коронку">
            <a:extLst>
              <a:ext uri="{FF2B5EF4-FFF2-40B4-BE49-F238E27FC236}">
                <a16:creationId xmlns:a16="http://schemas.microsoft.com/office/drawing/2014/main" xmlns="" id="{D6DFE2D3-BB22-4AA9-B8D3-3D3DF9014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744" y="4756831"/>
            <a:ext cx="3874357" cy="220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34797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026" y="165716"/>
            <a:ext cx="2802713" cy="72205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Tasks</a:t>
            </a:r>
            <a:r>
              <a:rPr lang="uk-UA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1156" y="719535"/>
            <a:ext cx="11538818" cy="5013959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</a:pPr>
            <a:r>
              <a:rPr lang="en-US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Studying the types of fixed and removable dental </a:t>
            </a: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prostheses</a:t>
            </a:r>
          </a:p>
          <a:p>
            <a:pPr lvl="0">
              <a:lnSpc>
                <a:spcPct val="100000"/>
              </a:lnSpc>
            </a:pP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Determination </a:t>
            </a:r>
            <a:r>
              <a:rPr lang="en-US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technological stages of manufacturing </a:t>
            </a: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orthopedic dentures</a:t>
            </a:r>
          </a:p>
          <a:p>
            <a:pPr lvl="0">
              <a:lnSpc>
                <a:spcPct val="100000"/>
              </a:lnSpc>
            </a:pP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Interpretation </a:t>
            </a:r>
            <a:r>
              <a:rPr lang="en-US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features of technology of production of fixed and removable </a:t>
            </a: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dental prostheses</a:t>
            </a:r>
          </a:p>
          <a:p>
            <a:pPr lvl="0">
              <a:lnSpc>
                <a:spcPct val="100000"/>
              </a:lnSpc>
            </a:pP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Demonstration </a:t>
            </a:r>
            <a:r>
              <a:rPr lang="en-US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phantoms </a:t>
            </a: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clinical </a:t>
            </a:r>
            <a:r>
              <a:rPr lang="en-US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laboratorical</a:t>
            </a: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stages of manufacturing </a:t>
            </a: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non-removable </a:t>
            </a:r>
            <a:r>
              <a:rPr lang="en-US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removable </a:t>
            </a: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dentures</a:t>
            </a:r>
          </a:p>
          <a:p>
            <a:pPr lvl="0">
              <a:lnSpc>
                <a:spcPct val="100000"/>
              </a:lnSpc>
            </a:pP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Justification </a:t>
            </a:r>
            <a:r>
              <a:rPr lang="en-US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choice of materials for the </a:t>
            </a:r>
            <a:r>
              <a:rPr lang="en-US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 </a:t>
            </a:r>
            <a:r>
              <a:rPr lang="en-US" sz="2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 types of dentures.</a:t>
            </a:r>
            <a:endParaRPr lang="ru-RU" sz="2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Суцільнолиті коронки: технологія та етапи виготовлення | Зуби">
            <a:extLst>
              <a:ext uri="{FF2B5EF4-FFF2-40B4-BE49-F238E27FC236}">
                <a16:creationId xmlns:a16="http://schemas.microsoft.com/office/drawing/2014/main" xmlns="" id="{FCBFAF60-1D1A-4F79-97EE-063290EFF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9505" y="4776186"/>
            <a:ext cx="3612989" cy="208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CFC17779-286E-4C72-9158-7C1AD9D05C5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2026" y="5135330"/>
            <a:ext cx="282892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Зйомні протези нейлонові, ціни, Київ">
            <a:extLst>
              <a:ext uri="{FF2B5EF4-FFF2-40B4-BE49-F238E27FC236}">
                <a16:creationId xmlns:a16="http://schemas.microsoft.com/office/drawing/2014/main" xmlns="" id="{B5A76B47-D7BC-486C-9466-BB0B258BD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81048" y="5083620"/>
            <a:ext cx="2828926" cy="172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59649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xmlns="" id="{46F39B7E-7D4F-4F5D-AE8E-75CA72180FC2}"/>
              </a:ext>
            </a:extLst>
          </p:cNvPr>
          <p:cNvSpPr/>
          <p:nvPr/>
        </p:nvSpPr>
        <p:spPr>
          <a:xfrm>
            <a:off x="749508" y="961764"/>
            <a:ext cx="1129259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inlays manufacturing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Technology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artificial crowns manufacturing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Technology of manufacturing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pin constructions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Technology of metal-ceramic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crowns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Technology of manufacturing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metal-plastic bridge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Technology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metal-ceramic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bridge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Basic materials for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fixed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dentures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Technology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 of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removable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denture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Technology of manufacturing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removable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denture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Technology of manufacturing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arched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removable denture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xmlns="" id="{AFC5E966-689E-464B-A0D6-049B32E3F503}"/>
              </a:ext>
            </a:extLst>
          </p:cNvPr>
          <p:cNvSpPr/>
          <p:nvPr/>
        </p:nvSpPr>
        <p:spPr>
          <a:xfrm>
            <a:off x="2704687" y="130767"/>
            <a:ext cx="421782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content </a:t>
            </a:r>
            <a:r>
              <a:rPr lang="uk-UA" sz="4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sz="4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374388"/>
      </p:ext>
    </p:extLst>
  </p:cSld>
  <p:clrMapOvr>
    <a:masterClrMapping/>
  </p:clrMapOvr>
</p:sld>
</file>

<file path=ppt/theme/theme1.xml><?xml version="1.0" encoding="utf-8"?>
<a:theme xmlns:a="http://schemas.openxmlformats.org/drawingml/2006/main" name="Краплинка">
  <a:themeElements>
    <a:clrScheme name="Краплинка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раплинка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раплинка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Краплинка</Template>
  <TotalTime>240</TotalTime>
  <Words>193</Words>
  <Application>Microsoft Office PowerPoint</Application>
  <PresentationFormat>Произвольный</PresentationFormat>
  <Paragraphs>27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Краплинка</vt:lpstr>
      <vt:lpstr>The Basic Technologies of Dentures Producing</vt:lpstr>
      <vt:lpstr>Relevance:</vt:lpstr>
      <vt:lpstr>AIM:</vt:lpstr>
      <vt:lpstr>Tasks:</vt:lpstr>
      <vt:lpstr>Слайд 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user</cp:lastModifiedBy>
  <cp:revision>22</cp:revision>
  <dcterms:created xsi:type="dcterms:W3CDTF">2020-12-18T12:49:35Z</dcterms:created>
  <dcterms:modified xsi:type="dcterms:W3CDTF">2022-05-24T20:27:12Z</dcterms:modified>
</cp:coreProperties>
</file>