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3"/>
  </p:notesMasterIdLst>
  <p:handoutMasterIdLst>
    <p:handoutMasterId r:id="rId14"/>
  </p:handoutMasterIdLst>
  <p:sldIdLst>
    <p:sldId id="262" r:id="rId2"/>
    <p:sldId id="263" r:id="rId3"/>
    <p:sldId id="264" r:id="rId4"/>
    <p:sldId id="265" r:id="rId5"/>
    <p:sldId id="266" r:id="rId6"/>
    <p:sldId id="267" r:id="rId7"/>
    <p:sldId id="268" r:id="rId8"/>
    <p:sldId id="258" r:id="rId9"/>
    <p:sldId id="259" r:id="rId10"/>
    <p:sldId id="260" r:id="rId11"/>
    <p:sldId id="261" r:id="rId12"/>
  </p:sldIdLst>
  <p:sldSz cx="12188825" cy="6858000"/>
  <p:notesSz cx="6858000" cy="9144000"/>
  <p:defaultTextStyle>
    <a:defPPr rtl="0">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26" userDrawn="1">
          <p15:clr>
            <a:srgbClr val="A4A3A4"/>
          </p15:clr>
        </p15:guide>
        <p15:guide id="3" orient="horz" pos="3888">
          <p15:clr>
            <a:srgbClr val="A4A3A4"/>
          </p15:clr>
        </p15:guide>
        <p15:guide id="4" orient="horz" pos="300" userDrawn="1">
          <p15:clr>
            <a:srgbClr val="A4A3A4"/>
          </p15:clr>
        </p15:guide>
        <p15:guide id="5" pos="3839">
          <p15:clr>
            <a:srgbClr val="A4A3A4"/>
          </p15:clr>
        </p15:guide>
        <p15:guide id="6" pos="1007">
          <p15:clr>
            <a:srgbClr val="A4A3A4"/>
          </p15:clr>
        </p15:guide>
        <p15:guide id="7" pos="4429"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CF1AB2-1976-4502-BF36-3FF5EA218861}">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howGuides="1">
      <p:cViewPr varScale="1">
        <p:scale>
          <a:sx n="67" d="100"/>
          <a:sy n="67" d="100"/>
        </p:scale>
        <p:origin x="780" y="72"/>
      </p:cViewPr>
      <p:guideLst>
        <p:guide orient="horz" pos="2160"/>
        <p:guide orient="horz" pos="1026"/>
        <p:guide orient="horz" pos="3888"/>
        <p:guide orient="horz" pos="300"/>
        <p:guide pos="3839"/>
        <p:guide pos="1007"/>
        <p:guide pos="4429"/>
      </p:guideLst>
    </p:cSldViewPr>
  </p:slideViewPr>
  <p:notesTextViewPr>
    <p:cViewPr>
      <p:scale>
        <a:sx n="3" d="2"/>
        <a:sy n="3" d="2"/>
      </p:scale>
      <p:origin x="0" y="0"/>
    </p:cViewPr>
  </p:notesTextViewPr>
  <p:notesViewPr>
    <p:cSldViewPr showGuides="1">
      <p:cViewPr varScale="1">
        <p:scale>
          <a:sx n="87" d="100"/>
          <a:sy n="87" d="100"/>
        </p:scale>
        <p:origin x="3762"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______Microsoft_Excel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uk-UA"/>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Ряд 1</c:v>
                </c:pt>
              </c:strCache>
            </c:strRef>
          </c:tx>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invertIfNegative val="0"/>
          <c:cat>
            <c:strRef>
              <c:f>Sheet1!$A$2:$A$5</c:f>
              <c:strCache>
                <c:ptCount val="4"/>
                <c:pt idx="0">
                  <c:v>Категорія 1</c:v>
                </c:pt>
                <c:pt idx="1">
                  <c:v>Категорія 2</c:v>
                </c:pt>
                <c:pt idx="2">
                  <c:v>Категорія 3</c:v>
                </c:pt>
                <c:pt idx="3">
                  <c:v>Категорія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0BA-4757-B63E-69CB972F148D}"/>
            </c:ext>
          </c:extLst>
        </c:ser>
        <c:ser>
          <c:idx val="1"/>
          <c:order val="1"/>
          <c:tx>
            <c:strRef>
              <c:f>Sheet1!$C$1</c:f>
              <c:strCache>
                <c:ptCount val="1"/>
                <c:pt idx="0">
                  <c:v>Ряд 2</c:v>
                </c:pt>
              </c:strCache>
            </c:strRef>
          </c:tx>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invertIfNegative val="0"/>
          <c:cat>
            <c:strRef>
              <c:f>Sheet1!$A$2:$A$5</c:f>
              <c:strCache>
                <c:ptCount val="4"/>
                <c:pt idx="0">
                  <c:v>Категорія 1</c:v>
                </c:pt>
                <c:pt idx="1">
                  <c:v>Категорія 2</c:v>
                </c:pt>
                <c:pt idx="2">
                  <c:v>Категорія 3</c:v>
                </c:pt>
                <c:pt idx="3">
                  <c:v>Категорія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0BA-4757-B63E-69CB972F148D}"/>
            </c:ext>
          </c:extLst>
        </c:ser>
        <c:ser>
          <c:idx val="2"/>
          <c:order val="2"/>
          <c:tx>
            <c:strRef>
              <c:f>Sheet1!$D$1</c:f>
              <c:strCache>
                <c:ptCount val="1"/>
                <c:pt idx="0">
                  <c:v>Ряд 3</c:v>
                </c:pt>
              </c:strCache>
            </c:strRef>
          </c:tx>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invertIfNegative val="0"/>
          <c:cat>
            <c:strRef>
              <c:f>Sheet1!$A$2:$A$5</c:f>
              <c:strCache>
                <c:ptCount val="4"/>
                <c:pt idx="0">
                  <c:v>Категорія 1</c:v>
                </c:pt>
                <c:pt idx="1">
                  <c:v>Категорія 2</c:v>
                </c:pt>
                <c:pt idx="2">
                  <c:v>Категорія 3</c:v>
                </c:pt>
                <c:pt idx="3">
                  <c:v>Категорія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0BA-4757-B63E-69CB972F148D}"/>
            </c:ext>
          </c:extLst>
        </c:ser>
        <c:dLbls>
          <c:showLegendKey val="0"/>
          <c:showVal val="0"/>
          <c:showCatName val="0"/>
          <c:showSerName val="0"/>
          <c:showPercent val="0"/>
          <c:showBubbleSize val="0"/>
        </c:dLbls>
        <c:gapWidth val="100"/>
        <c:overlap val="-24"/>
        <c:axId val="379799504"/>
        <c:axId val="379798720"/>
      </c:barChart>
      <c:catAx>
        <c:axId val="3797995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uk-UA" sz="1197" b="0" i="0" u="none" strike="noStrike" kern="1200" baseline="0" noProof="0">
                <a:solidFill>
                  <a:schemeClr val="tx1">
                    <a:lumMod val="50000"/>
                    <a:lumOff val="50000"/>
                  </a:schemeClr>
                </a:solidFill>
                <a:latin typeface="+mn-lt"/>
                <a:ea typeface="+mn-ea"/>
                <a:cs typeface="+mn-cs"/>
              </a:defRPr>
            </a:pPr>
            <a:endParaRPr lang="uk-UA"/>
          </a:p>
        </c:txPr>
        <c:crossAx val="379798720"/>
        <c:crosses val="autoZero"/>
        <c:auto val="1"/>
        <c:lblAlgn val="ctr"/>
        <c:lblOffset val="100"/>
        <c:noMultiLvlLbl val="0"/>
      </c:catAx>
      <c:valAx>
        <c:axId val="3797987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uk-UA" sz="1197" b="0" i="0" u="none" strike="noStrike" kern="1200" baseline="0" noProof="0">
                <a:solidFill>
                  <a:schemeClr val="tx1">
                    <a:lumMod val="50000"/>
                    <a:lumOff val="50000"/>
                  </a:schemeClr>
                </a:solidFill>
                <a:latin typeface="+mn-lt"/>
                <a:ea typeface="+mn-ea"/>
                <a:cs typeface="+mn-cs"/>
              </a:defRPr>
            </a:pPr>
            <a:endParaRPr lang="uk-UA"/>
          </a:p>
        </c:txPr>
        <c:crossAx val="37979950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lang="uk-UA" sz="1197" b="0" i="0" u="none" strike="noStrike" kern="1200" baseline="0" noProof="0">
              <a:solidFill>
                <a:schemeClr val="tx1">
                  <a:lumMod val="50000"/>
                  <a:lumOff val="50000"/>
                </a:schemeClr>
              </a:solidFill>
              <a:latin typeface="+mn-lt"/>
              <a:ea typeface="+mn-ea"/>
              <a:cs typeface="+mn-cs"/>
            </a:defRPr>
          </a:pPr>
          <a:endParaRPr lang="uk-UA"/>
        </a:p>
      </c:txPr>
    </c:legend>
    <c:plotVisOnly val="1"/>
    <c:dispBlanksAs val="gap"/>
    <c:showDLblsOverMax val="0"/>
  </c:chart>
  <c:spPr>
    <a:noFill/>
    <a:ln>
      <a:noFill/>
    </a:ln>
    <a:effectLst/>
  </c:spPr>
  <c:txPr>
    <a:bodyPr/>
    <a:lstStyle/>
    <a:p>
      <a:pPr>
        <a:defRPr lang="uk-UA" noProof="0"/>
      </a:pPr>
      <a:endParaRPr lang="uk-UA"/>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6">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B0D964-592C-4606-B0CD-92AEE661D918}"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uk-UA"/>
        </a:p>
      </dgm:t>
    </dgm:pt>
    <dgm:pt modelId="{38CFEBEF-3BDF-469D-9C8A-D52F7DF758A9}">
      <dgm:prSet phldrT="[Текст]"/>
      <dgm:spPr/>
      <dgm:t>
        <a:bodyPr/>
        <a:lstStyle/>
        <a:p>
          <a:r>
            <a:rPr lang="en-US" dirty="0" smtClean="0"/>
            <a:t>to form integrated ideas about deontology in the field of medicine and understanding of the ethical responsibilities of the physician;</a:t>
          </a:r>
          <a:endParaRPr lang="uk-UA" dirty="0"/>
        </a:p>
      </dgm:t>
    </dgm:pt>
    <dgm:pt modelId="{E7BF5197-3078-4DA9-9CB6-B95C960AF7D8}" type="parTrans" cxnId="{369F7457-4800-4E0B-B18A-6432538B7D19}">
      <dgm:prSet/>
      <dgm:spPr/>
      <dgm:t>
        <a:bodyPr/>
        <a:lstStyle/>
        <a:p>
          <a:endParaRPr lang="uk-UA"/>
        </a:p>
      </dgm:t>
    </dgm:pt>
    <dgm:pt modelId="{B2CA052F-7D1F-412B-B767-C300F8D9C4D3}" type="sibTrans" cxnId="{369F7457-4800-4E0B-B18A-6432538B7D19}">
      <dgm:prSet/>
      <dgm:spPr/>
      <dgm:t>
        <a:bodyPr/>
        <a:lstStyle/>
        <a:p>
          <a:endParaRPr lang="uk-UA"/>
        </a:p>
      </dgm:t>
    </dgm:pt>
    <dgm:pt modelId="{9393CD67-2441-43E1-BB8D-37CAD9BAA715}">
      <dgm:prSet phldrT="[Текст]" phldr="1"/>
      <dgm:spPr/>
      <dgm:t>
        <a:bodyPr/>
        <a:lstStyle/>
        <a:p>
          <a:endParaRPr lang="uk-UA"/>
        </a:p>
      </dgm:t>
    </dgm:pt>
    <dgm:pt modelId="{6A2C4F51-0355-4763-B12D-93C345E3CD5C}" type="parTrans" cxnId="{5EC4690F-D2E9-4D75-BE49-7C1F5F4E4923}">
      <dgm:prSet/>
      <dgm:spPr/>
      <dgm:t>
        <a:bodyPr/>
        <a:lstStyle/>
        <a:p>
          <a:endParaRPr lang="uk-UA"/>
        </a:p>
      </dgm:t>
    </dgm:pt>
    <dgm:pt modelId="{CBD481F9-8E5B-47E7-919D-74CF8DB63D86}" type="sibTrans" cxnId="{5EC4690F-D2E9-4D75-BE49-7C1F5F4E4923}">
      <dgm:prSet/>
      <dgm:spPr/>
      <dgm:t>
        <a:bodyPr/>
        <a:lstStyle/>
        <a:p>
          <a:endParaRPr lang="uk-UA"/>
        </a:p>
      </dgm:t>
    </dgm:pt>
    <dgm:pt modelId="{93628B0E-6D3F-4B35-9A95-414821C24647}">
      <dgm:prSet phldrT="[Текст]"/>
      <dgm:spPr/>
      <dgm:t>
        <a:bodyPr/>
        <a:lstStyle/>
        <a:p>
          <a:r>
            <a:rPr lang="en-US" dirty="0" smtClean="0"/>
            <a:t>to understand the relationship between the basic documents of medical ethics, the moral criteria of health care workers and their job responsibilities;</a:t>
          </a:r>
          <a:endParaRPr lang="uk-UA" dirty="0"/>
        </a:p>
      </dgm:t>
    </dgm:pt>
    <dgm:pt modelId="{65DF9A84-69F4-4B62-A33C-F143FD6E006B}" type="parTrans" cxnId="{8D6D7918-9A1B-4CDF-BCBD-B95D9F2BA0F1}">
      <dgm:prSet/>
      <dgm:spPr/>
      <dgm:t>
        <a:bodyPr/>
        <a:lstStyle/>
        <a:p>
          <a:endParaRPr lang="uk-UA"/>
        </a:p>
      </dgm:t>
    </dgm:pt>
    <dgm:pt modelId="{3727D04E-4E3C-4732-A555-DC6242337E28}" type="sibTrans" cxnId="{8D6D7918-9A1B-4CDF-BCBD-B95D9F2BA0F1}">
      <dgm:prSet/>
      <dgm:spPr/>
      <dgm:t>
        <a:bodyPr/>
        <a:lstStyle/>
        <a:p>
          <a:endParaRPr lang="uk-UA"/>
        </a:p>
      </dgm:t>
    </dgm:pt>
    <dgm:pt modelId="{99E9D4B1-AE4C-4CCC-B210-66625A53F106}">
      <dgm:prSet phldrT="[Текст]" phldr="1"/>
      <dgm:spPr/>
      <dgm:t>
        <a:bodyPr/>
        <a:lstStyle/>
        <a:p>
          <a:endParaRPr lang="uk-UA"/>
        </a:p>
      </dgm:t>
    </dgm:pt>
    <dgm:pt modelId="{104725E9-9F94-4B56-A269-F26177FDDD84}" type="parTrans" cxnId="{EA944234-C9C7-45DB-A824-828EA6A9BE2D}">
      <dgm:prSet/>
      <dgm:spPr/>
      <dgm:t>
        <a:bodyPr/>
        <a:lstStyle/>
        <a:p>
          <a:endParaRPr lang="uk-UA"/>
        </a:p>
      </dgm:t>
    </dgm:pt>
    <dgm:pt modelId="{1925E133-5D50-4105-A520-B22241405071}" type="sibTrans" cxnId="{EA944234-C9C7-45DB-A824-828EA6A9BE2D}">
      <dgm:prSet/>
      <dgm:spPr/>
      <dgm:t>
        <a:bodyPr/>
        <a:lstStyle/>
        <a:p>
          <a:endParaRPr lang="uk-UA"/>
        </a:p>
      </dgm:t>
    </dgm:pt>
    <dgm:pt modelId="{70DA5310-B4DD-4EB4-B4FF-DAFF3140D227}">
      <dgm:prSet phldrT="[Текст]"/>
      <dgm:spPr/>
      <dgm:t>
        <a:bodyPr/>
        <a:lstStyle/>
        <a:p>
          <a:r>
            <a:rPr lang="en-US" dirty="0" smtClean="0"/>
            <a:t>to build productive relationships within the workforce, methods of preventing and resolving ethical conflicts while doing professional duties of a doctor;</a:t>
          </a:r>
          <a:endParaRPr lang="uk-UA" dirty="0"/>
        </a:p>
      </dgm:t>
    </dgm:pt>
    <dgm:pt modelId="{FBEAA2AA-3BCC-4E2C-87BE-5E1D04D02F97}" type="parTrans" cxnId="{C6BCD484-F967-47F5-B812-14E1C784CC9C}">
      <dgm:prSet/>
      <dgm:spPr/>
      <dgm:t>
        <a:bodyPr/>
        <a:lstStyle/>
        <a:p>
          <a:endParaRPr lang="uk-UA"/>
        </a:p>
      </dgm:t>
    </dgm:pt>
    <dgm:pt modelId="{E9AA2FDC-150B-43E0-9E97-9545651EBCD3}" type="sibTrans" cxnId="{C6BCD484-F967-47F5-B812-14E1C784CC9C}">
      <dgm:prSet/>
      <dgm:spPr/>
      <dgm:t>
        <a:bodyPr/>
        <a:lstStyle/>
        <a:p>
          <a:endParaRPr lang="uk-UA"/>
        </a:p>
      </dgm:t>
    </dgm:pt>
    <dgm:pt modelId="{C7D38BA1-AD06-4167-81A3-4B73E25BCA58}">
      <dgm:prSet phldrT="[Текст]"/>
      <dgm:spPr/>
      <dgm:t>
        <a:bodyPr/>
        <a:lstStyle/>
        <a:p>
          <a:r>
            <a:rPr lang="en-US" dirty="0" smtClean="0"/>
            <a:t>to build  trusting, business, productive, meaningful relationship with the patient and his relatives.</a:t>
          </a:r>
          <a:endParaRPr lang="uk-UA" dirty="0"/>
        </a:p>
      </dgm:t>
    </dgm:pt>
    <dgm:pt modelId="{B5EEA156-DBA3-4FAA-B92F-1BC380E18734}" type="parTrans" cxnId="{69E13A58-5310-4EE3-B197-90F8DCABF6C0}">
      <dgm:prSet/>
      <dgm:spPr/>
      <dgm:t>
        <a:bodyPr/>
        <a:lstStyle/>
        <a:p>
          <a:endParaRPr lang="uk-UA"/>
        </a:p>
      </dgm:t>
    </dgm:pt>
    <dgm:pt modelId="{5179A43A-13C4-4161-8C4C-EC07D28FC0AD}" type="sibTrans" cxnId="{69E13A58-5310-4EE3-B197-90F8DCABF6C0}">
      <dgm:prSet/>
      <dgm:spPr/>
      <dgm:t>
        <a:bodyPr/>
        <a:lstStyle/>
        <a:p>
          <a:endParaRPr lang="uk-UA"/>
        </a:p>
      </dgm:t>
    </dgm:pt>
    <dgm:pt modelId="{1800A0B4-90D8-4B25-A25A-70EB53E0AE86}" type="pres">
      <dgm:prSet presAssocID="{FAB0D964-592C-4606-B0CD-92AEE661D918}" presName="linear" presStyleCnt="0">
        <dgm:presLayoutVars>
          <dgm:animLvl val="lvl"/>
          <dgm:resizeHandles val="exact"/>
        </dgm:presLayoutVars>
      </dgm:prSet>
      <dgm:spPr/>
    </dgm:pt>
    <dgm:pt modelId="{1D7D2737-4915-45A1-B0B5-4C1A07A7BC24}" type="pres">
      <dgm:prSet presAssocID="{38CFEBEF-3BDF-469D-9C8A-D52F7DF758A9}" presName="parentText" presStyleLbl="node1" presStyleIdx="0" presStyleCnt="4">
        <dgm:presLayoutVars>
          <dgm:chMax val="0"/>
          <dgm:bulletEnabled val="1"/>
        </dgm:presLayoutVars>
      </dgm:prSet>
      <dgm:spPr/>
      <dgm:t>
        <a:bodyPr/>
        <a:lstStyle/>
        <a:p>
          <a:endParaRPr lang="uk-UA"/>
        </a:p>
      </dgm:t>
    </dgm:pt>
    <dgm:pt modelId="{E9A53F2A-5B15-441D-A854-3C213CD11F22}" type="pres">
      <dgm:prSet presAssocID="{38CFEBEF-3BDF-469D-9C8A-D52F7DF758A9}" presName="childText" presStyleLbl="revTx" presStyleIdx="0" presStyleCnt="2">
        <dgm:presLayoutVars>
          <dgm:bulletEnabled val="1"/>
        </dgm:presLayoutVars>
      </dgm:prSet>
      <dgm:spPr/>
    </dgm:pt>
    <dgm:pt modelId="{7B24757E-B943-4B73-BD95-576E9838E03D}" type="pres">
      <dgm:prSet presAssocID="{93628B0E-6D3F-4B35-9A95-414821C24647}" presName="parentText" presStyleLbl="node1" presStyleIdx="1" presStyleCnt="4">
        <dgm:presLayoutVars>
          <dgm:chMax val="0"/>
          <dgm:bulletEnabled val="1"/>
        </dgm:presLayoutVars>
      </dgm:prSet>
      <dgm:spPr/>
      <dgm:t>
        <a:bodyPr/>
        <a:lstStyle/>
        <a:p>
          <a:endParaRPr lang="uk-UA"/>
        </a:p>
      </dgm:t>
    </dgm:pt>
    <dgm:pt modelId="{D2B14035-163F-44BC-BF8D-41AB090C094A}" type="pres">
      <dgm:prSet presAssocID="{93628B0E-6D3F-4B35-9A95-414821C24647}" presName="childText" presStyleLbl="revTx" presStyleIdx="1" presStyleCnt="2">
        <dgm:presLayoutVars>
          <dgm:bulletEnabled val="1"/>
        </dgm:presLayoutVars>
      </dgm:prSet>
      <dgm:spPr/>
    </dgm:pt>
    <dgm:pt modelId="{CFB572AC-81C3-4163-A7B2-FD7F098927E0}" type="pres">
      <dgm:prSet presAssocID="{70DA5310-B4DD-4EB4-B4FF-DAFF3140D227}" presName="parentText" presStyleLbl="node1" presStyleIdx="2" presStyleCnt="4" custLinFactY="-12769" custLinFactNeighborX="-191" custLinFactNeighborY="-100000">
        <dgm:presLayoutVars>
          <dgm:chMax val="0"/>
          <dgm:bulletEnabled val="1"/>
        </dgm:presLayoutVars>
      </dgm:prSet>
      <dgm:spPr/>
      <dgm:t>
        <a:bodyPr/>
        <a:lstStyle/>
        <a:p>
          <a:endParaRPr lang="uk-UA"/>
        </a:p>
      </dgm:t>
    </dgm:pt>
    <dgm:pt modelId="{64640F4A-A643-4895-B35A-9483AD46DCCC}" type="pres">
      <dgm:prSet presAssocID="{E9AA2FDC-150B-43E0-9E97-9545651EBCD3}" presName="spacer" presStyleCnt="0"/>
      <dgm:spPr/>
    </dgm:pt>
    <dgm:pt modelId="{8B479EF0-6759-44C7-86DA-7C29E661B028}" type="pres">
      <dgm:prSet presAssocID="{C7D38BA1-AD06-4167-81A3-4B73E25BCA58}" presName="parentText" presStyleLbl="node1" presStyleIdx="3" presStyleCnt="4">
        <dgm:presLayoutVars>
          <dgm:chMax val="0"/>
          <dgm:bulletEnabled val="1"/>
        </dgm:presLayoutVars>
      </dgm:prSet>
      <dgm:spPr/>
      <dgm:t>
        <a:bodyPr/>
        <a:lstStyle/>
        <a:p>
          <a:endParaRPr lang="uk-UA"/>
        </a:p>
      </dgm:t>
    </dgm:pt>
  </dgm:ptLst>
  <dgm:cxnLst>
    <dgm:cxn modelId="{9D980566-7C73-4E1C-8783-9AE0189A9E2C}" type="presOf" srcId="{99E9D4B1-AE4C-4CCC-B210-66625A53F106}" destId="{D2B14035-163F-44BC-BF8D-41AB090C094A}" srcOrd="0" destOrd="0" presId="urn:microsoft.com/office/officeart/2005/8/layout/vList2"/>
    <dgm:cxn modelId="{EB572C4B-C971-4744-8504-83EDC8F56589}" type="presOf" srcId="{C7D38BA1-AD06-4167-81A3-4B73E25BCA58}" destId="{8B479EF0-6759-44C7-86DA-7C29E661B028}" srcOrd="0" destOrd="0" presId="urn:microsoft.com/office/officeart/2005/8/layout/vList2"/>
    <dgm:cxn modelId="{5EC4690F-D2E9-4D75-BE49-7C1F5F4E4923}" srcId="{38CFEBEF-3BDF-469D-9C8A-D52F7DF758A9}" destId="{9393CD67-2441-43E1-BB8D-37CAD9BAA715}" srcOrd="0" destOrd="0" parTransId="{6A2C4F51-0355-4763-B12D-93C345E3CD5C}" sibTransId="{CBD481F9-8E5B-47E7-919D-74CF8DB63D86}"/>
    <dgm:cxn modelId="{A4B70177-9723-47B6-A22E-D7DA8FDA8A10}" type="presOf" srcId="{38CFEBEF-3BDF-469D-9C8A-D52F7DF758A9}" destId="{1D7D2737-4915-45A1-B0B5-4C1A07A7BC24}" srcOrd="0" destOrd="0" presId="urn:microsoft.com/office/officeart/2005/8/layout/vList2"/>
    <dgm:cxn modelId="{992CD415-94B0-4AF2-BF23-D7B2154B27CE}" type="presOf" srcId="{70DA5310-B4DD-4EB4-B4FF-DAFF3140D227}" destId="{CFB572AC-81C3-4163-A7B2-FD7F098927E0}" srcOrd="0" destOrd="0" presId="urn:microsoft.com/office/officeart/2005/8/layout/vList2"/>
    <dgm:cxn modelId="{369F7457-4800-4E0B-B18A-6432538B7D19}" srcId="{FAB0D964-592C-4606-B0CD-92AEE661D918}" destId="{38CFEBEF-3BDF-469D-9C8A-D52F7DF758A9}" srcOrd="0" destOrd="0" parTransId="{E7BF5197-3078-4DA9-9CB6-B95C960AF7D8}" sibTransId="{B2CA052F-7D1F-412B-B767-C300F8D9C4D3}"/>
    <dgm:cxn modelId="{EA944234-C9C7-45DB-A824-828EA6A9BE2D}" srcId="{93628B0E-6D3F-4B35-9A95-414821C24647}" destId="{99E9D4B1-AE4C-4CCC-B210-66625A53F106}" srcOrd="0" destOrd="0" parTransId="{104725E9-9F94-4B56-A269-F26177FDDD84}" sibTransId="{1925E133-5D50-4105-A520-B22241405071}"/>
    <dgm:cxn modelId="{C6DBDA64-A6CB-4AD5-B8E3-4FB2918214A4}" type="presOf" srcId="{9393CD67-2441-43E1-BB8D-37CAD9BAA715}" destId="{E9A53F2A-5B15-441D-A854-3C213CD11F22}" srcOrd="0" destOrd="0" presId="urn:microsoft.com/office/officeart/2005/8/layout/vList2"/>
    <dgm:cxn modelId="{69E13A58-5310-4EE3-B197-90F8DCABF6C0}" srcId="{FAB0D964-592C-4606-B0CD-92AEE661D918}" destId="{C7D38BA1-AD06-4167-81A3-4B73E25BCA58}" srcOrd="3" destOrd="0" parTransId="{B5EEA156-DBA3-4FAA-B92F-1BC380E18734}" sibTransId="{5179A43A-13C4-4161-8C4C-EC07D28FC0AD}"/>
    <dgm:cxn modelId="{8D6D7918-9A1B-4CDF-BCBD-B95D9F2BA0F1}" srcId="{FAB0D964-592C-4606-B0CD-92AEE661D918}" destId="{93628B0E-6D3F-4B35-9A95-414821C24647}" srcOrd="1" destOrd="0" parTransId="{65DF9A84-69F4-4B62-A33C-F143FD6E006B}" sibTransId="{3727D04E-4E3C-4732-A555-DC6242337E28}"/>
    <dgm:cxn modelId="{C6BCD484-F967-47F5-B812-14E1C784CC9C}" srcId="{FAB0D964-592C-4606-B0CD-92AEE661D918}" destId="{70DA5310-B4DD-4EB4-B4FF-DAFF3140D227}" srcOrd="2" destOrd="0" parTransId="{FBEAA2AA-3BCC-4E2C-87BE-5E1D04D02F97}" sibTransId="{E9AA2FDC-150B-43E0-9E97-9545651EBCD3}"/>
    <dgm:cxn modelId="{C053A4EF-5FBB-4842-B826-4FF57CA3828D}" type="presOf" srcId="{93628B0E-6D3F-4B35-9A95-414821C24647}" destId="{7B24757E-B943-4B73-BD95-576E9838E03D}" srcOrd="0" destOrd="0" presId="urn:microsoft.com/office/officeart/2005/8/layout/vList2"/>
    <dgm:cxn modelId="{6C892AB7-83EA-49DA-A85D-8B27AF81FCBB}" type="presOf" srcId="{FAB0D964-592C-4606-B0CD-92AEE661D918}" destId="{1800A0B4-90D8-4B25-A25A-70EB53E0AE86}" srcOrd="0" destOrd="0" presId="urn:microsoft.com/office/officeart/2005/8/layout/vList2"/>
    <dgm:cxn modelId="{A1C53D8A-3025-4994-8864-E3538B161D89}" type="presParOf" srcId="{1800A0B4-90D8-4B25-A25A-70EB53E0AE86}" destId="{1D7D2737-4915-45A1-B0B5-4C1A07A7BC24}" srcOrd="0" destOrd="0" presId="urn:microsoft.com/office/officeart/2005/8/layout/vList2"/>
    <dgm:cxn modelId="{2E8A77F9-CEF6-46E1-9686-A700D7D351DE}" type="presParOf" srcId="{1800A0B4-90D8-4B25-A25A-70EB53E0AE86}" destId="{E9A53F2A-5B15-441D-A854-3C213CD11F22}" srcOrd="1" destOrd="0" presId="urn:microsoft.com/office/officeart/2005/8/layout/vList2"/>
    <dgm:cxn modelId="{B4D65791-332C-45E5-A4A8-8F749666C523}" type="presParOf" srcId="{1800A0B4-90D8-4B25-A25A-70EB53E0AE86}" destId="{7B24757E-B943-4B73-BD95-576E9838E03D}" srcOrd="2" destOrd="0" presId="urn:microsoft.com/office/officeart/2005/8/layout/vList2"/>
    <dgm:cxn modelId="{610EAE42-98BD-488D-A7FD-1456F0624209}" type="presParOf" srcId="{1800A0B4-90D8-4B25-A25A-70EB53E0AE86}" destId="{D2B14035-163F-44BC-BF8D-41AB090C094A}" srcOrd="3" destOrd="0" presId="urn:microsoft.com/office/officeart/2005/8/layout/vList2"/>
    <dgm:cxn modelId="{32059D7B-D2F1-48AF-922D-96C0A1E8443B}" type="presParOf" srcId="{1800A0B4-90D8-4B25-A25A-70EB53E0AE86}" destId="{CFB572AC-81C3-4163-A7B2-FD7F098927E0}" srcOrd="4" destOrd="0" presId="urn:microsoft.com/office/officeart/2005/8/layout/vList2"/>
    <dgm:cxn modelId="{40AF4C25-76CC-4100-9052-64D92A0D3F13}" type="presParOf" srcId="{1800A0B4-90D8-4B25-A25A-70EB53E0AE86}" destId="{64640F4A-A643-4895-B35A-9483AD46DCCC}" srcOrd="5" destOrd="0" presId="urn:microsoft.com/office/officeart/2005/8/layout/vList2"/>
    <dgm:cxn modelId="{750C6611-A089-462D-ACE9-ABFBC34CA283}" type="presParOf" srcId="{1800A0B4-90D8-4B25-A25A-70EB53E0AE86}" destId="{8B479EF0-6759-44C7-86DA-7C29E661B02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442EA2-39BA-4C9A-AD59-755D4917D532}" type="doc">
      <dgm:prSet loTypeId="urn:microsoft.com/office/officeart/2008/layout/VerticalAccentList" loCatId="list" qsTypeId="urn:microsoft.com/office/officeart/2005/8/quickstyle/simple4" qsCatId="simple" csTypeId="urn:microsoft.com/office/officeart/2005/8/colors/colorful2" csCatId="colorful" phldr="1"/>
      <dgm:spPr/>
      <dgm:t>
        <a:bodyPr rtlCol="0"/>
        <a:lstStyle/>
        <a:p>
          <a:pPr rtl="0"/>
          <a:endParaRPr lang="en-US"/>
        </a:p>
      </dgm:t>
    </dgm:pt>
    <dgm:pt modelId="{4DF9FE7B-F642-4898-A360-D4E3814E1A3D}">
      <dgm:prSet phldrT="[Text]"/>
      <dgm:spPr/>
      <dgm:t>
        <a:bodyPr rtlCol="0"/>
        <a:lstStyle/>
        <a:p>
          <a:pPr rtl="0"/>
          <a:r>
            <a:rPr lang="uk-UA" noProof="0" dirty="0" smtClean="0"/>
            <a:t>Група А</a:t>
          </a:r>
          <a:endParaRPr lang="uk-UA" noProof="0" dirty="0"/>
        </a:p>
      </dgm:t>
      <dgm:extLst>
        <a:ext uri="{E40237B7-FDA0-4F09-8148-C483321AD2D9}">
          <dgm14:cNvPr xmlns:dgm14="http://schemas.microsoft.com/office/drawing/2010/diagram" id="0" name="" title="Group A title"/>
        </a:ext>
      </dgm:extLst>
    </dgm:pt>
    <dgm:pt modelId="{1C10F06D-860A-4604-A7AD-02E614FE3976}" type="parTrans" cxnId="{EBD8BE8D-6018-43E2-B081-034BB5656EB6}">
      <dgm:prSet/>
      <dgm:spPr/>
      <dgm:t>
        <a:bodyPr rtlCol="0"/>
        <a:lstStyle/>
        <a:p>
          <a:pPr rtl="0"/>
          <a:endParaRPr lang="en-US"/>
        </a:p>
      </dgm:t>
    </dgm:pt>
    <dgm:pt modelId="{43C18EFF-81FC-4D70-8C6B-E95FF3730413}" type="sibTrans" cxnId="{EBD8BE8D-6018-43E2-B081-034BB5656EB6}">
      <dgm:prSet/>
      <dgm:spPr/>
      <dgm:t>
        <a:bodyPr rtlCol="0"/>
        <a:lstStyle/>
        <a:p>
          <a:pPr rtl="0"/>
          <a:endParaRPr lang="en-US"/>
        </a:p>
      </dgm:t>
    </dgm:pt>
    <dgm:pt modelId="{EFF2750D-B4B3-474C-8B62-8B638DC31F7E}">
      <dgm:prSet phldrT="[Text]"/>
      <dgm:spPr/>
      <dgm:t>
        <a:bodyPr rtlCol="0"/>
        <a:lstStyle/>
        <a:p>
          <a:pPr rtl="0"/>
          <a:r>
            <a:rPr lang="uk-UA" noProof="0" dirty="0" smtClean="0"/>
            <a:t>Завдання 1</a:t>
          </a:r>
          <a:endParaRPr lang="uk-UA" noProof="0" dirty="0"/>
        </a:p>
      </dgm:t>
      <dgm:extLst>
        <a:ext uri="{E40237B7-FDA0-4F09-8148-C483321AD2D9}">
          <dgm14:cNvPr xmlns:dgm14="http://schemas.microsoft.com/office/drawing/2010/diagram" id="0" name="" title="Task 1 and task 2 under group A"/>
        </a:ext>
      </dgm:extLst>
    </dgm:pt>
    <dgm:pt modelId="{AEBC78E6-CDDC-4C8F-A157-3C51E907FACD}" type="parTrans" cxnId="{A058DDA2-48CA-4E5B-B389-F71A59C262B0}">
      <dgm:prSet/>
      <dgm:spPr/>
      <dgm:t>
        <a:bodyPr rtlCol="0"/>
        <a:lstStyle/>
        <a:p>
          <a:pPr rtl="0"/>
          <a:endParaRPr lang="en-US"/>
        </a:p>
      </dgm:t>
    </dgm:pt>
    <dgm:pt modelId="{75C067D7-FCD2-4969-8F27-4BBDA88E75ED}" type="sibTrans" cxnId="{A058DDA2-48CA-4E5B-B389-F71A59C262B0}">
      <dgm:prSet/>
      <dgm:spPr/>
      <dgm:t>
        <a:bodyPr rtlCol="0"/>
        <a:lstStyle/>
        <a:p>
          <a:pPr rtl="0"/>
          <a:endParaRPr lang="en-US"/>
        </a:p>
      </dgm:t>
    </dgm:pt>
    <dgm:pt modelId="{789CD6DB-3A68-4A41-90BD-4F0CBB3617D1}">
      <dgm:prSet phldrT="[Text]"/>
      <dgm:spPr/>
      <dgm:t>
        <a:bodyPr rtlCol="0"/>
        <a:lstStyle/>
        <a:p>
          <a:pPr rtl="0"/>
          <a:r>
            <a:rPr lang="uk-UA" noProof="0" dirty="0" smtClean="0"/>
            <a:t>Завдання 2</a:t>
          </a:r>
          <a:endParaRPr lang="uk-UA" noProof="0" dirty="0"/>
        </a:p>
      </dgm:t>
    </dgm:pt>
    <dgm:pt modelId="{C0BEB5FF-8DFB-40B9-A228-C0C6097DDDC4}" type="parTrans" cxnId="{62C10234-45D3-426A-8820-4C0D1D8CBA21}">
      <dgm:prSet/>
      <dgm:spPr/>
      <dgm:t>
        <a:bodyPr rtlCol="0"/>
        <a:lstStyle/>
        <a:p>
          <a:pPr rtl="0"/>
          <a:endParaRPr lang="en-US"/>
        </a:p>
      </dgm:t>
    </dgm:pt>
    <dgm:pt modelId="{1A702531-A59F-4EE2-8246-E2EB0955D8B1}" type="sibTrans" cxnId="{62C10234-45D3-426A-8820-4C0D1D8CBA21}">
      <dgm:prSet/>
      <dgm:spPr/>
      <dgm:t>
        <a:bodyPr rtlCol="0"/>
        <a:lstStyle/>
        <a:p>
          <a:pPr rtl="0"/>
          <a:endParaRPr lang="en-US"/>
        </a:p>
      </dgm:t>
    </dgm:pt>
    <dgm:pt modelId="{3929B1E1-4BC4-4C73-ABE8-27CEF96A3652}">
      <dgm:prSet phldrT="[Text]"/>
      <dgm:spPr/>
      <dgm:t>
        <a:bodyPr rtlCol="0"/>
        <a:lstStyle/>
        <a:p>
          <a:pPr rtl="0"/>
          <a:r>
            <a:rPr lang="uk-UA" noProof="0" dirty="0" smtClean="0"/>
            <a:t>Група Б</a:t>
          </a:r>
          <a:endParaRPr lang="uk-UA" noProof="0" dirty="0"/>
        </a:p>
      </dgm:t>
      <dgm:extLst>
        <a:ext uri="{E40237B7-FDA0-4F09-8148-C483321AD2D9}">
          <dgm14:cNvPr xmlns:dgm14="http://schemas.microsoft.com/office/drawing/2010/diagram" id="0" name="" title="Group B title"/>
        </a:ext>
      </dgm:extLst>
    </dgm:pt>
    <dgm:pt modelId="{F356CC76-9117-4B79-A270-BBBAFD3E9C79}" type="parTrans" cxnId="{1339090C-9A95-4C05-841C-FA3AF987601B}">
      <dgm:prSet/>
      <dgm:spPr/>
      <dgm:t>
        <a:bodyPr rtlCol="0"/>
        <a:lstStyle/>
        <a:p>
          <a:pPr rtl="0"/>
          <a:endParaRPr lang="en-US"/>
        </a:p>
      </dgm:t>
    </dgm:pt>
    <dgm:pt modelId="{19BA0C22-38BB-4E9F-89D5-0FF5FF9F12CE}" type="sibTrans" cxnId="{1339090C-9A95-4C05-841C-FA3AF987601B}">
      <dgm:prSet/>
      <dgm:spPr/>
      <dgm:t>
        <a:bodyPr rtlCol="0"/>
        <a:lstStyle/>
        <a:p>
          <a:pPr rtl="0"/>
          <a:endParaRPr lang="en-US"/>
        </a:p>
      </dgm:t>
    </dgm:pt>
    <dgm:pt modelId="{99E0600D-9954-43F4-8926-13B8777FAAA1}">
      <dgm:prSet phldrT="[Text]"/>
      <dgm:spPr/>
      <dgm:t>
        <a:bodyPr rtlCol="0"/>
        <a:lstStyle/>
        <a:p>
          <a:pPr rtl="0"/>
          <a:r>
            <a:rPr lang="uk-UA" noProof="0" dirty="0" smtClean="0"/>
            <a:t>Завдання 1</a:t>
          </a:r>
          <a:endParaRPr lang="uk-UA" noProof="0" dirty="0"/>
        </a:p>
      </dgm:t>
      <dgm:extLst>
        <a:ext uri="{E40237B7-FDA0-4F09-8148-C483321AD2D9}">
          <dgm14:cNvPr xmlns:dgm14="http://schemas.microsoft.com/office/drawing/2010/diagram" id="0" name="" title="Task 1 and task 2 under group B"/>
        </a:ext>
      </dgm:extLst>
    </dgm:pt>
    <dgm:pt modelId="{BE23F476-2C5C-42ED-BF2B-CD5FC7ADDDF6}" type="parTrans" cxnId="{09FCCB9D-A30A-4326-970E-26252D39327F}">
      <dgm:prSet/>
      <dgm:spPr/>
      <dgm:t>
        <a:bodyPr rtlCol="0"/>
        <a:lstStyle/>
        <a:p>
          <a:pPr rtl="0"/>
          <a:endParaRPr lang="en-US"/>
        </a:p>
      </dgm:t>
    </dgm:pt>
    <dgm:pt modelId="{C44937DC-4907-4769-AA8B-1B3E7391D7B0}" type="sibTrans" cxnId="{09FCCB9D-A30A-4326-970E-26252D39327F}">
      <dgm:prSet/>
      <dgm:spPr/>
      <dgm:t>
        <a:bodyPr rtlCol="0"/>
        <a:lstStyle/>
        <a:p>
          <a:pPr rtl="0"/>
          <a:endParaRPr lang="en-US"/>
        </a:p>
      </dgm:t>
    </dgm:pt>
    <dgm:pt modelId="{0791135C-9DAB-47F6-BE9C-A3E56A2DDA50}">
      <dgm:prSet phldrT="[Text]"/>
      <dgm:spPr/>
      <dgm:t>
        <a:bodyPr rtlCol="0"/>
        <a:lstStyle/>
        <a:p>
          <a:pPr rtl="0"/>
          <a:r>
            <a:rPr lang="uk-UA" noProof="0" dirty="0" smtClean="0"/>
            <a:t>Завдання 2</a:t>
          </a:r>
          <a:endParaRPr lang="uk-UA" noProof="0" dirty="0"/>
        </a:p>
      </dgm:t>
    </dgm:pt>
    <dgm:pt modelId="{D6057E63-9793-4991-97C1-30FC405E95A5}" type="parTrans" cxnId="{B3B26E9A-58E5-497B-BD59-F5567958C609}">
      <dgm:prSet/>
      <dgm:spPr/>
      <dgm:t>
        <a:bodyPr rtlCol="0"/>
        <a:lstStyle/>
        <a:p>
          <a:pPr rtl="0"/>
          <a:endParaRPr lang="en-US"/>
        </a:p>
      </dgm:t>
    </dgm:pt>
    <dgm:pt modelId="{B670C2A7-83CB-4F4C-BC19-A3A7C066A822}" type="sibTrans" cxnId="{B3B26E9A-58E5-497B-BD59-F5567958C609}">
      <dgm:prSet/>
      <dgm:spPr/>
      <dgm:t>
        <a:bodyPr rtlCol="0"/>
        <a:lstStyle/>
        <a:p>
          <a:pPr rtl="0"/>
          <a:endParaRPr lang="en-US"/>
        </a:p>
      </dgm:t>
    </dgm:pt>
    <dgm:pt modelId="{60CDF8D0-D4FC-4467-A51E-79C5A58B0B2C}">
      <dgm:prSet phldrT="[Text]"/>
      <dgm:spPr/>
      <dgm:t>
        <a:bodyPr rtlCol="0"/>
        <a:lstStyle/>
        <a:p>
          <a:pPr rtl="0"/>
          <a:r>
            <a:rPr lang="uk-UA" noProof="0" dirty="0" smtClean="0"/>
            <a:t>Група В</a:t>
          </a:r>
          <a:endParaRPr lang="uk-UA" noProof="0" dirty="0"/>
        </a:p>
      </dgm:t>
      <dgm:extLst>
        <a:ext uri="{E40237B7-FDA0-4F09-8148-C483321AD2D9}">
          <dgm14:cNvPr xmlns:dgm14="http://schemas.microsoft.com/office/drawing/2010/diagram" id="0" name="" title="Group C title"/>
        </a:ext>
      </dgm:extLst>
    </dgm:pt>
    <dgm:pt modelId="{E12A269F-AB82-486A-9077-80F2BBBE48C2}" type="parTrans" cxnId="{2BA65DEC-E719-4ED3-8135-48349D42DD04}">
      <dgm:prSet/>
      <dgm:spPr/>
      <dgm:t>
        <a:bodyPr rtlCol="0"/>
        <a:lstStyle/>
        <a:p>
          <a:pPr rtl="0"/>
          <a:endParaRPr lang="en-US"/>
        </a:p>
      </dgm:t>
    </dgm:pt>
    <dgm:pt modelId="{3F7FD59D-A716-4310-A89A-AB6F740D9FFF}" type="sibTrans" cxnId="{2BA65DEC-E719-4ED3-8135-48349D42DD04}">
      <dgm:prSet/>
      <dgm:spPr/>
      <dgm:t>
        <a:bodyPr rtlCol="0"/>
        <a:lstStyle/>
        <a:p>
          <a:pPr rtl="0"/>
          <a:endParaRPr lang="en-US"/>
        </a:p>
      </dgm:t>
    </dgm:pt>
    <dgm:pt modelId="{50629C12-7464-4473-ADEF-1A284F8A9957}">
      <dgm:prSet phldrT="[Text]"/>
      <dgm:spPr/>
      <dgm:t>
        <a:bodyPr rtlCol="0"/>
        <a:lstStyle/>
        <a:p>
          <a:pPr rtl="0"/>
          <a:r>
            <a:rPr lang="uk-UA" noProof="0" dirty="0" smtClean="0"/>
            <a:t>Завдання 1</a:t>
          </a:r>
          <a:endParaRPr lang="uk-UA" noProof="0" dirty="0"/>
        </a:p>
      </dgm:t>
      <dgm:extLst>
        <a:ext uri="{E40237B7-FDA0-4F09-8148-C483321AD2D9}">
          <dgm14:cNvPr xmlns:dgm14="http://schemas.microsoft.com/office/drawing/2010/diagram" id="0" name="" title="Task 1 and task 2 under group C"/>
        </a:ext>
      </dgm:extLst>
    </dgm:pt>
    <dgm:pt modelId="{9D1CB46C-0CFA-4B27-9224-267431FBD094}" type="parTrans" cxnId="{1D32FCC9-657C-4348-9C0D-52115D559FEB}">
      <dgm:prSet/>
      <dgm:spPr/>
      <dgm:t>
        <a:bodyPr rtlCol="0"/>
        <a:lstStyle/>
        <a:p>
          <a:pPr rtl="0"/>
          <a:endParaRPr lang="en-US"/>
        </a:p>
      </dgm:t>
    </dgm:pt>
    <dgm:pt modelId="{4576BCC5-0598-4332-A2E7-87AC3ADD4EB8}" type="sibTrans" cxnId="{1D32FCC9-657C-4348-9C0D-52115D559FEB}">
      <dgm:prSet/>
      <dgm:spPr/>
      <dgm:t>
        <a:bodyPr rtlCol="0"/>
        <a:lstStyle/>
        <a:p>
          <a:pPr rtl="0"/>
          <a:endParaRPr lang="en-US"/>
        </a:p>
      </dgm:t>
    </dgm:pt>
    <dgm:pt modelId="{A6E16866-3294-44D1-B007-ACB64CE3451D}">
      <dgm:prSet phldrT="[Text]"/>
      <dgm:spPr/>
      <dgm:t>
        <a:bodyPr rtlCol="0"/>
        <a:lstStyle/>
        <a:p>
          <a:pPr rtl="0"/>
          <a:r>
            <a:rPr lang="uk-UA" noProof="0" dirty="0" smtClean="0"/>
            <a:t>Завдання 2</a:t>
          </a:r>
          <a:endParaRPr lang="uk-UA" noProof="0" dirty="0"/>
        </a:p>
      </dgm:t>
    </dgm:pt>
    <dgm:pt modelId="{9A523EAB-3F89-40B8-9245-4972D762AB0F}" type="parTrans" cxnId="{51769D9B-1FCC-4C81-9077-749487032663}">
      <dgm:prSet/>
      <dgm:spPr/>
      <dgm:t>
        <a:bodyPr rtlCol="0"/>
        <a:lstStyle/>
        <a:p>
          <a:pPr rtl="0"/>
          <a:endParaRPr lang="en-US"/>
        </a:p>
      </dgm:t>
    </dgm:pt>
    <dgm:pt modelId="{502A495B-50F0-4692-ADAA-2245DEA5651B}" type="sibTrans" cxnId="{51769D9B-1FCC-4C81-9077-749487032663}">
      <dgm:prSet/>
      <dgm:spPr/>
      <dgm:t>
        <a:bodyPr rtlCol="0"/>
        <a:lstStyle/>
        <a:p>
          <a:pPr rtl="0"/>
          <a:endParaRPr lang="en-US"/>
        </a:p>
      </dgm:t>
    </dgm:pt>
    <dgm:pt modelId="{C516DD3B-77E4-46EB-83BC-2B88DE08E8C1}" type="pres">
      <dgm:prSet presAssocID="{3F442EA2-39BA-4C9A-AD59-755D4917D532}" presName="Name0" presStyleCnt="0">
        <dgm:presLayoutVars>
          <dgm:chMax/>
          <dgm:chPref/>
          <dgm:dir/>
        </dgm:presLayoutVars>
      </dgm:prSet>
      <dgm:spPr/>
      <dgm:t>
        <a:bodyPr rtlCol="0"/>
        <a:lstStyle/>
        <a:p>
          <a:pPr rtl="0"/>
          <a:endParaRPr lang="en-US"/>
        </a:p>
      </dgm:t>
    </dgm:pt>
    <dgm:pt modelId="{2AA0353B-7B86-4F03-A46E-F2C7A2206F3E}" type="pres">
      <dgm:prSet presAssocID="{4DF9FE7B-F642-4898-A360-D4E3814E1A3D}" presName="parenttextcomposite" presStyleCnt="0"/>
      <dgm:spPr/>
    </dgm:pt>
    <dgm:pt modelId="{E40935BA-4ABA-4617-8EC6-85D99FEE0784}" type="pres">
      <dgm:prSet presAssocID="{4DF9FE7B-F642-4898-A360-D4E3814E1A3D}" presName="parenttext" presStyleLbl="revTx" presStyleIdx="0" presStyleCnt="3">
        <dgm:presLayoutVars>
          <dgm:chMax/>
          <dgm:chPref val="2"/>
          <dgm:bulletEnabled val="1"/>
        </dgm:presLayoutVars>
      </dgm:prSet>
      <dgm:spPr/>
      <dgm:t>
        <a:bodyPr rtlCol="0"/>
        <a:lstStyle/>
        <a:p>
          <a:pPr rtl="0"/>
          <a:endParaRPr lang="en-US"/>
        </a:p>
      </dgm:t>
    </dgm:pt>
    <dgm:pt modelId="{68AA42DA-EACC-489D-8153-55EDF8AA8E2B}" type="pres">
      <dgm:prSet presAssocID="{4DF9FE7B-F642-4898-A360-D4E3814E1A3D}" presName="composite" presStyleCnt="0"/>
      <dgm:spPr/>
    </dgm:pt>
    <dgm:pt modelId="{D47634B0-0AF7-4084-A8D6-C53A80723EDB}" type="pres">
      <dgm:prSet presAssocID="{4DF9FE7B-F642-4898-A360-D4E3814E1A3D}" presName="chevron1" presStyleLbl="alignNode1" presStyleIdx="0" presStyleCnt="21"/>
      <dgm:spPr/>
    </dgm:pt>
    <dgm:pt modelId="{2EEFD638-FB00-47CD-8DE7-E9C55516DE46}" type="pres">
      <dgm:prSet presAssocID="{4DF9FE7B-F642-4898-A360-D4E3814E1A3D}" presName="chevron2" presStyleLbl="alignNode1" presStyleIdx="1" presStyleCnt="21"/>
      <dgm:spPr/>
    </dgm:pt>
    <dgm:pt modelId="{06B7A952-BB03-44B3-ABD9-E5BA2764D2D0}" type="pres">
      <dgm:prSet presAssocID="{4DF9FE7B-F642-4898-A360-D4E3814E1A3D}" presName="chevron3" presStyleLbl="alignNode1" presStyleIdx="2" presStyleCnt="21"/>
      <dgm:spPr/>
    </dgm:pt>
    <dgm:pt modelId="{3F64ED2D-115D-48E3-AF24-9B7C5C50DFC5}" type="pres">
      <dgm:prSet presAssocID="{4DF9FE7B-F642-4898-A360-D4E3814E1A3D}" presName="chevron4" presStyleLbl="alignNode1" presStyleIdx="3" presStyleCnt="21"/>
      <dgm:spPr/>
    </dgm:pt>
    <dgm:pt modelId="{008B1ABD-D854-4BEA-B3F7-DE0DDE5139F8}" type="pres">
      <dgm:prSet presAssocID="{4DF9FE7B-F642-4898-A360-D4E3814E1A3D}" presName="chevron5" presStyleLbl="alignNode1" presStyleIdx="4" presStyleCnt="21"/>
      <dgm:spPr/>
    </dgm:pt>
    <dgm:pt modelId="{43C497C5-FF02-4A48-A916-7575B98ECACC}" type="pres">
      <dgm:prSet presAssocID="{4DF9FE7B-F642-4898-A360-D4E3814E1A3D}" presName="chevron6" presStyleLbl="alignNode1" presStyleIdx="5" presStyleCnt="21"/>
      <dgm:spPr/>
    </dgm:pt>
    <dgm:pt modelId="{F749416D-A451-4314-B685-A1C877D15183}" type="pres">
      <dgm:prSet presAssocID="{4DF9FE7B-F642-4898-A360-D4E3814E1A3D}" presName="chevron7" presStyleLbl="alignNode1" presStyleIdx="6" presStyleCnt="21"/>
      <dgm:spPr/>
    </dgm:pt>
    <dgm:pt modelId="{9F456914-4F94-4615-A22D-05808508537E}" type="pres">
      <dgm:prSet presAssocID="{4DF9FE7B-F642-4898-A360-D4E3814E1A3D}" presName="childtext" presStyleLbl="solidFgAcc1" presStyleIdx="0" presStyleCnt="3">
        <dgm:presLayoutVars>
          <dgm:chMax/>
          <dgm:chPref val="0"/>
          <dgm:bulletEnabled val="1"/>
        </dgm:presLayoutVars>
      </dgm:prSet>
      <dgm:spPr/>
      <dgm:t>
        <a:bodyPr rtlCol="0"/>
        <a:lstStyle/>
        <a:p>
          <a:pPr rtl="0"/>
          <a:endParaRPr lang="en-US"/>
        </a:p>
      </dgm:t>
    </dgm:pt>
    <dgm:pt modelId="{A2380E45-DEBB-4721-937A-CB211DA0800E}" type="pres">
      <dgm:prSet presAssocID="{43C18EFF-81FC-4D70-8C6B-E95FF3730413}" presName="sibTrans" presStyleCnt="0"/>
      <dgm:spPr/>
    </dgm:pt>
    <dgm:pt modelId="{8BA9A482-BA20-4BBD-99F8-9293C97CA09F}" type="pres">
      <dgm:prSet presAssocID="{3929B1E1-4BC4-4C73-ABE8-27CEF96A3652}" presName="parenttextcomposite" presStyleCnt="0"/>
      <dgm:spPr/>
    </dgm:pt>
    <dgm:pt modelId="{AFB335A6-8A38-4788-9358-66EFABA625F6}" type="pres">
      <dgm:prSet presAssocID="{3929B1E1-4BC4-4C73-ABE8-27CEF96A3652}" presName="parenttext" presStyleLbl="revTx" presStyleIdx="1" presStyleCnt="3">
        <dgm:presLayoutVars>
          <dgm:chMax/>
          <dgm:chPref val="2"/>
          <dgm:bulletEnabled val="1"/>
        </dgm:presLayoutVars>
      </dgm:prSet>
      <dgm:spPr/>
      <dgm:t>
        <a:bodyPr rtlCol="0"/>
        <a:lstStyle/>
        <a:p>
          <a:pPr rtl="0"/>
          <a:endParaRPr lang="en-US"/>
        </a:p>
      </dgm:t>
    </dgm:pt>
    <dgm:pt modelId="{4992B890-62A9-4F5C-8CE0-078E6C8EB3C5}" type="pres">
      <dgm:prSet presAssocID="{3929B1E1-4BC4-4C73-ABE8-27CEF96A3652}" presName="composite" presStyleCnt="0"/>
      <dgm:spPr/>
    </dgm:pt>
    <dgm:pt modelId="{B89148DB-CD87-4D2F-9EBA-E276D0E207AE}" type="pres">
      <dgm:prSet presAssocID="{3929B1E1-4BC4-4C73-ABE8-27CEF96A3652}" presName="chevron1" presStyleLbl="alignNode1" presStyleIdx="7" presStyleCnt="21"/>
      <dgm:spPr/>
    </dgm:pt>
    <dgm:pt modelId="{C4AF98D3-BE96-4B57-BF1B-029B4E031BEE}" type="pres">
      <dgm:prSet presAssocID="{3929B1E1-4BC4-4C73-ABE8-27CEF96A3652}" presName="chevron2" presStyleLbl="alignNode1" presStyleIdx="8" presStyleCnt="21"/>
      <dgm:spPr/>
    </dgm:pt>
    <dgm:pt modelId="{088A2FF2-286B-4265-99ED-FBAE5A07592B}" type="pres">
      <dgm:prSet presAssocID="{3929B1E1-4BC4-4C73-ABE8-27CEF96A3652}" presName="chevron3" presStyleLbl="alignNode1" presStyleIdx="9" presStyleCnt="21"/>
      <dgm:spPr/>
    </dgm:pt>
    <dgm:pt modelId="{72DCC57F-0977-43BF-9ECE-4423B7BBFDC6}" type="pres">
      <dgm:prSet presAssocID="{3929B1E1-4BC4-4C73-ABE8-27CEF96A3652}" presName="chevron4" presStyleLbl="alignNode1" presStyleIdx="10" presStyleCnt="21"/>
      <dgm:spPr/>
    </dgm:pt>
    <dgm:pt modelId="{CA97D8B8-DD42-42FE-A4B8-330DDF6FBF76}" type="pres">
      <dgm:prSet presAssocID="{3929B1E1-4BC4-4C73-ABE8-27CEF96A3652}" presName="chevron5" presStyleLbl="alignNode1" presStyleIdx="11" presStyleCnt="21"/>
      <dgm:spPr/>
    </dgm:pt>
    <dgm:pt modelId="{F5FEF185-1E9F-4B92-A1D1-7FB0983DB650}" type="pres">
      <dgm:prSet presAssocID="{3929B1E1-4BC4-4C73-ABE8-27CEF96A3652}" presName="chevron6" presStyleLbl="alignNode1" presStyleIdx="12" presStyleCnt="21"/>
      <dgm:spPr/>
    </dgm:pt>
    <dgm:pt modelId="{FC53050B-39F7-438F-882C-6D8A6EC5DCF4}" type="pres">
      <dgm:prSet presAssocID="{3929B1E1-4BC4-4C73-ABE8-27CEF96A3652}" presName="chevron7" presStyleLbl="alignNode1" presStyleIdx="13" presStyleCnt="21"/>
      <dgm:spPr/>
    </dgm:pt>
    <dgm:pt modelId="{5A8A78BD-F237-4667-B8AD-2AB8B6FB12D2}" type="pres">
      <dgm:prSet presAssocID="{3929B1E1-4BC4-4C73-ABE8-27CEF96A3652}" presName="childtext" presStyleLbl="solidFgAcc1" presStyleIdx="1" presStyleCnt="3">
        <dgm:presLayoutVars>
          <dgm:chMax/>
          <dgm:chPref val="0"/>
          <dgm:bulletEnabled val="1"/>
        </dgm:presLayoutVars>
      </dgm:prSet>
      <dgm:spPr/>
      <dgm:t>
        <a:bodyPr rtlCol="0"/>
        <a:lstStyle/>
        <a:p>
          <a:pPr rtl="0"/>
          <a:endParaRPr lang="en-US"/>
        </a:p>
      </dgm:t>
    </dgm:pt>
    <dgm:pt modelId="{A4918807-54E6-4065-B4F2-A27F432A221C}" type="pres">
      <dgm:prSet presAssocID="{19BA0C22-38BB-4E9F-89D5-0FF5FF9F12CE}" presName="sibTrans" presStyleCnt="0"/>
      <dgm:spPr/>
    </dgm:pt>
    <dgm:pt modelId="{60C1301D-D2EA-4420-88AC-A60323F39C45}" type="pres">
      <dgm:prSet presAssocID="{60CDF8D0-D4FC-4467-A51E-79C5A58B0B2C}" presName="parenttextcomposite" presStyleCnt="0"/>
      <dgm:spPr/>
    </dgm:pt>
    <dgm:pt modelId="{470DEC47-66D3-4033-B07F-EA234AD2A045}" type="pres">
      <dgm:prSet presAssocID="{60CDF8D0-D4FC-4467-A51E-79C5A58B0B2C}" presName="parenttext" presStyleLbl="revTx" presStyleIdx="2" presStyleCnt="3">
        <dgm:presLayoutVars>
          <dgm:chMax/>
          <dgm:chPref val="2"/>
          <dgm:bulletEnabled val="1"/>
        </dgm:presLayoutVars>
      </dgm:prSet>
      <dgm:spPr/>
      <dgm:t>
        <a:bodyPr rtlCol="0"/>
        <a:lstStyle/>
        <a:p>
          <a:pPr rtl="0"/>
          <a:endParaRPr lang="en-US"/>
        </a:p>
      </dgm:t>
    </dgm:pt>
    <dgm:pt modelId="{BC3717F4-1049-4A8D-A56B-942F799058D7}" type="pres">
      <dgm:prSet presAssocID="{60CDF8D0-D4FC-4467-A51E-79C5A58B0B2C}" presName="composite" presStyleCnt="0"/>
      <dgm:spPr/>
    </dgm:pt>
    <dgm:pt modelId="{3A26BDE0-3AB6-42F6-9DE4-8B14767BCBD4}" type="pres">
      <dgm:prSet presAssocID="{60CDF8D0-D4FC-4467-A51E-79C5A58B0B2C}" presName="chevron1" presStyleLbl="alignNode1" presStyleIdx="14" presStyleCnt="21"/>
      <dgm:spPr/>
    </dgm:pt>
    <dgm:pt modelId="{C742E9F9-089B-45BC-AE18-86AF50FDE379}" type="pres">
      <dgm:prSet presAssocID="{60CDF8D0-D4FC-4467-A51E-79C5A58B0B2C}" presName="chevron2" presStyleLbl="alignNode1" presStyleIdx="15" presStyleCnt="21"/>
      <dgm:spPr/>
    </dgm:pt>
    <dgm:pt modelId="{03B8526E-5CAB-48EC-9DEE-04E767CF1A8C}" type="pres">
      <dgm:prSet presAssocID="{60CDF8D0-D4FC-4467-A51E-79C5A58B0B2C}" presName="chevron3" presStyleLbl="alignNode1" presStyleIdx="16" presStyleCnt="21"/>
      <dgm:spPr/>
    </dgm:pt>
    <dgm:pt modelId="{1F75C6DC-CD4C-4768-A950-8664B846D79B}" type="pres">
      <dgm:prSet presAssocID="{60CDF8D0-D4FC-4467-A51E-79C5A58B0B2C}" presName="chevron4" presStyleLbl="alignNode1" presStyleIdx="17" presStyleCnt="21"/>
      <dgm:spPr/>
    </dgm:pt>
    <dgm:pt modelId="{EAE00F26-9225-4D5A-8452-60275EDCEFD0}" type="pres">
      <dgm:prSet presAssocID="{60CDF8D0-D4FC-4467-A51E-79C5A58B0B2C}" presName="chevron5" presStyleLbl="alignNode1" presStyleIdx="18" presStyleCnt="21"/>
      <dgm:spPr/>
    </dgm:pt>
    <dgm:pt modelId="{58600675-2B99-402E-8808-3C8C6FE0B12B}" type="pres">
      <dgm:prSet presAssocID="{60CDF8D0-D4FC-4467-A51E-79C5A58B0B2C}" presName="chevron6" presStyleLbl="alignNode1" presStyleIdx="19" presStyleCnt="21"/>
      <dgm:spPr/>
    </dgm:pt>
    <dgm:pt modelId="{86155671-52DB-4E16-84BE-20A9366C103C}" type="pres">
      <dgm:prSet presAssocID="{60CDF8D0-D4FC-4467-A51E-79C5A58B0B2C}" presName="chevron7" presStyleLbl="alignNode1" presStyleIdx="20" presStyleCnt="21"/>
      <dgm:spPr/>
    </dgm:pt>
    <dgm:pt modelId="{95308A79-EBF3-4999-8691-20E889052806}" type="pres">
      <dgm:prSet presAssocID="{60CDF8D0-D4FC-4467-A51E-79C5A58B0B2C}" presName="childtext" presStyleLbl="solidFgAcc1" presStyleIdx="2" presStyleCnt="3">
        <dgm:presLayoutVars>
          <dgm:chMax/>
          <dgm:chPref val="0"/>
          <dgm:bulletEnabled val="1"/>
        </dgm:presLayoutVars>
      </dgm:prSet>
      <dgm:spPr/>
      <dgm:t>
        <a:bodyPr rtlCol="0"/>
        <a:lstStyle/>
        <a:p>
          <a:pPr rtl="0"/>
          <a:endParaRPr lang="en-US"/>
        </a:p>
      </dgm:t>
    </dgm:pt>
  </dgm:ptLst>
  <dgm:cxnLst>
    <dgm:cxn modelId="{09FCCB9D-A30A-4326-970E-26252D39327F}" srcId="{3929B1E1-4BC4-4C73-ABE8-27CEF96A3652}" destId="{99E0600D-9954-43F4-8926-13B8777FAAA1}" srcOrd="0" destOrd="0" parTransId="{BE23F476-2C5C-42ED-BF2B-CD5FC7ADDDF6}" sibTransId="{C44937DC-4907-4769-AA8B-1B3E7391D7B0}"/>
    <dgm:cxn modelId="{62C10234-45D3-426A-8820-4C0D1D8CBA21}" srcId="{4DF9FE7B-F642-4898-A360-D4E3814E1A3D}" destId="{789CD6DB-3A68-4A41-90BD-4F0CBB3617D1}" srcOrd="1" destOrd="0" parTransId="{C0BEB5FF-8DFB-40B9-A228-C0C6097DDDC4}" sibTransId="{1A702531-A59F-4EE2-8246-E2EB0955D8B1}"/>
    <dgm:cxn modelId="{EBD8BE8D-6018-43E2-B081-034BB5656EB6}" srcId="{3F442EA2-39BA-4C9A-AD59-755D4917D532}" destId="{4DF9FE7B-F642-4898-A360-D4E3814E1A3D}" srcOrd="0" destOrd="0" parTransId="{1C10F06D-860A-4604-A7AD-02E614FE3976}" sibTransId="{43C18EFF-81FC-4D70-8C6B-E95FF3730413}"/>
    <dgm:cxn modelId="{9E1E1EBE-71C3-45F9-8C4E-01344758FC8B}" type="presOf" srcId="{3929B1E1-4BC4-4C73-ABE8-27CEF96A3652}" destId="{AFB335A6-8A38-4788-9358-66EFABA625F6}" srcOrd="0" destOrd="0" presId="urn:microsoft.com/office/officeart/2008/layout/VerticalAccentList"/>
    <dgm:cxn modelId="{1D32FCC9-657C-4348-9C0D-52115D559FEB}" srcId="{60CDF8D0-D4FC-4467-A51E-79C5A58B0B2C}" destId="{50629C12-7464-4473-ADEF-1A284F8A9957}" srcOrd="0" destOrd="0" parTransId="{9D1CB46C-0CFA-4B27-9224-267431FBD094}" sibTransId="{4576BCC5-0598-4332-A2E7-87AC3ADD4EB8}"/>
    <dgm:cxn modelId="{10FB554F-1BF5-4153-9D16-B90A8EAAC25C}" type="presOf" srcId="{789CD6DB-3A68-4A41-90BD-4F0CBB3617D1}" destId="{9F456914-4F94-4615-A22D-05808508537E}" srcOrd="0" destOrd="1" presId="urn:microsoft.com/office/officeart/2008/layout/VerticalAccentList"/>
    <dgm:cxn modelId="{71DD30BA-0B7A-4727-926A-5BCD2E35369E}" type="presOf" srcId="{A6E16866-3294-44D1-B007-ACB64CE3451D}" destId="{95308A79-EBF3-4999-8691-20E889052806}" srcOrd="0" destOrd="1" presId="urn:microsoft.com/office/officeart/2008/layout/VerticalAccentList"/>
    <dgm:cxn modelId="{51769D9B-1FCC-4C81-9077-749487032663}" srcId="{60CDF8D0-D4FC-4467-A51E-79C5A58B0B2C}" destId="{A6E16866-3294-44D1-B007-ACB64CE3451D}" srcOrd="1" destOrd="0" parTransId="{9A523EAB-3F89-40B8-9245-4972D762AB0F}" sibTransId="{502A495B-50F0-4692-ADAA-2245DEA5651B}"/>
    <dgm:cxn modelId="{27D39C0E-CF7D-4150-8D89-3F0B91752CCD}" type="presOf" srcId="{50629C12-7464-4473-ADEF-1A284F8A9957}" destId="{95308A79-EBF3-4999-8691-20E889052806}" srcOrd="0" destOrd="0" presId="urn:microsoft.com/office/officeart/2008/layout/VerticalAccentList"/>
    <dgm:cxn modelId="{89D9A44B-386E-4E74-9E49-18E56290252C}" type="presOf" srcId="{99E0600D-9954-43F4-8926-13B8777FAAA1}" destId="{5A8A78BD-F237-4667-B8AD-2AB8B6FB12D2}" srcOrd="0" destOrd="0" presId="urn:microsoft.com/office/officeart/2008/layout/VerticalAccentList"/>
    <dgm:cxn modelId="{B3B26E9A-58E5-497B-BD59-F5567958C609}" srcId="{3929B1E1-4BC4-4C73-ABE8-27CEF96A3652}" destId="{0791135C-9DAB-47F6-BE9C-A3E56A2DDA50}" srcOrd="1" destOrd="0" parTransId="{D6057E63-9793-4991-97C1-30FC405E95A5}" sibTransId="{B670C2A7-83CB-4F4C-BC19-A3A7C066A822}"/>
    <dgm:cxn modelId="{7492644B-8C8C-42B9-8992-B42C43451C10}" type="presOf" srcId="{3F442EA2-39BA-4C9A-AD59-755D4917D532}" destId="{C516DD3B-77E4-46EB-83BC-2B88DE08E8C1}" srcOrd="0" destOrd="0" presId="urn:microsoft.com/office/officeart/2008/layout/VerticalAccentList"/>
    <dgm:cxn modelId="{A058DDA2-48CA-4E5B-B389-F71A59C262B0}" srcId="{4DF9FE7B-F642-4898-A360-D4E3814E1A3D}" destId="{EFF2750D-B4B3-474C-8B62-8B638DC31F7E}" srcOrd="0" destOrd="0" parTransId="{AEBC78E6-CDDC-4C8F-A157-3C51E907FACD}" sibTransId="{75C067D7-FCD2-4969-8F27-4BBDA88E75ED}"/>
    <dgm:cxn modelId="{1339090C-9A95-4C05-841C-FA3AF987601B}" srcId="{3F442EA2-39BA-4C9A-AD59-755D4917D532}" destId="{3929B1E1-4BC4-4C73-ABE8-27CEF96A3652}" srcOrd="1" destOrd="0" parTransId="{F356CC76-9117-4B79-A270-BBBAFD3E9C79}" sibTransId="{19BA0C22-38BB-4E9F-89D5-0FF5FF9F12CE}"/>
    <dgm:cxn modelId="{14FD757F-92CE-4C31-A29A-099524C4564C}" type="presOf" srcId="{0791135C-9DAB-47F6-BE9C-A3E56A2DDA50}" destId="{5A8A78BD-F237-4667-B8AD-2AB8B6FB12D2}" srcOrd="0" destOrd="1" presId="urn:microsoft.com/office/officeart/2008/layout/VerticalAccentList"/>
    <dgm:cxn modelId="{E01A531B-8C30-4814-81F6-B50D76D5A2D8}" type="presOf" srcId="{EFF2750D-B4B3-474C-8B62-8B638DC31F7E}" destId="{9F456914-4F94-4615-A22D-05808508537E}" srcOrd="0" destOrd="0" presId="urn:microsoft.com/office/officeart/2008/layout/VerticalAccentList"/>
    <dgm:cxn modelId="{E3DC941D-F733-4D59-ACC8-194EF24083A9}" type="presOf" srcId="{4DF9FE7B-F642-4898-A360-D4E3814E1A3D}" destId="{E40935BA-4ABA-4617-8EC6-85D99FEE0784}" srcOrd="0" destOrd="0" presId="urn:microsoft.com/office/officeart/2008/layout/VerticalAccentList"/>
    <dgm:cxn modelId="{2BA65DEC-E719-4ED3-8135-48349D42DD04}" srcId="{3F442EA2-39BA-4C9A-AD59-755D4917D532}" destId="{60CDF8D0-D4FC-4467-A51E-79C5A58B0B2C}" srcOrd="2" destOrd="0" parTransId="{E12A269F-AB82-486A-9077-80F2BBBE48C2}" sibTransId="{3F7FD59D-A716-4310-A89A-AB6F740D9FFF}"/>
    <dgm:cxn modelId="{321E8E38-28D4-49BB-AE19-34B32CB6DAA8}" type="presOf" srcId="{60CDF8D0-D4FC-4467-A51E-79C5A58B0B2C}" destId="{470DEC47-66D3-4033-B07F-EA234AD2A045}" srcOrd="0" destOrd="0" presId="urn:microsoft.com/office/officeart/2008/layout/VerticalAccentList"/>
    <dgm:cxn modelId="{5ED30257-9D25-4947-A8B3-A71DC0150BAD}" type="presParOf" srcId="{C516DD3B-77E4-46EB-83BC-2B88DE08E8C1}" destId="{2AA0353B-7B86-4F03-A46E-F2C7A2206F3E}" srcOrd="0" destOrd="0" presId="urn:microsoft.com/office/officeart/2008/layout/VerticalAccentList"/>
    <dgm:cxn modelId="{80918B09-7C6A-4B20-86F3-AF8ACA48F8D9}" type="presParOf" srcId="{2AA0353B-7B86-4F03-A46E-F2C7A2206F3E}" destId="{E40935BA-4ABA-4617-8EC6-85D99FEE0784}" srcOrd="0" destOrd="0" presId="urn:microsoft.com/office/officeart/2008/layout/VerticalAccentList"/>
    <dgm:cxn modelId="{87E328AE-DB1D-4A7F-8CBC-584E39BE47DF}" type="presParOf" srcId="{C516DD3B-77E4-46EB-83BC-2B88DE08E8C1}" destId="{68AA42DA-EACC-489D-8153-55EDF8AA8E2B}" srcOrd="1" destOrd="0" presId="urn:microsoft.com/office/officeart/2008/layout/VerticalAccentList"/>
    <dgm:cxn modelId="{547683BC-6B6E-4E12-94F6-E5C39284448A}" type="presParOf" srcId="{68AA42DA-EACC-489D-8153-55EDF8AA8E2B}" destId="{D47634B0-0AF7-4084-A8D6-C53A80723EDB}" srcOrd="0" destOrd="0" presId="urn:microsoft.com/office/officeart/2008/layout/VerticalAccentList"/>
    <dgm:cxn modelId="{2696B6F9-FFB6-4278-A753-FFB0E178A4EB}" type="presParOf" srcId="{68AA42DA-EACC-489D-8153-55EDF8AA8E2B}" destId="{2EEFD638-FB00-47CD-8DE7-E9C55516DE46}" srcOrd="1" destOrd="0" presId="urn:microsoft.com/office/officeart/2008/layout/VerticalAccentList"/>
    <dgm:cxn modelId="{1C97AF48-9C8E-4C8C-BCDA-E5ED7B34D837}" type="presParOf" srcId="{68AA42DA-EACC-489D-8153-55EDF8AA8E2B}" destId="{06B7A952-BB03-44B3-ABD9-E5BA2764D2D0}" srcOrd="2" destOrd="0" presId="urn:microsoft.com/office/officeart/2008/layout/VerticalAccentList"/>
    <dgm:cxn modelId="{588F6E6B-56E2-42C3-A084-E9DBBFB0E792}" type="presParOf" srcId="{68AA42DA-EACC-489D-8153-55EDF8AA8E2B}" destId="{3F64ED2D-115D-48E3-AF24-9B7C5C50DFC5}" srcOrd="3" destOrd="0" presId="urn:microsoft.com/office/officeart/2008/layout/VerticalAccentList"/>
    <dgm:cxn modelId="{E7686D23-18E7-4141-9A67-23F3643AA199}" type="presParOf" srcId="{68AA42DA-EACC-489D-8153-55EDF8AA8E2B}" destId="{008B1ABD-D854-4BEA-B3F7-DE0DDE5139F8}" srcOrd="4" destOrd="0" presId="urn:microsoft.com/office/officeart/2008/layout/VerticalAccentList"/>
    <dgm:cxn modelId="{4D002DCF-AC68-4BEF-B56E-6DAA035D29A4}" type="presParOf" srcId="{68AA42DA-EACC-489D-8153-55EDF8AA8E2B}" destId="{43C497C5-FF02-4A48-A916-7575B98ECACC}" srcOrd="5" destOrd="0" presId="urn:microsoft.com/office/officeart/2008/layout/VerticalAccentList"/>
    <dgm:cxn modelId="{9E98CD34-3F4D-4CE6-BCAF-7B02D49E02C6}" type="presParOf" srcId="{68AA42DA-EACC-489D-8153-55EDF8AA8E2B}" destId="{F749416D-A451-4314-B685-A1C877D15183}" srcOrd="6" destOrd="0" presId="urn:microsoft.com/office/officeart/2008/layout/VerticalAccentList"/>
    <dgm:cxn modelId="{34C3B366-7EBC-49C3-808C-091C8A243120}" type="presParOf" srcId="{68AA42DA-EACC-489D-8153-55EDF8AA8E2B}" destId="{9F456914-4F94-4615-A22D-05808508537E}" srcOrd="7" destOrd="0" presId="urn:microsoft.com/office/officeart/2008/layout/VerticalAccentList"/>
    <dgm:cxn modelId="{AF7DDD72-F845-4D03-99C8-4F4C08A863E8}" type="presParOf" srcId="{C516DD3B-77E4-46EB-83BC-2B88DE08E8C1}" destId="{A2380E45-DEBB-4721-937A-CB211DA0800E}" srcOrd="2" destOrd="0" presId="urn:microsoft.com/office/officeart/2008/layout/VerticalAccentList"/>
    <dgm:cxn modelId="{4CE5BD09-C65E-45B9-873B-99218CAC5828}" type="presParOf" srcId="{C516DD3B-77E4-46EB-83BC-2B88DE08E8C1}" destId="{8BA9A482-BA20-4BBD-99F8-9293C97CA09F}" srcOrd="3" destOrd="0" presId="urn:microsoft.com/office/officeart/2008/layout/VerticalAccentList"/>
    <dgm:cxn modelId="{DED8549B-538C-426B-AF05-A67A8956101C}" type="presParOf" srcId="{8BA9A482-BA20-4BBD-99F8-9293C97CA09F}" destId="{AFB335A6-8A38-4788-9358-66EFABA625F6}" srcOrd="0" destOrd="0" presId="urn:microsoft.com/office/officeart/2008/layout/VerticalAccentList"/>
    <dgm:cxn modelId="{1DA2D6D6-2844-4BCD-BDD0-50C5239DE6AD}" type="presParOf" srcId="{C516DD3B-77E4-46EB-83BC-2B88DE08E8C1}" destId="{4992B890-62A9-4F5C-8CE0-078E6C8EB3C5}" srcOrd="4" destOrd="0" presId="urn:microsoft.com/office/officeart/2008/layout/VerticalAccentList"/>
    <dgm:cxn modelId="{AB991FA2-D9E1-4738-8262-9D2355578222}" type="presParOf" srcId="{4992B890-62A9-4F5C-8CE0-078E6C8EB3C5}" destId="{B89148DB-CD87-4D2F-9EBA-E276D0E207AE}" srcOrd="0" destOrd="0" presId="urn:microsoft.com/office/officeart/2008/layout/VerticalAccentList"/>
    <dgm:cxn modelId="{E2BFF1D7-48FC-4479-8520-96DB84A5C258}" type="presParOf" srcId="{4992B890-62A9-4F5C-8CE0-078E6C8EB3C5}" destId="{C4AF98D3-BE96-4B57-BF1B-029B4E031BEE}" srcOrd="1" destOrd="0" presId="urn:microsoft.com/office/officeart/2008/layout/VerticalAccentList"/>
    <dgm:cxn modelId="{C916B38F-1525-4408-A03B-47CB877B7AB6}" type="presParOf" srcId="{4992B890-62A9-4F5C-8CE0-078E6C8EB3C5}" destId="{088A2FF2-286B-4265-99ED-FBAE5A07592B}" srcOrd="2" destOrd="0" presId="urn:microsoft.com/office/officeart/2008/layout/VerticalAccentList"/>
    <dgm:cxn modelId="{F9926C67-EB15-400F-AD6A-EBD061E72451}" type="presParOf" srcId="{4992B890-62A9-4F5C-8CE0-078E6C8EB3C5}" destId="{72DCC57F-0977-43BF-9ECE-4423B7BBFDC6}" srcOrd="3" destOrd="0" presId="urn:microsoft.com/office/officeart/2008/layout/VerticalAccentList"/>
    <dgm:cxn modelId="{94AB3ED3-6915-4C4F-9569-7162E973C612}" type="presParOf" srcId="{4992B890-62A9-4F5C-8CE0-078E6C8EB3C5}" destId="{CA97D8B8-DD42-42FE-A4B8-330DDF6FBF76}" srcOrd="4" destOrd="0" presId="urn:microsoft.com/office/officeart/2008/layout/VerticalAccentList"/>
    <dgm:cxn modelId="{9361EA78-9B29-4935-90DF-E3A62B16166A}" type="presParOf" srcId="{4992B890-62A9-4F5C-8CE0-078E6C8EB3C5}" destId="{F5FEF185-1E9F-4B92-A1D1-7FB0983DB650}" srcOrd="5" destOrd="0" presId="urn:microsoft.com/office/officeart/2008/layout/VerticalAccentList"/>
    <dgm:cxn modelId="{A7F2F50C-46E5-4742-B95E-46628633A659}" type="presParOf" srcId="{4992B890-62A9-4F5C-8CE0-078E6C8EB3C5}" destId="{FC53050B-39F7-438F-882C-6D8A6EC5DCF4}" srcOrd="6" destOrd="0" presId="urn:microsoft.com/office/officeart/2008/layout/VerticalAccentList"/>
    <dgm:cxn modelId="{0CD4E32E-76B9-4BF3-BB51-62FEB52CC95D}" type="presParOf" srcId="{4992B890-62A9-4F5C-8CE0-078E6C8EB3C5}" destId="{5A8A78BD-F237-4667-B8AD-2AB8B6FB12D2}" srcOrd="7" destOrd="0" presId="urn:microsoft.com/office/officeart/2008/layout/VerticalAccentList"/>
    <dgm:cxn modelId="{31E5BA23-3379-43C0-8BC6-234D7568253F}" type="presParOf" srcId="{C516DD3B-77E4-46EB-83BC-2B88DE08E8C1}" destId="{A4918807-54E6-4065-B4F2-A27F432A221C}" srcOrd="5" destOrd="0" presId="urn:microsoft.com/office/officeart/2008/layout/VerticalAccentList"/>
    <dgm:cxn modelId="{C1E7A28F-6DCB-4BE9-BA08-328D582FDEC2}" type="presParOf" srcId="{C516DD3B-77E4-46EB-83BC-2B88DE08E8C1}" destId="{60C1301D-D2EA-4420-88AC-A60323F39C45}" srcOrd="6" destOrd="0" presId="urn:microsoft.com/office/officeart/2008/layout/VerticalAccentList"/>
    <dgm:cxn modelId="{12781496-C23E-4B56-B83A-C5CE1B4A7CA3}" type="presParOf" srcId="{60C1301D-D2EA-4420-88AC-A60323F39C45}" destId="{470DEC47-66D3-4033-B07F-EA234AD2A045}" srcOrd="0" destOrd="0" presId="urn:microsoft.com/office/officeart/2008/layout/VerticalAccentList"/>
    <dgm:cxn modelId="{976A988F-A26A-42BE-BD84-A58E8D3ADFBE}" type="presParOf" srcId="{C516DD3B-77E4-46EB-83BC-2B88DE08E8C1}" destId="{BC3717F4-1049-4A8D-A56B-942F799058D7}" srcOrd="7" destOrd="0" presId="urn:microsoft.com/office/officeart/2008/layout/VerticalAccentList"/>
    <dgm:cxn modelId="{F2F584C6-B36A-4BE6-8364-98010399907F}" type="presParOf" srcId="{BC3717F4-1049-4A8D-A56B-942F799058D7}" destId="{3A26BDE0-3AB6-42F6-9DE4-8B14767BCBD4}" srcOrd="0" destOrd="0" presId="urn:microsoft.com/office/officeart/2008/layout/VerticalAccentList"/>
    <dgm:cxn modelId="{EE409D3C-9631-4A6E-84B2-6745D8496A75}" type="presParOf" srcId="{BC3717F4-1049-4A8D-A56B-942F799058D7}" destId="{C742E9F9-089B-45BC-AE18-86AF50FDE379}" srcOrd="1" destOrd="0" presId="urn:microsoft.com/office/officeart/2008/layout/VerticalAccentList"/>
    <dgm:cxn modelId="{0DD76282-E3D0-4DD9-AA1B-45B85EBE34C9}" type="presParOf" srcId="{BC3717F4-1049-4A8D-A56B-942F799058D7}" destId="{03B8526E-5CAB-48EC-9DEE-04E767CF1A8C}" srcOrd="2" destOrd="0" presId="urn:microsoft.com/office/officeart/2008/layout/VerticalAccentList"/>
    <dgm:cxn modelId="{710D58DA-27C2-407E-A9DC-C64987AB01ED}" type="presParOf" srcId="{BC3717F4-1049-4A8D-A56B-942F799058D7}" destId="{1F75C6DC-CD4C-4768-A950-8664B846D79B}" srcOrd="3" destOrd="0" presId="urn:microsoft.com/office/officeart/2008/layout/VerticalAccentList"/>
    <dgm:cxn modelId="{B388AC90-6D9D-4547-AFF3-2B6EB4ED240E}" type="presParOf" srcId="{BC3717F4-1049-4A8D-A56B-942F799058D7}" destId="{EAE00F26-9225-4D5A-8452-60275EDCEFD0}" srcOrd="4" destOrd="0" presId="urn:microsoft.com/office/officeart/2008/layout/VerticalAccentList"/>
    <dgm:cxn modelId="{0E272531-EB27-46D4-A440-72B533B1301B}" type="presParOf" srcId="{BC3717F4-1049-4A8D-A56B-942F799058D7}" destId="{58600675-2B99-402E-8808-3C8C6FE0B12B}" srcOrd="5" destOrd="0" presId="urn:microsoft.com/office/officeart/2008/layout/VerticalAccentList"/>
    <dgm:cxn modelId="{1500D7EF-1F5E-4E26-8B62-23723D8013D7}" type="presParOf" srcId="{BC3717F4-1049-4A8D-A56B-942F799058D7}" destId="{86155671-52DB-4E16-84BE-20A9366C103C}" srcOrd="6" destOrd="0" presId="urn:microsoft.com/office/officeart/2008/layout/VerticalAccentList"/>
    <dgm:cxn modelId="{861A15DC-3B51-4777-829E-CC0C39D3A4ED}" type="presParOf" srcId="{BC3717F4-1049-4A8D-A56B-942F799058D7}" destId="{95308A79-EBF3-4999-8691-20E889052806}" srcOrd="7" destOrd="0" presId="urn:microsoft.com/office/officeart/2008/layout/Vertical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7D2737-4915-45A1-B0B5-4C1A07A7BC24}">
      <dsp:nvSpPr>
        <dsp:cNvPr id="0" name=""/>
        <dsp:cNvSpPr/>
      </dsp:nvSpPr>
      <dsp:spPr>
        <a:xfrm>
          <a:off x="0" y="334799"/>
          <a:ext cx="9782175" cy="7956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to form integrated ideas about deontology in the field of medicine and understanding of the ethical responsibilities of the physician;</a:t>
          </a:r>
          <a:endParaRPr lang="uk-UA" sz="2000" kern="1200" dirty="0"/>
        </a:p>
      </dsp:txBody>
      <dsp:txXfrm>
        <a:off x="38838" y="373637"/>
        <a:ext cx="9704499" cy="717924"/>
      </dsp:txXfrm>
    </dsp:sp>
    <dsp:sp modelId="{E9A53F2A-5B15-441D-A854-3C213CD11F22}">
      <dsp:nvSpPr>
        <dsp:cNvPr id="0" name=""/>
        <dsp:cNvSpPr/>
      </dsp:nvSpPr>
      <dsp:spPr>
        <a:xfrm>
          <a:off x="0" y="1130400"/>
          <a:ext cx="9782175" cy="33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0584" tIns="25400" rIns="142240" bIns="25400" numCol="1" spcCol="1270" anchor="t" anchorCtr="0">
          <a:noAutofit/>
        </a:bodyPr>
        <a:lstStyle/>
        <a:p>
          <a:pPr marL="171450" lvl="1" indent="-171450" algn="l" defTabSz="711200">
            <a:lnSpc>
              <a:spcPct val="90000"/>
            </a:lnSpc>
            <a:spcBef>
              <a:spcPct val="0"/>
            </a:spcBef>
            <a:spcAft>
              <a:spcPct val="20000"/>
            </a:spcAft>
            <a:buChar char="••"/>
          </a:pPr>
          <a:endParaRPr lang="uk-UA" sz="1600" kern="1200"/>
        </a:p>
      </dsp:txBody>
      <dsp:txXfrm>
        <a:off x="0" y="1130400"/>
        <a:ext cx="9782175" cy="331200"/>
      </dsp:txXfrm>
    </dsp:sp>
    <dsp:sp modelId="{7B24757E-B943-4B73-BD95-576E9838E03D}">
      <dsp:nvSpPr>
        <dsp:cNvPr id="0" name=""/>
        <dsp:cNvSpPr/>
      </dsp:nvSpPr>
      <dsp:spPr>
        <a:xfrm>
          <a:off x="0" y="1461600"/>
          <a:ext cx="9782175" cy="7956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to understand the relationship between the basic documents of medical ethics, the moral criteria of health care workers and their job responsibilities;</a:t>
          </a:r>
          <a:endParaRPr lang="uk-UA" sz="2000" kern="1200" dirty="0"/>
        </a:p>
      </dsp:txBody>
      <dsp:txXfrm>
        <a:off x="38838" y="1500438"/>
        <a:ext cx="9704499" cy="717924"/>
      </dsp:txXfrm>
    </dsp:sp>
    <dsp:sp modelId="{D2B14035-163F-44BC-BF8D-41AB090C094A}">
      <dsp:nvSpPr>
        <dsp:cNvPr id="0" name=""/>
        <dsp:cNvSpPr/>
      </dsp:nvSpPr>
      <dsp:spPr>
        <a:xfrm>
          <a:off x="0" y="2257200"/>
          <a:ext cx="9782175" cy="33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0584" tIns="25400" rIns="142240" bIns="25400" numCol="1" spcCol="1270" anchor="t" anchorCtr="0">
          <a:noAutofit/>
        </a:bodyPr>
        <a:lstStyle/>
        <a:p>
          <a:pPr marL="171450" lvl="1" indent="-171450" algn="l" defTabSz="711200">
            <a:lnSpc>
              <a:spcPct val="90000"/>
            </a:lnSpc>
            <a:spcBef>
              <a:spcPct val="0"/>
            </a:spcBef>
            <a:spcAft>
              <a:spcPct val="20000"/>
            </a:spcAft>
            <a:buChar char="••"/>
          </a:pPr>
          <a:endParaRPr lang="uk-UA" sz="1600" kern="1200"/>
        </a:p>
      </dsp:txBody>
      <dsp:txXfrm>
        <a:off x="0" y="2257200"/>
        <a:ext cx="9782175" cy="331200"/>
      </dsp:txXfrm>
    </dsp:sp>
    <dsp:sp modelId="{CFB572AC-81C3-4163-A7B2-FD7F098927E0}">
      <dsp:nvSpPr>
        <dsp:cNvPr id="0" name=""/>
        <dsp:cNvSpPr/>
      </dsp:nvSpPr>
      <dsp:spPr>
        <a:xfrm>
          <a:off x="0" y="2429209"/>
          <a:ext cx="9782175" cy="7956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to build productive relationships within the workforce, methods of preventing and resolving ethical conflicts while doing professional duties of a doctor;</a:t>
          </a:r>
          <a:endParaRPr lang="uk-UA" sz="2000" kern="1200" dirty="0"/>
        </a:p>
      </dsp:txBody>
      <dsp:txXfrm>
        <a:off x="38838" y="2468047"/>
        <a:ext cx="9704499" cy="717924"/>
      </dsp:txXfrm>
    </dsp:sp>
    <dsp:sp modelId="{8B479EF0-6759-44C7-86DA-7C29E661B028}">
      <dsp:nvSpPr>
        <dsp:cNvPr id="0" name=""/>
        <dsp:cNvSpPr/>
      </dsp:nvSpPr>
      <dsp:spPr>
        <a:xfrm>
          <a:off x="0" y="3441600"/>
          <a:ext cx="9782175" cy="7956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to build  trusting, business, productive, meaningful relationship with the patient and his relatives.</a:t>
          </a:r>
          <a:endParaRPr lang="uk-UA" sz="2000" kern="1200" dirty="0"/>
        </a:p>
      </dsp:txBody>
      <dsp:txXfrm>
        <a:off x="38838" y="3480438"/>
        <a:ext cx="9704499" cy="7179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uk-UA" dirty="0"/>
          </a:p>
        </p:txBody>
      </p:sp>
      <p:sp>
        <p:nvSpPr>
          <p:cNvPr id="3" name="Місце для дати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FE97430A-49D6-4E5B-A1A8-9DB231A0DCA9}" type="datetime1">
              <a:rPr lang="uk-UA" smtClean="0"/>
              <a:t>Ср 12.05.2021</a:t>
            </a:fld>
            <a:endParaRPr lang="uk-UA" dirty="0"/>
          </a:p>
        </p:txBody>
      </p:sp>
      <p:sp>
        <p:nvSpPr>
          <p:cNvPr id="4" name="Місце для нижнього колонтитула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uk-UA" dirty="0"/>
          </a:p>
        </p:txBody>
      </p:sp>
      <p:sp>
        <p:nvSpPr>
          <p:cNvPr id="5" name="Місце для номера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uk-UA" smtClean="0"/>
              <a:t>‹№›</a:t>
            </a:fld>
            <a:endParaRPr lang="uk-UA"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uk-UA" noProof="0" dirty="0"/>
          </a:p>
        </p:txBody>
      </p:sp>
      <p:sp>
        <p:nvSpPr>
          <p:cNvPr id="3" name="Місце для дати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931F4C2E-F650-441A-9A93-609C11D0D091}" type="datetime1">
              <a:rPr lang="uk-UA" noProof="0" smtClean="0"/>
              <a:t>Ср 12.05.2021</a:t>
            </a:fld>
            <a:endParaRPr lang="uk-UA" noProof="0" dirty="0"/>
          </a:p>
        </p:txBody>
      </p:sp>
      <p:sp>
        <p:nvSpPr>
          <p:cNvPr id="4" name="Місце для зображення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uk-UA" noProof="0" dirty="0"/>
          </a:p>
        </p:txBody>
      </p:sp>
      <p:sp>
        <p:nvSpPr>
          <p:cNvPr id="5" name="Місце для нотаток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uk-UA" noProof="0" dirty="0" smtClean="0"/>
              <a:t>Зразки заголовків</a:t>
            </a:r>
          </a:p>
          <a:p>
            <a:pPr lvl="1" rtl="0"/>
            <a:r>
              <a:rPr lang="uk-UA" noProof="0" dirty="0" smtClean="0"/>
              <a:t>Другий рівень</a:t>
            </a:r>
          </a:p>
          <a:p>
            <a:pPr lvl="2" rtl="0"/>
            <a:r>
              <a:rPr lang="uk-UA" noProof="0" dirty="0" smtClean="0"/>
              <a:t>Третій рівень</a:t>
            </a:r>
          </a:p>
          <a:p>
            <a:pPr lvl="3" rtl="0"/>
            <a:r>
              <a:rPr lang="uk-UA" noProof="0" dirty="0" smtClean="0"/>
              <a:t>Четвертий рівень</a:t>
            </a:r>
          </a:p>
          <a:p>
            <a:pPr lvl="4" rtl="0"/>
            <a:r>
              <a:rPr lang="uk-UA" noProof="0" dirty="0" smtClean="0"/>
              <a:t>П’ятий рівень</a:t>
            </a:r>
            <a:endParaRPr lang="uk-UA" noProof="0" dirty="0"/>
          </a:p>
        </p:txBody>
      </p:sp>
      <p:sp>
        <p:nvSpPr>
          <p:cNvPr id="6" name="Місце для нижнього колонтитула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uk-UA" noProof="0" dirty="0"/>
          </a:p>
        </p:txBody>
      </p:sp>
      <p:sp>
        <p:nvSpPr>
          <p:cNvPr id="7" name="Місце для номера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uk-UA" noProof="0" smtClean="0"/>
              <a:pPr/>
              <a:t>‹№›</a:t>
            </a:fld>
            <a:endParaRPr lang="uk-UA"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dirty="0"/>
          </a:p>
        </p:txBody>
      </p:sp>
      <p:sp>
        <p:nvSpPr>
          <p:cNvPr id="4" name="Місце для номера слайда 3"/>
          <p:cNvSpPr>
            <a:spLocks noGrp="1"/>
          </p:cNvSpPr>
          <p:nvPr>
            <p:ph type="sldNum" sz="quarter" idx="10"/>
          </p:nvPr>
        </p:nvSpPr>
        <p:spPr/>
        <p:txBody>
          <a:bodyPr/>
          <a:lstStyle/>
          <a:p>
            <a:pPr rtl="0"/>
            <a:fld id="{841221E5-7225-48EB-A4EE-420E7BFCF705}" type="slidenum">
              <a:rPr lang="uk-UA" smtClean="0"/>
              <a:pPr rtl="0"/>
              <a:t>1</a:t>
            </a:fld>
            <a:endParaRPr lang="uk-UA" dirty="0"/>
          </a:p>
        </p:txBody>
      </p:sp>
    </p:spTree>
    <p:extLst>
      <p:ext uri="{BB962C8B-B14F-4D97-AF65-F5344CB8AC3E}">
        <p14:creationId xmlns:p14="http://schemas.microsoft.com/office/powerpoint/2010/main" val="6782477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dirty="0"/>
          </a:p>
        </p:txBody>
      </p:sp>
      <p:sp>
        <p:nvSpPr>
          <p:cNvPr id="4" name="Місце для номера слайда 3"/>
          <p:cNvSpPr>
            <a:spLocks noGrp="1"/>
          </p:cNvSpPr>
          <p:nvPr>
            <p:ph type="sldNum" sz="quarter" idx="10"/>
          </p:nvPr>
        </p:nvSpPr>
        <p:spPr/>
        <p:txBody>
          <a:bodyPr/>
          <a:lstStyle/>
          <a:p>
            <a:pPr rtl="0"/>
            <a:fld id="{841221E5-7225-48EB-A4EE-420E7BFCF705}" type="slidenum">
              <a:rPr lang="uk-UA" smtClean="0"/>
              <a:pPr rtl="0"/>
              <a:t>8</a:t>
            </a:fld>
            <a:endParaRPr lang="uk-UA" dirty="0"/>
          </a:p>
        </p:txBody>
      </p:sp>
    </p:spTree>
    <p:extLst>
      <p:ext uri="{BB962C8B-B14F-4D97-AF65-F5344CB8AC3E}">
        <p14:creationId xmlns:p14="http://schemas.microsoft.com/office/powerpoint/2010/main" val="3316879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dirty="0"/>
          </a:p>
        </p:txBody>
      </p:sp>
      <p:sp>
        <p:nvSpPr>
          <p:cNvPr id="4" name="Місце для номера слайда 3"/>
          <p:cNvSpPr>
            <a:spLocks noGrp="1"/>
          </p:cNvSpPr>
          <p:nvPr>
            <p:ph type="sldNum" sz="quarter" idx="10"/>
          </p:nvPr>
        </p:nvSpPr>
        <p:spPr/>
        <p:txBody>
          <a:bodyPr/>
          <a:lstStyle/>
          <a:p>
            <a:pPr rtl="0"/>
            <a:fld id="{841221E5-7225-48EB-A4EE-420E7BFCF705}" type="slidenum">
              <a:rPr lang="uk-UA" smtClean="0"/>
              <a:pPr rtl="0"/>
              <a:t>9</a:t>
            </a:fld>
            <a:endParaRPr lang="uk-UA" dirty="0"/>
          </a:p>
        </p:txBody>
      </p:sp>
    </p:spTree>
    <p:extLst>
      <p:ext uri="{BB962C8B-B14F-4D97-AF65-F5344CB8AC3E}">
        <p14:creationId xmlns:p14="http://schemas.microsoft.com/office/powerpoint/2010/main" val="18647460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dirty="0"/>
          </a:p>
        </p:txBody>
      </p:sp>
      <p:sp>
        <p:nvSpPr>
          <p:cNvPr id="4" name="Місце для номера слайда 3"/>
          <p:cNvSpPr>
            <a:spLocks noGrp="1"/>
          </p:cNvSpPr>
          <p:nvPr>
            <p:ph type="sldNum" sz="quarter" idx="10"/>
          </p:nvPr>
        </p:nvSpPr>
        <p:spPr/>
        <p:txBody>
          <a:bodyPr/>
          <a:lstStyle/>
          <a:p>
            <a:pPr rtl="0"/>
            <a:fld id="{841221E5-7225-48EB-A4EE-420E7BFCF705}" type="slidenum">
              <a:rPr lang="uk-UA" smtClean="0"/>
              <a:pPr rtl="0"/>
              <a:t>10</a:t>
            </a:fld>
            <a:endParaRPr lang="uk-UA" dirty="0"/>
          </a:p>
        </p:txBody>
      </p:sp>
    </p:spTree>
    <p:extLst>
      <p:ext uri="{BB962C8B-B14F-4D97-AF65-F5344CB8AC3E}">
        <p14:creationId xmlns:p14="http://schemas.microsoft.com/office/powerpoint/2010/main" val="23425143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dirty="0"/>
          </a:p>
        </p:txBody>
      </p:sp>
      <p:sp>
        <p:nvSpPr>
          <p:cNvPr id="4" name="Місце для номера слайда 3"/>
          <p:cNvSpPr>
            <a:spLocks noGrp="1"/>
          </p:cNvSpPr>
          <p:nvPr>
            <p:ph type="sldNum" sz="quarter" idx="10"/>
          </p:nvPr>
        </p:nvSpPr>
        <p:spPr/>
        <p:txBody>
          <a:bodyPr/>
          <a:lstStyle/>
          <a:p>
            <a:pPr rtl="0"/>
            <a:fld id="{841221E5-7225-48EB-A4EE-420E7BFCF705}" type="slidenum">
              <a:rPr lang="uk-UA" smtClean="0"/>
              <a:pPr rtl="0"/>
              <a:t>11</a:t>
            </a:fld>
            <a:endParaRPr lang="uk-UA" dirty="0"/>
          </a:p>
        </p:txBody>
      </p:sp>
    </p:spTree>
    <p:extLst>
      <p:ext uri="{BB962C8B-B14F-4D97-AF65-F5344CB8AC3E}">
        <p14:creationId xmlns:p14="http://schemas.microsoft.com/office/powerpoint/2010/main" val="2220679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428669" y="1600200"/>
            <a:ext cx="8329031" cy="2680127"/>
          </a:xfrm>
        </p:spPr>
        <p:txBody>
          <a:bodyPr rtlCol="0">
            <a:noAutofit/>
          </a:bodyPr>
          <a:lstStyle>
            <a:lvl1pPr>
              <a:defRPr sz="5400"/>
            </a:lvl1pPr>
          </a:lstStyle>
          <a:p>
            <a:pPr rtl="0"/>
            <a:r>
              <a:rPr lang="uk-UA" noProof="0" smtClean="0"/>
              <a:t>Зразок заголовка</a:t>
            </a:r>
            <a:endParaRPr lang="uk-UA" noProof="0" dirty="0"/>
          </a:p>
        </p:txBody>
      </p:sp>
      <p:sp>
        <p:nvSpPr>
          <p:cNvPr id="3" name="Підзаголовок 2"/>
          <p:cNvSpPr>
            <a:spLocks noGrp="1"/>
          </p:cNvSpPr>
          <p:nvPr>
            <p:ph type="subTitle" idx="1"/>
          </p:nvPr>
        </p:nvSpPr>
        <p:spPr>
          <a:xfrm>
            <a:off x="2428669" y="4344915"/>
            <a:ext cx="7516442" cy="1116085"/>
          </a:xfrm>
        </p:spPr>
        <p:txBody>
          <a:bodyPr rtlCol="0">
            <a:normAutofit/>
          </a:bodyPr>
          <a:lstStyle>
            <a:lvl1pPr marL="0" indent="0" algn="l">
              <a:spcBef>
                <a:spcPts val="0"/>
              </a:spcBef>
              <a:buNone/>
              <a:defRPr sz="32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uk-UA" noProof="0" smtClean="0"/>
              <a:t>Зразок підзаголовка</a:t>
            </a:r>
            <a:endParaRPr lang="uk-UA" noProof="0" dirty="0"/>
          </a:p>
        </p:txBody>
      </p:sp>
      <p:sp>
        <p:nvSpPr>
          <p:cNvPr id="4" name="Місце для дати 3"/>
          <p:cNvSpPr>
            <a:spLocks noGrp="1"/>
          </p:cNvSpPr>
          <p:nvPr>
            <p:ph type="dt" sz="half" idx="10"/>
          </p:nvPr>
        </p:nvSpPr>
        <p:spPr>
          <a:xfrm>
            <a:off x="4699025" y="6356351"/>
            <a:ext cx="1218883" cy="365125"/>
          </a:xfrm>
        </p:spPr>
        <p:txBody>
          <a:bodyPr rtlCol="0"/>
          <a:lstStyle>
            <a:lvl1pPr>
              <a:defRPr>
                <a:solidFill>
                  <a:schemeClr val="tx1"/>
                </a:solidFill>
              </a:defRPr>
            </a:lvl1pPr>
          </a:lstStyle>
          <a:p>
            <a:pPr rtl="0"/>
            <a:fld id="{448DF793-74A7-47B9-B00C-2BF79720962B}" type="datetime1">
              <a:rPr lang="uk-UA" noProof="0" smtClean="0"/>
              <a:t>Ср 12.05.2021</a:t>
            </a:fld>
            <a:endParaRPr lang="uk-UA" noProof="0" dirty="0"/>
          </a:p>
        </p:txBody>
      </p:sp>
      <p:sp>
        <p:nvSpPr>
          <p:cNvPr id="5" name="Місце для нижнього колонтитула 4"/>
          <p:cNvSpPr>
            <a:spLocks noGrp="1"/>
          </p:cNvSpPr>
          <p:nvPr>
            <p:ph type="ftr" sz="quarter" idx="11"/>
          </p:nvPr>
        </p:nvSpPr>
        <p:spPr>
          <a:xfrm>
            <a:off x="6114708" y="6356351"/>
            <a:ext cx="3974065" cy="365125"/>
          </a:xfrm>
        </p:spPr>
        <p:txBody>
          <a:bodyPr rtlCol="0"/>
          <a:lstStyle>
            <a:lvl1pPr>
              <a:defRPr>
                <a:solidFill>
                  <a:schemeClr val="tx1"/>
                </a:solidFill>
              </a:defRPr>
            </a:lvl1pPr>
          </a:lstStyle>
          <a:p>
            <a:pPr rtl="0"/>
            <a:r>
              <a:rPr lang="uk-UA" noProof="0" dirty="0" smtClean="0"/>
              <a:t>Додайте нижній колонтитул</a:t>
            </a:r>
            <a:endParaRPr lang="uk-UA" noProof="0" dirty="0"/>
          </a:p>
        </p:txBody>
      </p:sp>
      <p:sp>
        <p:nvSpPr>
          <p:cNvPr id="6" name="Місце для номера слайда 5"/>
          <p:cNvSpPr>
            <a:spLocks noGrp="1"/>
          </p:cNvSpPr>
          <p:nvPr>
            <p:ph type="sldNum" sz="quarter" idx="12"/>
          </p:nvPr>
        </p:nvSpPr>
        <p:spPr>
          <a:xfrm>
            <a:off x="10285571" y="6356351"/>
            <a:ext cx="609441" cy="365125"/>
          </a:xfrm>
        </p:spPr>
        <p:txBody>
          <a:bodyPr rtlCol="0"/>
          <a:lstStyle>
            <a:lvl1pPr>
              <a:defRPr>
                <a:solidFill>
                  <a:schemeClr val="tx1"/>
                </a:solidFill>
              </a:defRPr>
            </a:lvl1pPr>
          </a:lstStyle>
          <a:p>
            <a:pPr rtl="0"/>
            <a:fld id="{7DC1BBB0-96F0-4077-A278-0F3FB5C104D3}" type="slidenum">
              <a:rPr lang="uk-UA" noProof="0" smtClean="0"/>
              <a:pPr/>
              <a:t>‹№›</a:t>
            </a:fld>
            <a:endParaRPr lang="uk-UA" noProof="0" dirty="0"/>
          </a:p>
        </p:txBody>
      </p:sp>
    </p:spTree>
    <p:extLst>
      <p:ext uri="{BB962C8B-B14F-4D97-AF65-F5344CB8AC3E}">
        <p14:creationId xmlns:p14="http://schemas.microsoft.com/office/powerpoint/2010/main" val="4062470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uk-UA" noProof="0" smtClean="0"/>
              <a:t>Зразок заголовка</a:t>
            </a:r>
            <a:endParaRPr lang="uk-UA" noProof="0" dirty="0"/>
          </a:p>
        </p:txBody>
      </p:sp>
      <p:sp>
        <p:nvSpPr>
          <p:cNvPr id="3" name="Місце для вмісту 2"/>
          <p:cNvSpPr>
            <a:spLocks noGrp="1"/>
          </p:cNvSpPr>
          <p:nvPr>
            <p:ph idx="1"/>
          </p:nvPr>
        </p:nvSpPr>
        <p:spPr/>
        <p:txBody>
          <a:bodyPr rtlCol="0"/>
          <a:lstStyle>
            <a:lvl5pPr>
              <a:defRPr/>
            </a:lvl5pPr>
            <a:lvl6pPr>
              <a:defRPr/>
            </a:lvl6pPr>
            <a:lvl7pPr>
              <a:defRPr/>
            </a:lvl7pPr>
            <a:lvl8pPr>
              <a:defRPr/>
            </a:lvl8pPr>
            <a:lvl9pPr>
              <a:defRPr/>
            </a:lvl9pPr>
          </a:lstStyle>
          <a:p>
            <a:pPr lvl="0" rtl="0"/>
            <a:r>
              <a:rPr lang="uk-UA" noProof="0" smtClean="0"/>
              <a:t>Зразок тексту</a:t>
            </a:r>
          </a:p>
          <a:p>
            <a:pPr lvl="1" rtl="0"/>
            <a:r>
              <a:rPr lang="uk-UA" noProof="0" smtClean="0"/>
              <a:t>Другий рівень</a:t>
            </a:r>
          </a:p>
          <a:p>
            <a:pPr lvl="2" rtl="0"/>
            <a:r>
              <a:rPr lang="uk-UA" noProof="0" smtClean="0"/>
              <a:t>Третій рівень</a:t>
            </a:r>
          </a:p>
          <a:p>
            <a:pPr lvl="3" rtl="0"/>
            <a:r>
              <a:rPr lang="uk-UA" noProof="0" smtClean="0"/>
              <a:t>Четвертий рівень</a:t>
            </a:r>
          </a:p>
          <a:p>
            <a:pPr lvl="4" rtl="0"/>
            <a:r>
              <a:rPr lang="uk-UA" noProof="0" smtClean="0"/>
              <a:t>П'ятий рівень</a:t>
            </a:r>
            <a:endParaRPr lang="uk-UA" noProof="0" dirty="0"/>
          </a:p>
        </p:txBody>
      </p:sp>
      <p:sp>
        <p:nvSpPr>
          <p:cNvPr id="4" name="Місце для дати 3"/>
          <p:cNvSpPr>
            <a:spLocks noGrp="1"/>
          </p:cNvSpPr>
          <p:nvPr>
            <p:ph type="dt" sz="half" idx="10"/>
          </p:nvPr>
        </p:nvSpPr>
        <p:spPr/>
        <p:txBody>
          <a:bodyPr rtlCol="0"/>
          <a:lstStyle/>
          <a:p>
            <a:pPr rtl="0"/>
            <a:fld id="{7B112C86-6A11-454E-8E2D-4B605470F5BF}" type="datetime1">
              <a:rPr lang="uk-UA" noProof="0" smtClean="0"/>
              <a:t>Ср 12.05.2021</a:t>
            </a:fld>
            <a:endParaRPr lang="uk-UA" noProof="0" dirty="0"/>
          </a:p>
        </p:txBody>
      </p:sp>
      <p:sp>
        <p:nvSpPr>
          <p:cNvPr id="5" name="Місце для нижнього колонтитула 4"/>
          <p:cNvSpPr>
            <a:spLocks noGrp="1"/>
          </p:cNvSpPr>
          <p:nvPr>
            <p:ph type="ftr" sz="quarter" idx="11"/>
          </p:nvPr>
        </p:nvSpPr>
        <p:spPr/>
        <p:txBody>
          <a:bodyPr rtlCol="0"/>
          <a:lstStyle/>
          <a:p>
            <a:pPr rtl="0"/>
            <a:r>
              <a:rPr lang="uk-UA" noProof="0" dirty="0" smtClean="0"/>
              <a:t>Додайте нижній колонтитул</a:t>
            </a:r>
            <a:endParaRPr lang="uk-UA" noProof="0" dirty="0"/>
          </a:p>
        </p:txBody>
      </p:sp>
      <p:sp>
        <p:nvSpPr>
          <p:cNvPr id="6" name="Місце для номера слайда 5"/>
          <p:cNvSpPr>
            <a:spLocks noGrp="1"/>
          </p:cNvSpPr>
          <p:nvPr>
            <p:ph type="sldNum" sz="quarter" idx="12"/>
          </p:nvPr>
        </p:nvSpPr>
        <p:spPr/>
        <p:txBody>
          <a:bodyPr rtlCol="0"/>
          <a:lstStyle/>
          <a:p>
            <a:pPr rtl="0"/>
            <a:fld id="{7DC1BBB0-96F0-4077-A278-0F3FB5C104D3}" type="slidenum">
              <a:rPr lang="uk-UA" noProof="0" smtClean="0"/>
              <a:t>‹№›</a:t>
            </a:fld>
            <a:endParaRPr lang="uk-UA" noProof="0" dirty="0"/>
          </a:p>
        </p:txBody>
      </p:sp>
    </p:spTree>
    <p:extLst>
      <p:ext uri="{BB962C8B-B14F-4D97-AF65-F5344CB8AC3E}">
        <p14:creationId xmlns:p14="http://schemas.microsoft.com/office/powerpoint/2010/main" val="1550764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8613" y="1600201"/>
            <a:ext cx="8283272" cy="2654064"/>
          </a:xfrm>
        </p:spPr>
        <p:txBody>
          <a:bodyPr rtlCol="0" anchor="b">
            <a:normAutofit/>
            <a:scene3d>
              <a:camera prst="orthographicFront"/>
              <a:lightRig rig="threePt" dir="t"/>
            </a:scene3d>
            <a:sp3d extrusionH="57150">
              <a:bevelT w="38100" h="38100"/>
            </a:sp3d>
          </a:bodyPr>
          <a:lstStyle>
            <a:lvl1pPr algn="l">
              <a:defRPr sz="5400" b="1" cap="none" spc="0" baseline="0">
                <a:ln w="22225">
                  <a:solidFill>
                    <a:schemeClr val="tx2"/>
                  </a:solidFill>
                  <a:prstDash val="solid"/>
                </a:ln>
                <a:solidFill>
                  <a:schemeClr val="tx2"/>
                </a:solidFill>
                <a:effectLst/>
              </a:defRPr>
            </a:lvl1pPr>
          </a:lstStyle>
          <a:p>
            <a:pPr rtl="0"/>
            <a:r>
              <a:rPr lang="uk-UA" noProof="0" smtClean="0"/>
              <a:t>Зразок заголовка</a:t>
            </a:r>
            <a:endParaRPr lang="uk-UA" noProof="0" dirty="0"/>
          </a:p>
        </p:txBody>
      </p:sp>
      <p:sp>
        <p:nvSpPr>
          <p:cNvPr id="3" name="Місце для тексту 2"/>
          <p:cNvSpPr>
            <a:spLocks noGrp="1"/>
          </p:cNvSpPr>
          <p:nvPr>
            <p:ph type="body" idx="1"/>
          </p:nvPr>
        </p:nvSpPr>
        <p:spPr>
          <a:xfrm>
            <a:off x="1598613" y="4259996"/>
            <a:ext cx="7264623" cy="1150203"/>
          </a:xfrm>
        </p:spPr>
        <p:txBody>
          <a:bodyPr rtlCol="0" anchor="t">
            <a:normAutofit/>
          </a:bodyPr>
          <a:lstStyle>
            <a:lvl1pPr marL="0" indent="0">
              <a:spcBef>
                <a:spcPts val="0"/>
              </a:spcBef>
              <a:buNone/>
              <a:defRPr sz="3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uk-UA" noProof="0" smtClean="0"/>
              <a:t>Зразок тексту</a:t>
            </a:r>
          </a:p>
        </p:txBody>
      </p:sp>
      <p:sp>
        <p:nvSpPr>
          <p:cNvPr id="4" name="Місце для дати 3"/>
          <p:cNvSpPr>
            <a:spLocks noGrp="1"/>
          </p:cNvSpPr>
          <p:nvPr>
            <p:ph type="dt" sz="half" idx="10"/>
          </p:nvPr>
        </p:nvSpPr>
        <p:spPr/>
        <p:txBody>
          <a:bodyPr rtlCol="0"/>
          <a:lstStyle>
            <a:lvl1pPr>
              <a:defRPr>
                <a:solidFill>
                  <a:schemeClr val="tx1"/>
                </a:solidFill>
              </a:defRPr>
            </a:lvl1pPr>
          </a:lstStyle>
          <a:p>
            <a:pPr rtl="0"/>
            <a:fld id="{C4AF21A8-BCAF-416E-9026-1B01F2C077BC}" type="datetime1">
              <a:rPr lang="uk-UA" noProof="0" smtClean="0"/>
              <a:t>Ср 12.05.2021</a:t>
            </a:fld>
            <a:endParaRPr lang="uk-UA" noProof="0" dirty="0"/>
          </a:p>
        </p:txBody>
      </p:sp>
      <p:sp>
        <p:nvSpPr>
          <p:cNvPr id="5" name="Місце для нижнього колонтитула 4"/>
          <p:cNvSpPr>
            <a:spLocks noGrp="1"/>
          </p:cNvSpPr>
          <p:nvPr>
            <p:ph type="ftr" sz="quarter" idx="11"/>
          </p:nvPr>
        </p:nvSpPr>
        <p:spPr/>
        <p:txBody>
          <a:bodyPr rtlCol="0"/>
          <a:lstStyle>
            <a:lvl1pPr>
              <a:defRPr>
                <a:solidFill>
                  <a:schemeClr val="tx1"/>
                </a:solidFill>
              </a:defRPr>
            </a:lvl1pPr>
          </a:lstStyle>
          <a:p>
            <a:pPr rtl="0"/>
            <a:r>
              <a:rPr lang="uk-UA" noProof="0" dirty="0" smtClean="0"/>
              <a:t>Додайте нижній колонтитул</a:t>
            </a:r>
            <a:endParaRPr lang="uk-UA" noProof="0" dirty="0"/>
          </a:p>
        </p:txBody>
      </p:sp>
      <p:sp>
        <p:nvSpPr>
          <p:cNvPr id="6" name="Місце для номера слайда 5"/>
          <p:cNvSpPr>
            <a:spLocks noGrp="1"/>
          </p:cNvSpPr>
          <p:nvPr>
            <p:ph type="sldNum" sz="quarter" idx="12"/>
          </p:nvPr>
        </p:nvSpPr>
        <p:spPr/>
        <p:txBody>
          <a:bodyPr rtlCol="0"/>
          <a:lstStyle>
            <a:lvl1pPr>
              <a:defRPr>
                <a:solidFill>
                  <a:schemeClr val="tx1"/>
                </a:solidFill>
              </a:defRPr>
            </a:lvl1pPr>
          </a:lstStyle>
          <a:p>
            <a:pPr rtl="0"/>
            <a:fld id="{7DC1BBB0-96F0-4077-A278-0F3FB5C104D3}" type="slidenum">
              <a:rPr lang="uk-UA" noProof="0" smtClean="0"/>
              <a:pPr/>
              <a:t>‹№›</a:t>
            </a:fld>
            <a:endParaRPr lang="uk-UA" noProof="0" dirty="0"/>
          </a:p>
        </p:txBody>
      </p:sp>
    </p:spTree>
    <p:extLst>
      <p:ext uri="{BB962C8B-B14F-4D97-AF65-F5344CB8AC3E}">
        <p14:creationId xmlns:p14="http://schemas.microsoft.com/office/powerpoint/2010/main" val="197244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елементи вмісту">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uk-UA" noProof="0" smtClean="0"/>
              <a:t>Зразок заголовка</a:t>
            </a:r>
            <a:endParaRPr lang="uk-UA" noProof="0" dirty="0"/>
          </a:p>
        </p:txBody>
      </p:sp>
      <p:sp>
        <p:nvSpPr>
          <p:cNvPr id="4" name="Місце для вмісту 3"/>
          <p:cNvSpPr>
            <a:spLocks noGrp="1"/>
          </p:cNvSpPr>
          <p:nvPr>
            <p:ph sz="half" idx="2"/>
          </p:nvPr>
        </p:nvSpPr>
        <p:spPr>
          <a:xfrm>
            <a:off x="6561651" y="1600200"/>
            <a:ext cx="4814586" cy="4572000"/>
          </a:xfrm>
        </p:spPr>
        <p:txBody>
          <a:bodyPr rtlCol="0"/>
          <a:lstStyle>
            <a:lvl1pPr>
              <a:defRPr sz="2800"/>
            </a:lvl1pPr>
            <a:lvl2pPr>
              <a:defRPr sz="2400"/>
            </a:lvl2pPr>
            <a:lvl3pPr>
              <a:defRPr sz="2000"/>
            </a:lvl3pPr>
            <a:lvl4pPr>
              <a:defRPr sz="1800"/>
            </a:lvl4pPr>
            <a:lvl5pPr>
              <a:defRPr sz="1800"/>
            </a:lvl5pPr>
            <a:lvl6pPr>
              <a:defRPr sz="1800" baseline="0"/>
            </a:lvl6pPr>
            <a:lvl7pPr>
              <a:defRPr sz="1800" baseline="0"/>
            </a:lvl7pPr>
            <a:lvl8pPr>
              <a:defRPr sz="1800" baseline="0"/>
            </a:lvl8pPr>
            <a:lvl9pPr>
              <a:defRPr sz="1800" baseline="0"/>
            </a:lvl9pPr>
          </a:lstStyle>
          <a:p>
            <a:pPr lvl="0" rtl="0"/>
            <a:r>
              <a:rPr lang="uk-UA" noProof="0" smtClean="0"/>
              <a:t>Зразок тексту</a:t>
            </a:r>
          </a:p>
          <a:p>
            <a:pPr lvl="1" rtl="0"/>
            <a:r>
              <a:rPr lang="uk-UA" noProof="0" smtClean="0"/>
              <a:t>Другий рівень</a:t>
            </a:r>
          </a:p>
          <a:p>
            <a:pPr lvl="2" rtl="0"/>
            <a:r>
              <a:rPr lang="uk-UA" noProof="0" smtClean="0"/>
              <a:t>Третій рівень</a:t>
            </a:r>
          </a:p>
          <a:p>
            <a:pPr lvl="3" rtl="0"/>
            <a:r>
              <a:rPr lang="uk-UA" noProof="0" smtClean="0"/>
              <a:t>Четвертий рівень</a:t>
            </a:r>
          </a:p>
          <a:p>
            <a:pPr lvl="4" rtl="0"/>
            <a:r>
              <a:rPr lang="uk-UA" noProof="0" smtClean="0"/>
              <a:t>П'ятий рівень</a:t>
            </a:r>
            <a:endParaRPr lang="uk-UA" noProof="0" dirty="0"/>
          </a:p>
        </p:txBody>
      </p:sp>
      <p:sp>
        <p:nvSpPr>
          <p:cNvPr id="3" name="Місце для вмісту 2"/>
          <p:cNvSpPr>
            <a:spLocks noGrp="1"/>
          </p:cNvSpPr>
          <p:nvPr>
            <p:ph sz="half" idx="1"/>
          </p:nvPr>
        </p:nvSpPr>
        <p:spPr>
          <a:xfrm>
            <a:off x="1593436" y="1600200"/>
            <a:ext cx="4814586" cy="4572000"/>
          </a:xfrm>
        </p:spPr>
        <p:txBody>
          <a:bodyPr rtlCol="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rtl="0"/>
            <a:r>
              <a:rPr lang="uk-UA" noProof="0" smtClean="0"/>
              <a:t>Зразок тексту</a:t>
            </a:r>
          </a:p>
          <a:p>
            <a:pPr lvl="1" rtl="0"/>
            <a:r>
              <a:rPr lang="uk-UA" noProof="0" smtClean="0"/>
              <a:t>Другий рівень</a:t>
            </a:r>
          </a:p>
          <a:p>
            <a:pPr lvl="2" rtl="0"/>
            <a:r>
              <a:rPr lang="uk-UA" noProof="0" smtClean="0"/>
              <a:t>Третій рівень</a:t>
            </a:r>
          </a:p>
          <a:p>
            <a:pPr lvl="3" rtl="0"/>
            <a:r>
              <a:rPr lang="uk-UA" noProof="0" smtClean="0"/>
              <a:t>Четвертий рівень</a:t>
            </a:r>
          </a:p>
          <a:p>
            <a:pPr lvl="4" rtl="0"/>
            <a:r>
              <a:rPr lang="uk-UA" noProof="0" smtClean="0"/>
              <a:t>П'ятий рівень</a:t>
            </a:r>
            <a:endParaRPr lang="uk-UA" noProof="0" dirty="0"/>
          </a:p>
        </p:txBody>
      </p:sp>
      <p:sp>
        <p:nvSpPr>
          <p:cNvPr id="5" name="Місце для дати 4"/>
          <p:cNvSpPr>
            <a:spLocks noGrp="1"/>
          </p:cNvSpPr>
          <p:nvPr>
            <p:ph type="dt" sz="half" idx="10"/>
          </p:nvPr>
        </p:nvSpPr>
        <p:spPr/>
        <p:txBody>
          <a:bodyPr rtlCol="0"/>
          <a:lstStyle/>
          <a:p>
            <a:pPr rtl="0"/>
            <a:fld id="{AD8E110C-17BD-4D82-AD67-6131A2219E41}" type="datetime1">
              <a:rPr lang="uk-UA" noProof="0" smtClean="0"/>
              <a:t>Ср 12.05.2021</a:t>
            </a:fld>
            <a:endParaRPr lang="uk-UA" noProof="0" dirty="0"/>
          </a:p>
        </p:txBody>
      </p:sp>
      <p:sp>
        <p:nvSpPr>
          <p:cNvPr id="6" name="Місце для нижнього колонтитула 5"/>
          <p:cNvSpPr>
            <a:spLocks noGrp="1"/>
          </p:cNvSpPr>
          <p:nvPr>
            <p:ph type="ftr" sz="quarter" idx="11"/>
          </p:nvPr>
        </p:nvSpPr>
        <p:spPr/>
        <p:txBody>
          <a:bodyPr rtlCol="0"/>
          <a:lstStyle/>
          <a:p>
            <a:pPr rtl="0"/>
            <a:r>
              <a:rPr lang="uk-UA" noProof="0" dirty="0" smtClean="0"/>
              <a:t>Додайте нижній колонтитул</a:t>
            </a:r>
            <a:endParaRPr lang="uk-UA" noProof="0" dirty="0"/>
          </a:p>
        </p:txBody>
      </p:sp>
      <p:sp>
        <p:nvSpPr>
          <p:cNvPr id="7" name="Місце для номера слайда 6"/>
          <p:cNvSpPr>
            <a:spLocks noGrp="1"/>
          </p:cNvSpPr>
          <p:nvPr>
            <p:ph type="sldNum" sz="quarter" idx="12"/>
          </p:nvPr>
        </p:nvSpPr>
        <p:spPr/>
        <p:txBody>
          <a:bodyPr rtlCol="0"/>
          <a:lstStyle/>
          <a:p>
            <a:pPr rtl="0"/>
            <a:fld id="{7DC1BBB0-96F0-4077-A278-0F3FB5C104D3}" type="slidenum">
              <a:rPr lang="uk-UA" noProof="0" smtClean="0"/>
              <a:t>‹№›</a:t>
            </a:fld>
            <a:endParaRPr lang="uk-UA" noProof="0" dirty="0"/>
          </a:p>
        </p:txBody>
      </p:sp>
    </p:spTree>
    <p:extLst>
      <p:ext uri="{BB962C8B-B14F-4D97-AF65-F5344CB8AC3E}">
        <p14:creationId xmlns:p14="http://schemas.microsoft.com/office/powerpoint/2010/main" val="1532857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3436" y="177800"/>
            <a:ext cx="9782801" cy="1239837"/>
          </a:xfrm>
        </p:spPr>
        <p:txBody>
          <a:bodyPr rtlCol="0"/>
          <a:lstStyle>
            <a:lvl1pPr>
              <a:defRPr/>
            </a:lvl1pPr>
          </a:lstStyle>
          <a:p>
            <a:pPr rtl="0"/>
            <a:r>
              <a:rPr lang="uk-UA" noProof="0" smtClean="0"/>
              <a:t>Зразок заголовка</a:t>
            </a:r>
            <a:endParaRPr lang="uk-UA" noProof="0" dirty="0"/>
          </a:p>
        </p:txBody>
      </p:sp>
      <p:sp>
        <p:nvSpPr>
          <p:cNvPr id="3" name="Місце для тексту 2"/>
          <p:cNvSpPr>
            <a:spLocks noGrp="1"/>
          </p:cNvSpPr>
          <p:nvPr>
            <p:ph type="body" idx="1"/>
          </p:nvPr>
        </p:nvSpPr>
        <p:spPr>
          <a:xfrm>
            <a:off x="1593436" y="1499616"/>
            <a:ext cx="4818888" cy="938784"/>
          </a:xfrm>
        </p:spPr>
        <p:txBody>
          <a:bodyPr rtlCol="0" anchor="b">
            <a:noAutofit/>
          </a:bodyPr>
          <a:lstStyle>
            <a:lvl1pPr marL="0" indent="0">
              <a:spcBef>
                <a:spcPts val="0"/>
              </a:spcBef>
              <a:buNone/>
              <a:defRPr sz="24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uk-UA" noProof="0" smtClean="0"/>
              <a:t>Зразок тексту</a:t>
            </a:r>
          </a:p>
        </p:txBody>
      </p:sp>
      <p:sp>
        <p:nvSpPr>
          <p:cNvPr id="4" name="Місце для вмісту 3"/>
          <p:cNvSpPr>
            <a:spLocks noGrp="1"/>
          </p:cNvSpPr>
          <p:nvPr>
            <p:ph sz="half" idx="2"/>
          </p:nvPr>
        </p:nvSpPr>
        <p:spPr>
          <a:xfrm>
            <a:off x="1593436" y="2514706"/>
            <a:ext cx="4814586" cy="3657493"/>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baseline="0"/>
            </a:lvl8pPr>
            <a:lvl9pPr>
              <a:defRPr sz="1600" baseline="0"/>
            </a:lvl9pPr>
          </a:lstStyle>
          <a:p>
            <a:pPr lvl="0" rtl="0"/>
            <a:r>
              <a:rPr lang="uk-UA" noProof="0" smtClean="0"/>
              <a:t>Зразок тексту</a:t>
            </a:r>
          </a:p>
          <a:p>
            <a:pPr lvl="1" rtl="0"/>
            <a:r>
              <a:rPr lang="uk-UA" noProof="0" smtClean="0"/>
              <a:t>Другий рівень</a:t>
            </a:r>
          </a:p>
          <a:p>
            <a:pPr lvl="2" rtl="0"/>
            <a:r>
              <a:rPr lang="uk-UA" noProof="0" smtClean="0"/>
              <a:t>Третій рівень</a:t>
            </a:r>
          </a:p>
          <a:p>
            <a:pPr lvl="3" rtl="0"/>
            <a:r>
              <a:rPr lang="uk-UA" noProof="0" smtClean="0"/>
              <a:t>Четвертий рівень</a:t>
            </a:r>
          </a:p>
          <a:p>
            <a:pPr lvl="4" rtl="0"/>
            <a:r>
              <a:rPr lang="uk-UA" noProof="0" smtClean="0"/>
              <a:t>П'ятий рівень</a:t>
            </a:r>
            <a:endParaRPr lang="uk-UA" noProof="0" dirty="0"/>
          </a:p>
        </p:txBody>
      </p:sp>
      <p:sp>
        <p:nvSpPr>
          <p:cNvPr id="5" name="Місце для тексту 4"/>
          <p:cNvSpPr>
            <a:spLocks noGrp="1"/>
          </p:cNvSpPr>
          <p:nvPr>
            <p:ph type="body" sz="quarter" idx="3"/>
          </p:nvPr>
        </p:nvSpPr>
        <p:spPr>
          <a:xfrm>
            <a:off x="6557349" y="1499616"/>
            <a:ext cx="4818888" cy="938784"/>
          </a:xfrm>
        </p:spPr>
        <p:txBody>
          <a:bodyPr rtlCol="0" anchor="b">
            <a:noAutofit/>
          </a:bodyPr>
          <a:lstStyle>
            <a:lvl1pPr marL="0" indent="0">
              <a:spcBef>
                <a:spcPts val="0"/>
              </a:spcBef>
              <a:buNone/>
              <a:defRPr sz="24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uk-UA" noProof="0" smtClean="0"/>
              <a:t>Зразок тексту</a:t>
            </a:r>
          </a:p>
        </p:txBody>
      </p:sp>
      <p:sp>
        <p:nvSpPr>
          <p:cNvPr id="6" name="Місце для вмісту 5"/>
          <p:cNvSpPr>
            <a:spLocks noGrp="1"/>
          </p:cNvSpPr>
          <p:nvPr>
            <p:ph sz="quarter" idx="4"/>
          </p:nvPr>
        </p:nvSpPr>
        <p:spPr>
          <a:xfrm>
            <a:off x="6557349" y="2514600"/>
            <a:ext cx="4818888" cy="3655568"/>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uk-UA" noProof="0" smtClean="0"/>
              <a:t>Зразок тексту</a:t>
            </a:r>
          </a:p>
          <a:p>
            <a:pPr lvl="1" rtl="0"/>
            <a:r>
              <a:rPr lang="uk-UA" noProof="0" smtClean="0"/>
              <a:t>Другий рівень</a:t>
            </a:r>
          </a:p>
          <a:p>
            <a:pPr lvl="2" rtl="0"/>
            <a:r>
              <a:rPr lang="uk-UA" noProof="0" smtClean="0"/>
              <a:t>Третій рівень</a:t>
            </a:r>
          </a:p>
          <a:p>
            <a:pPr lvl="3" rtl="0"/>
            <a:r>
              <a:rPr lang="uk-UA" noProof="0" smtClean="0"/>
              <a:t>Четвертий рівень</a:t>
            </a:r>
          </a:p>
          <a:p>
            <a:pPr lvl="4" rtl="0"/>
            <a:r>
              <a:rPr lang="uk-UA" noProof="0" smtClean="0"/>
              <a:t>П'ятий рівень</a:t>
            </a:r>
            <a:endParaRPr lang="uk-UA" noProof="0" dirty="0"/>
          </a:p>
        </p:txBody>
      </p:sp>
      <p:sp>
        <p:nvSpPr>
          <p:cNvPr id="7" name="Місце для дати 6"/>
          <p:cNvSpPr>
            <a:spLocks noGrp="1"/>
          </p:cNvSpPr>
          <p:nvPr>
            <p:ph type="dt" sz="half" idx="10"/>
          </p:nvPr>
        </p:nvSpPr>
        <p:spPr/>
        <p:txBody>
          <a:bodyPr rtlCol="0"/>
          <a:lstStyle/>
          <a:p>
            <a:pPr rtl="0"/>
            <a:fld id="{2600FC2E-45DB-4115-8651-FD0E3BF0ABCC}" type="datetime1">
              <a:rPr lang="uk-UA" noProof="0" smtClean="0"/>
              <a:t>Ср 12.05.2021</a:t>
            </a:fld>
            <a:endParaRPr lang="uk-UA" noProof="0" dirty="0"/>
          </a:p>
        </p:txBody>
      </p:sp>
      <p:sp>
        <p:nvSpPr>
          <p:cNvPr id="8" name="Місце для нижнього колонтитула 7"/>
          <p:cNvSpPr>
            <a:spLocks noGrp="1"/>
          </p:cNvSpPr>
          <p:nvPr>
            <p:ph type="ftr" sz="quarter" idx="11"/>
          </p:nvPr>
        </p:nvSpPr>
        <p:spPr/>
        <p:txBody>
          <a:bodyPr rtlCol="0"/>
          <a:lstStyle/>
          <a:p>
            <a:pPr rtl="0"/>
            <a:r>
              <a:rPr lang="uk-UA" noProof="0" dirty="0" smtClean="0"/>
              <a:t>Додайте нижній колонтитул</a:t>
            </a:r>
            <a:endParaRPr lang="uk-UA" noProof="0" dirty="0"/>
          </a:p>
        </p:txBody>
      </p:sp>
      <p:sp>
        <p:nvSpPr>
          <p:cNvPr id="9" name="Місце для номера слайда 8"/>
          <p:cNvSpPr>
            <a:spLocks noGrp="1"/>
          </p:cNvSpPr>
          <p:nvPr>
            <p:ph type="sldNum" sz="quarter" idx="12"/>
          </p:nvPr>
        </p:nvSpPr>
        <p:spPr/>
        <p:txBody>
          <a:bodyPr rtlCol="0"/>
          <a:lstStyle/>
          <a:p>
            <a:pPr rtl="0"/>
            <a:fld id="{7DC1BBB0-96F0-4077-A278-0F3FB5C104D3}" type="slidenum">
              <a:rPr lang="uk-UA" noProof="0" smtClean="0"/>
              <a:t>‹№›</a:t>
            </a:fld>
            <a:endParaRPr lang="uk-UA" noProof="0" dirty="0"/>
          </a:p>
        </p:txBody>
      </p:sp>
    </p:spTree>
    <p:extLst>
      <p:ext uri="{BB962C8B-B14F-4D97-AF65-F5344CB8AC3E}">
        <p14:creationId xmlns:p14="http://schemas.microsoft.com/office/powerpoint/2010/main" val="1319991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uk-UA" noProof="0" smtClean="0"/>
              <a:t>Зразок заголовка</a:t>
            </a:r>
            <a:endParaRPr lang="uk-UA" noProof="0" dirty="0"/>
          </a:p>
        </p:txBody>
      </p:sp>
      <p:sp>
        <p:nvSpPr>
          <p:cNvPr id="3" name="Місце для дати 2"/>
          <p:cNvSpPr>
            <a:spLocks noGrp="1"/>
          </p:cNvSpPr>
          <p:nvPr>
            <p:ph type="dt" sz="half" idx="10"/>
          </p:nvPr>
        </p:nvSpPr>
        <p:spPr/>
        <p:txBody>
          <a:bodyPr rtlCol="0"/>
          <a:lstStyle/>
          <a:p>
            <a:pPr rtl="0"/>
            <a:fld id="{B6BB63BC-12F9-4C8F-8D25-7DFCDB69158F}" type="datetime1">
              <a:rPr lang="uk-UA" noProof="0" smtClean="0"/>
              <a:t>Ср 12.05.2021</a:t>
            </a:fld>
            <a:endParaRPr lang="uk-UA" noProof="0" dirty="0"/>
          </a:p>
        </p:txBody>
      </p:sp>
      <p:sp>
        <p:nvSpPr>
          <p:cNvPr id="4" name="Місце для нижнього колонтитула 3"/>
          <p:cNvSpPr>
            <a:spLocks noGrp="1"/>
          </p:cNvSpPr>
          <p:nvPr>
            <p:ph type="ftr" sz="quarter" idx="11"/>
          </p:nvPr>
        </p:nvSpPr>
        <p:spPr/>
        <p:txBody>
          <a:bodyPr rtlCol="0"/>
          <a:lstStyle/>
          <a:p>
            <a:pPr rtl="0"/>
            <a:r>
              <a:rPr lang="uk-UA" noProof="0" dirty="0" smtClean="0"/>
              <a:t>Додайте нижній колонтитул</a:t>
            </a:r>
            <a:endParaRPr lang="uk-UA" noProof="0" dirty="0"/>
          </a:p>
        </p:txBody>
      </p:sp>
      <p:sp>
        <p:nvSpPr>
          <p:cNvPr id="5" name="Місце для номера слайда 4"/>
          <p:cNvSpPr>
            <a:spLocks noGrp="1"/>
          </p:cNvSpPr>
          <p:nvPr>
            <p:ph type="sldNum" sz="quarter" idx="12"/>
          </p:nvPr>
        </p:nvSpPr>
        <p:spPr/>
        <p:txBody>
          <a:bodyPr rtlCol="0"/>
          <a:lstStyle/>
          <a:p>
            <a:pPr rtl="0"/>
            <a:fld id="{7DC1BBB0-96F0-4077-A278-0F3FB5C104D3}" type="slidenum">
              <a:rPr lang="uk-UA" noProof="0" smtClean="0"/>
              <a:t>‹№›</a:t>
            </a:fld>
            <a:endParaRPr lang="uk-UA" noProof="0" dirty="0"/>
          </a:p>
        </p:txBody>
      </p:sp>
    </p:spTree>
    <p:extLst>
      <p:ext uri="{BB962C8B-B14F-4D97-AF65-F5344CB8AC3E}">
        <p14:creationId xmlns:p14="http://schemas.microsoft.com/office/powerpoint/2010/main" val="2538335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
    <p:spTree>
      <p:nvGrpSpPr>
        <p:cNvPr id="1" name=""/>
        <p:cNvGrpSpPr/>
        <p:nvPr/>
      </p:nvGrpSpPr>
      <p:grpSpPr>
        <a:xfrm>
          <a:off x="0" y="0"/>
          <a:ext cx="0" cy="0"/>
          <a:chOff x="0" y="0"/>
          <a:chExt cx="0" cy="0"/>
        </a:xfrm>
      </p:grpSpPr>
      <p:sp>
        <p:nvSpPr>
          <p:cNvPr id="2" name="Місце для дати 1"/>
          <p:cNvSpPr>
            <a:spLocks noGrp="1"/>
          </p:cNvSpPr>
          <p:nvPr>
            <p:ph type="dt" sz="half" idx="10"/>
          </p:nvPr>
        </p:nvSpPr>
        <p:spPr/>
        <p:txBody>
          <a:bodyPr rtlCol="0"/>
          <a:lstStyle>
            <a:lvl1pPr>
              <a:defRPr>
                <a:solidFill>
                  <a:schemeClr val="tx1"/>
                </a:solidFill>
              </a:defRPr>
            </a:lvl1pPr>
          </a:lstStyle>
          <a:p>
            <a:pPr rtl="0"/>
            <a:fld id="{1E30A919-770E-48D8-8674-2F8237E0FB80}" type="datetime1">
              <a:rPr lang="uk-UA" noProof="0" smtClean="0"/>
              <a:t>Ср 12.05.2021</a:t>
            </a:fld>
            <a:endParaRPr lang="uk-UA" noProof="0" dirty="0"/>
          </a:p>
        </p:txBody>
      </p:sp>
      <p:sp>
        <p:nvSpPr>
          <p:cNvPr id="3" name="Місце для нижнього колонтитула 2"/>
          <p:cNvSpPr>
            <a:spLocks noGrp="1"/>
          </p:cNvSpPr>
          <p:nvPr>
            <p:ph type="ftr" sz="quarter" idx="11"/>
          </p:nvPr>
        </p:nvSpPr>
        <p:spPr/>
        <p:txBody>
          <a:bodyPr rtlCol="0"/>
          <a:lstStyle>
            <a:lvl1pPr>
              <a:defRPr>
                <a:solidFill>
                  <a:schemeClr val="tx1"/>
                </a:solidFill>
              </a:defRPr>
            </a:lvl1pPr>
          </a:lstStyle>
          <a:p>
            <a:pPr rtl="0"/>
            <a:r>
              <a:rPr lang="uk-UA" noProof="0" dirty="0" smtClean="0"/>
              <a:t>Додайте нижній колонтитул</a:t>
            </a:r>
            <a:endParaRPr lang="uk-UA" noProof="0" dirty="0"/>
          </a:p>
        </p:txBody>
      </p:sp>
      <p:sp>
        <p:nvSpPr>
          <p:cNvPr id="4" name="Місце для номера слайда 3"/>
          <p:cNvSpPr>
            <a:spLocks noGrp="1"/>
          </p:cNvSpPr>
          <p:nvPr>
            <p:ph type="sldNum" sz="quarter" idx="12"/>
          </p:nvPr>
        </p:nvSpPr>
        <p:spPr/>
        <p:txBody>
          <a:bodyPr rtlCol="0"/>
          <a:lstStyle>
            <a:lvl1pPr>
              <a:defRPr>
                <a:solidFill>
                  <a:schemeClr val="tx1"/>
                </a:solidFill>
              </a:defRPr>
            </a:lvl1pPr>
          </a:lstStyle>
          <a:p>
            <a:pPr rtl="0"/>
            <a:fld id="{7DC1BBB0-96F0-4077-A278-0F3FB5C104D3}" type="slidenum">
              <a:rPr lang="uk-UA" noProof="0" smtClean="0"/>
              <a:pPr/>
              <a:t>‹№›</a:t>
            </a:fld>
            <a:endParaRPr lang="uk-UA" noProof="0" dirty="0"/>
          </a:p>
        </p:txBody>
      </p:sp>
    </p:spTree>
    <p:extLst>
      <p:ext uri="{BB962C8B-B14F-4D97-AF65-F5344CB8AC3E}">
        <p14:creationId xmlns:p14="http://schemas.microsoft.com/office/powerpoint/2010/main" val="1304466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bwMode="white">
          <a:xfrm>
            <a:off x="1767358" y="381000"/>
            <a:ext cx="3293422" cy="1371600"/>
          </a:xfrm>
        </p:spPr>
        <p:txBody>
          <a:bodyPr rtlCol="0" anchor="b">
            <a:normAutofit/>
          </a:bodyPr>
          <a:lstStyle>
            <a:lvl1pPr algn="l">
              <a:defRPr sz="2800" b="1" cap="all" baseline="0">
                <a:solidFill>
                  <a:schemeClr val="tx2"/>
                </a:solidFill>
              </a:defRPr>
            </a:lvl1pPr>
          </a:lstStyle>
          <a:p>
            <a:pPr rtl="0"/>
            <a:r>
              <a:rPr lang="uk-UA" noProof="0" smtClean="0"/>
              <a:t>Зразок заголовка</a:t>
            </a:r>
            <a:endParaRPr lang="uk-UA" noProof="0" dirty="0"/>
          </a:p>
        </p:txBody>
      </p:sp>
      <p:sp>
        <p:nvSpPr>
          <p:cNvPr id="3" name="Місце для вмісту 2"/>
          <p:cNvSpPr>
            <a:spLocks noGrp="1"/>
          </p:cNvSpPr>
          <p:nvPr>
            <p:ph idx="1"/>
          </p:nvPr>
        </p:nvSpPr>
        <p:spPr>
          <a:xfrm>
            <a:off x="5332411" y="482600"/>
            <a:ext cx="6043825" cy="5689600"/>
          </a:xfrm>
        </p:spPr>
        <p:txBody>
          <a:bodyPr rtlCol="0">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baseline="0"/>
            </a:lvl8pPr>
            <a:lvl9pPr>
              <a:defRPr sz="1800" baseline="0"/>
            </a:lvl9pPr>
          </a:lstStyle>
          <a:p>
            <a:pPr lvl="0" rtl="0"/>
            <a:r>
              <a:rPr lang="uk-UA" noProof="0" smtClean="0"/>
              <a:t>Зразок тексту</a:t>
            </a:r>
          </a:p>
          <a:p>
            <a:pPr lvl="1" rtl="0"/>
            <a:r>
              <a:rPr lang="uk-UA" noProof="0" smtClean="0"/>
              <a:t>Другий рівень</a:t>
            </a:r>
          </a:p>
          <a:p>
            <a:pPr lvl="2" rtl="0"/>
            <a:r>
              <a:rPr lang="uk-UA" noProof="0" smtClean="0"/>
              <a:t>Третій рівень</a:t>
            </a:r>
          </a:p>
          <a:p>
            <a:pPr lvl="3" rtl="0"/>
            <a:r>
              <a:rPr lang="uk-UA" noProof="0" smtClean="0"/>
              <a:t>Четвертий рівень</a:t>
            </a:r>
          </a:p>
          <a:p>
            <a:pPr lvl="4" rtl="0"/>
            <a:r>
              <a:rPr lang="uk-UA" noProof="0" smtClean="0"/>
              <a:t>П'ятий рівень</a:t>
            </a:r>
            <a:endParaRPr lang="uk-UA" noProof="0" dirty="0"/>
          </a:p>
        </p:txBody>
      </p:sp>
      <p:sp>
        <p:nvSpPr>
          <p:cNvPr id="4" name="Місце для тексту 3"/>
          <p:cNvSpPr>
            <a:spLocks noGrp="1"/>
          </p:cNvSpPr>
          <p:nvPr>
            <p:ph type="body" sz="half" idx="2"/>
          </p:nvPr>
        </p:nvSpPr>
        <p:spPr bwMode="white">
          <a:xfrm>
            <a:off x="1767358" y="1828800"/>
            <a:ext cx="3293422" cy="4343400"/>
          </a:xfrm>
        </p:spPr>
        <p:txBody>
          <a:bodyPr rtlCol="0">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uk-UA" noProof="0" smtClean="0"/>
              <a:t>Зразок тексту</a:t>
            </a:r>
          </a:p>
        </p:txBody>
      </p:sp>
      <p:sp>
        <p:nvSpPr>
          <p:cNvPr id="5" name="Місце для дати 4"/>
          <p:cNvSpPr>
            <a:spLocks noGrp="1"/>
          </p:cNvSpPr>
          <p:nvPr>
            <p:ph type="dt" sz="half" idx="10"/>
          </p:nvPr>
        </p:nvSpPr>
        <p:spPr/>
        <p:txBody>
          <a:bodyPr rtlCol="0"/>
          <a:lstStyle/>
          <a:p>
            <a:pPr rtl="0"/>
            <a:fld id="{CC636642-EBCC-43FA-9A41-F1B9798C5FB1}" type="datetime1">
              <a:rPr lang="uk-UA" noProof="0" smtClean="0"/>
              <a:t>Ср 12.05.2021</a:t>
            </a:fld>
            <a:endParaRPr lang="uk-UA" noProof="0" dirty="0"/>
          </a:p>
        </p:txBody>
      </p:sp>
      <p:sp>
        <p:nvSpPr>
          <p:cNvPr id="6" name="Місце для нижнього колонтитула 5"/>
          <p:cNvSpPr>
            <a:spLocks noGrp="1"/>
          </p:cNvSpPr>
          <p:nvPr>
            <p:ph type="ftr" sz="quarter" idx="11"/>
          </p:nvPr>
        </p:nvSpPr>
        <p:spPr/>
        <p:txBody>
          <a:bodyPr rtlCol="0"/>
          <a:lstStyle/>
          <a:p>
            <a:pPr rtl="0"/>
            <a:r>
              <a:rPr lang="uk-UA" noProof="0" dirty="0" smtClean="0"/>
              <a:t>Додайте нижній колонтитул</a:t>
            </a:r>
            <a:endParaRPr lang="uk-UA" noProof="0" dirty="0"/>
          </a:p>
        </p:txBody>
      </p:sp>
      <p:sp>
        <p:nvSpPr>
          <p:cNvPr id="7" name="Місце для номера слайда 6"/>
          <p:cNvSpPr>
            <a:spLocks noGrp="1"/>
          </p:cNvSpPr>
          <p:nvPr>
            <p:ph type="sldNum" sz="quarter" idx="12"/>
          </p:nvPr>
        </p:nvSpPr>
        <p:spPr/>
        <p:txBody>
          <a:bodyPr rtlCol="0"/>
          <a:lstStyle/>
          <a:p>
            <a:pPr rtl="0"/>
            <a:fld id="{7DC1BBB0-96F0-4077-A278-0F3FB5C104D3}" type="slidenum">
              <a:rPr lang="uk-UA" noProof="0" smtClean="0"/>
              <a:t>‹№›</a:t>
            </a:fld>
            <a:endParaRPr lang="uk-UA" noProof="0" dirty="0"/>
          </a:p>
        </p:txBody>
      </p:sp>
    </p:spTree>
    <p:extLst>
      <p:ext uri="{BB962C8B-B14F-4D97-AF65-F5344CB8AC3E}">
        <p14:creationId xmlns:p14="http://schemas.microsoft.com/office/powerpoint/2010/main" val="2629333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110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Зображення з підписом">
    <p:spTree>
      <p:nvGrpSpPr>
        <p:cNvPr id="1" name=""/>
        <p:cNvGrpSpPr/>
        <p:nvPr/>
      </p:nvGrpSpPr>
      <p:grpSpPr>
        <a:xfrm>
          <a:off x="0" y="0"/>
          <a:ext cx="0" cy="0"/>
          <a:chOff x="0" y="0"/>
          <a:chExt cx="0" cy="0"/>
        </a:xfrm>
      </p:grpSpPr>
      <p:sp>
        <p:nvSpPr>
          <p:cNvPr id="9" name="Прямокутник 8"/>
          <p:cNvSpPr/>
          <p:nvPr/>
        </p:nvSpPr>
        <p:spPr>
          <a:xfrm>
            <a:off x="4875529" y="0"/>
            <a:ext cx="73132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rtl="0"/>
            <a:endParaRPr lang="uk-UA" noProof="0" dirty="0"/>
          </a:p>
        </p:txBody>
      </p:sp>
      <p:sp>
        <p:nvSpPr>
          <p:cNvPr id="2" name="Заголовок 1"/>
          <p:cNvSpPr>
            <a:spLocks noGrp="1"/>
          </p:cNvSpPr>
          <p:nvPr>
            <p:ph type="title"/>
          </p:nvPr>
        </p:nvSpPr>
        <p:spPr>
          <a:xfrm>
            <a:off x="1074240" y="381000"/>
            <a:ext cx="3293422" cy="1371600"/>
          </a:xfrm>
        </p:spPr>
        <p:txBody>
          <a:bodyPr rtlCol="0" anchor="b">
            <a:normAutofit/>
          </a:bodyPr>
          <a:lstStyle>
            <a:lvl1pPr algn="l">
              <a:defRPr sz="2800" b="1" cap="none" spc="0" baseline="0">
                <a:ln w="22225">
                  <a:solidFill>
                    <a:schemeClr val="tx2"/>
                  </a:solidFill>
                  <a:prstDash val="solid"/>
                </a:ln>
                <a:solidFill>
                  <a:schemeClr val="tx2"/>
                </a:solidFill>
                <a:effectLst/>
              </a:defRPr>
            </a:lvl1pPr>
          </a:lstStyle>
          <a:p>
            <a:pPr rtl="0"/>
            <a:r>
              <a:rPr lang="uk-UA" noProof="0" smtClean="0"/>
              <a:t>Зразок заголовка</a:t>
            </a:r>
            <a:endParaRPr lang="uk-UA" noProof="0" dirty="0"/>
          </a:p>
        </p:txBody>
      </p:sp>
      <p:sp>
        <p:nvSpPr>
          <p:cNvPr id="3" name="Місце для зображення 2" descr="Пустий покажчик місця заповнення для зображення Клацніть цей покажчик і виберіть зображення, яке потрібно додати"/>
          <p:cNvSpPr>
            <a:spLocks noGrp="1"/>
          </p:cNvSpPr>
          <p:nvPr>
            <p:ph type="pic" idx="1"/>
          </p:nvPr>
        </p:nvSpPr>
        <p:spPr bwMode="auto">
          <a:xfrm>
            <a:off x="5180251" y="482600"/>
            <a:ext cx="6195986" cy="5689600"/>
          </a:xfrm>
          <a:ln w="19050">
            <a:solidFill>
              <a:schemeClr val="bg1"/>
            </a:solidFill>
          </a:ln>
        </p:spPr>
        <p:txBody>
          <a:bodyPr rtlCol="0">
            <a:normAutofit/>
          </a:bodyPr>
          <a:lstStyle>
            <a:lvl1pPr marL="0" indent="0">
              <a:buNone/>
              <a:defRPr sz="28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uk-UA" noProof="0" smtClean="0"/>
              <a:t>Клацніть піктограму, щоб додати зображення</a:t>
            </a:r>
            <a:endParaRPr lang="uk-UA" noProof="0" dirty="0"/>
          </a:p>
        </p:txBody>
      </p:sp>
      <p:sp>
        <p:nvSpPr>
          <p:cNvPr id="4" name="Місце для тексту 3"/>
          <p:cNvSpPr>
            <a:spLocks noGrp="1"/>
          </p:cNvSpPr>
          <p:nvPr>
            <p:ph type="body" sz="half" idx="2"/>
          </p:nvPr>
        </p:nvSpPr>
        <p:spPr>
          <a:xfrm>
            <a:off x="1074240" y="1828800"/>
            <a:ext cx="3293422" cy="4343400"/>
          </a:xfrm>
        </p:spPr>
        <p:txBody>
          <a:bodyPr rtlCol="0">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uk-UA" noProof="0" smtClean="0"/>
              <a:t>Зразок тексту</a:t>
            </a:r>
          </a:p>
        </p:txBody>
      </p:sp>
      <p:sp>
        <p:nvSpPr>
          <p:cNvPr id="5" name="Місце для дати 4"/>
          <p:cNvSpPr>
            <a:spLocks noGrp="1"/>
          </p:cNvSpPr>
          <p:nvPr>
            <p:ph type="dt" sz="half" idx="10"/>
          </p:nvPr>
        </p:nvSpPr>
        <p:spPr/>
        <p:txBody>
          <a:bodyPr rtlCol="0"/>
          <a:lstStyle>
            <a:lvl1pPr>
              <a:defRPr>
                <a:solidFill>
                  <a:schemeClr val="bg1"/>
                </a:solidFill>
              </a:defRPr>
            </a:lvl1pPr>
          </a:lstStyle>
          <a:p>
            <a:pPr rtl="0"/>
            <a:fld id="{C8087CCB-47E1-4914-9D6D-4FF8D94E7870}" type="datetime1">
              <a:rPr lang="uk-UA" noProof="0" smtClean="0"/>
              <a:t>Ср 12.05.2021</a:t>
            </a:fld>
            <a:endParaRPr lang="uk-UA" noProof="0" dirty="0"/>
          </a:p>
        </p:txBody>
      </p:sp>
      <p:sp>
        <p:nvSpPr>
          <p:cNvPr id="6" name="Місце для нижнього колонтитула 5"/>
          <p:cNvSpPr>
            <a:spLocks noGrp="1"/>
          </p:cNvSpPr>
          <p:nvPr>
            <p:ph type="ftr" sz="quarter" idx="11"/>
          </p:nvPr>
        </p:nvSpPr>
        <p:spPr/>
        <p:txBody>
          <a:bodyPr rtlCol="0"/>
          <a:lstStyle>
            <a:lvl1pPr>
              <a:defRPr>
                <a:solidFill>
                  <a:schemeClr val="bg1"/>
                </a:solidFill>
              </a:defRPr>
            </a:lvl1pPr>
          </a:lstStyle>
          <a:p>
            <a:pPr rtl="0"/>
            <a:r>
              <a:rPr lang="uk-UA" noProof="0" dirty="0" smtClean="0"/>
              <a:t>Додайте нижній колонтитул</a:t>
            </a:r>
            <a:endParaRPr lang="uk-UA" noProof="0" dirty="0"/>
          </a:p>
        </p:txBody>
      </p:sp>
      <p:sp>
        <p:nvSpPr>
          <p:cNvPr id="7" name="Місце для номера слайда 6"/>
          <p:cNvSpPr>
            <a:spLocks noGrp="1"/>
          </p:cNvSpPr>
          <p:nvPr>
            <p:ph type="sldNum" sz="quarter" idx="12"/>
          </p:nvPr>
        </p:nvSpPr>
        <p:spPr/>
        <p:txBody>
          <a:bodyPr rtlCol="0"/>
          <a:lstStyle>
            <a:lvl1pPr>
              <a:defRPr>
                <a:solidFill>
                  <a:schemeClr val="bg1"/>
                </a:solidFill>
              </a:defRPr>
            </a:lvl1pPr>
          </a:lstStyle>
          <a:p>
            <a:pPr rtl="0"/>
            <a:fld id="{7DC1BBB0-96F0-4077-A278-0F3FB5C104D3}" type="slidenum">
              <a:rPr lang="uk-UA" noProof="0" smtClean="0"/>
              <a:pPr/>
              <a:t>‹№›</a:t>
            </a:fld>
            <a:endParaRPr lang="uk-UA" noProof="0" dirty="0"/>
          </a:p>
        </p:txBody>
      </p:sp>
    </p:spTree>
    <p:extLst>
      <p:ext uri="{BB962C8B-B14F-4D97-AF65-F5344CB8AC3E}">
        <p14:creationId xmlns:p14="http://schemas.microsoft.com/office/powerpoint/2010/main" val="267826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uk-UA" noProof="0" smtClean="0"/>
              <a:t>Зразок заголовка</a:t>
            </a:r>
            <a:endParaRPr lang="uk-UA" noProof="0" dirty="0"/>
          </a:p>
        </p:txBody>
      </p:sp>
      <p:sp>
        <p:nvSpPr>
          <p:cNvPr id="3" name="Місце для вертикального тексту 2"/>
          <p:cNvSpPr>
            <a:spLocks noGrp="1"/>
          </p:cNvSpPr>
          <p:nvPr>
            <p:ph type="body" orient="vert" idx="1"/>
          </p:nvPr>
        </p:nvSpPr>
        <p:spPr/>
        <p:txBody>
          <a:bodyPr vert="eaVert" rtlCol="0"/>
          <a:lstStyle>
            <a:lvl5pPr>
              <a:defRPr/>
            </a:lvl5pPr>
            <a:lvl6pPr>
              <a:defRPr/>
            </a:lvl6pPr>
            <a:lvl7pPr>
              <a:defRPr/>
            </a:lvl7pPr>
            <a:lvl8pPr>
              <a:defRPr/>
            </a:lvl8pPr>
            <a:lvl9pPr>
              <a:defRPr/>
            </a:lvl9pPr>
          </a:lstStyle>
          <a:p>
            <a:pPr lvl="0" rtl="0"/>
            <a:r>
              <a:rPr lang="uk-UA" noProof="0" smtClean="0"/>
              <a:t>Зразок тексту</a:t>
            </a:r>
          </a:p>
          <a:p>
            <a:pPr lvl="1" rtl="0"/>
            <a:r>
              <a:rPr lang="uk-UA" noProof="0" smtClean="0"/>
              <a:t>Другий рівень</a:t>
            </a:r>
          </a:p>
          <a:p>
            <a:pPr lvl="2" rtl="0"/>
            <a:r>
              <a:rPr lang="uk-UA" noProof="0" smtClean="0"/>
              <a:t>Третій рівень</a:t>
            </a:r>
          </a:p>
          <a:p>
            <a:pPr lvl="3" rtl="0"/>
            <a:r>
              <a:rPr lang="uk-UA" noProof="0" smtClean="0"/>
              <a:t>Четвертий рівень</a:t>
            </a:r>
          </a:p>
          <a:p>
            <a:pPr lvl="4" rtl="0"/>
            <a:r>
              <a:rPr lang="uk-UA" noProof="0" smtClean="0"/>
              <a:t>П'ятий рівень</a:t>
            </a:r>
            <a:endParaRPr lang="uk-UA" noProof="0" dirty="0"/>
          </a:p>
        </p:txBody>
      </p:sp>
      <p:sp>
        <p:nvSpPr>
          <p:cNvPr id="4" name="Місце для дати 3"/>
          <p:cNvSpPr>
            <a:spLocks noGrp="1"/>
          </p:cNvSpPr>
          <p:nvPr>
            <p:ph type="dt" sz="half" idx="10"/>
          </p:nvPr>
        </p:nvSpPr>
        <p:spPr/>
        <p:txBody>
          <a:bodyPr rtlCol="0"/>
          <a:lstStyle/>
          <a:p>
            <a:pPr rtl="0"/>
            <a:fld id="{880987D8-E32B-4DEA-95A9-305265666873}" type="datetime1">
              <a:rPr lang="uk-UA" noProof="0" smtClean="0"/>
              <a:t>Ср 12.05.2021</a:t>
            </a:fld>
            <a:endParaRPr lang="uk-UA" noProof="0" dirty="0"/>
          </a:p>
        </p:txBody>
      </p:sp>
      <p:sp>
        <p:nvSpPr>
          <p:cNvPr id="5" name="Місце для нижнього колонтитула 4"/>
          <p:cNvSpPr>
            <a:spLocks noGrp="1"/>
          </p:cNvSpPr>
          <p:nvPr>
            <p:ph type="ftr" sz="quarter" idx="11"/>
          </p:nvPr>
        </p:nvSpPr>
        <p:spPr/>
        <p:txBody>
          <a:bodyPr rtlCol="0"/>
          <a:lstStyle/>
          <a:p>
            <a:pPr rtl="0"/>
            <a:r>
              <a:rPr lang="uk-UA" noProof="0" dirty="0" smtClean="0"/>
              <a:t>Додайте нижній колонтитул</a:t>
            </a:r>
            <a:endParaRPr lang="uk-UA" noProof="0" dirty="0"/>
          </a:p>
        </p:txBody>
      </p:sp>
      <p:sp>
        <p:nvSpPr>
          <p:cNvPr id="6" name="Місце для номера слайда 5"/>
          <p:cNvSpPr>
            <a:spLocks noGrp="1"/>
          </p:cNvSpPr>
          <p:nvPr>
            <p:ph type="sldNum" sz="quarter" idx="12"/>
          </p:nvPr>
        </p:nvSpPr>
        <p:spPr/>
        <p:txBody>
          <a:bodyPr rtlCol="0"/>
          <a:lstStyle/>
          <a:p>
            <a:pPr rtl="0"/>
            <a:fld id="{7DC1BBB0-96F0-4077-A278-0F3FB5C104D3}" type="slidenum">
              <a:rPr lang="uk-UA" noProof="0" smtClean="0"/>
              <a:t>‹№›</a:t>
            </a:fld>
            <a:endParaRPr lang="uk-UA" noProof="0" dirty="0"/>
          </a:p>
        </p:txBody>
      </p:sp>
    </p:spTree>
    <p:extLst>
      <p:ext uri="{BB962C8B-B14F-4D97-AF65-F5344CB8AC3E}">
        <p14:creationId xmlns:p14="http://schemas.microsoft.com/office/powerpoint/2010/main" val="1376012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9599612" y="685800"/>
            <a:ext cx="1787526" cy="5486400"/>
          </a:xfrm>
        </p:spPr>
        <p:txBody>
          <a:bodyPr vert="eaVert" rtlCol="0"/>
          <a:lstStyle/>
          <a:p>
            <a:pPr rtl="0"/>
            <a:r>
              <a:rPr lang="uk-UA" noProof="0" smtClean="0"/>
              <a:t>Зразок заголовка</a:t>
            </a:r>
            <a:endParaRPr lang="uk-UA" noProof="0" dirty="0"/>
          </a:p>
        </p:txBody>
      </p:sp>
      <p:sp>
        <p:nvSpPr>
          <p:cNvPr id="3" name="Місце для вертикального тексту 2"/>
          <p:cNvSpPr>
            <a:spLocks noGrp="1"/>
          </p:cNvSpPr>
          <p:nvPr>
            <p:ph type="body" orient="vert" idx="1"/>
          </p:nvPr>
        </p:nvSpPr>
        <p:spPr>
          <a:xfrm>
            <a:off x="1598613" y="685800"/>
            <a:ext cx="7848599" cy="5486400"/>
          </a:xfrm>
        </p:spPr>
        <p:txBody>
          <a:bodyPr vert="eaVert" rtlCol="0"/>
          <a:lstStyle/>
          <a:p>
            <a:pPr lvl="0" rtl="0"/>
            <a:r>
              <a:rPr lang="uk-UA" noProof="0" smtClean="0"/>
              <a:t>Зразок тексту</a:t>
            </a:r>
          </a:p>
          <a:p>
            <a:pPr lvl="1" rtl="0"/>
            <a:r>
              <a:rPr lang="uk-UA" noProof="0" smtClean="0"/>
              <a:t>Другий рівень</a:t>
            </a:r>
          </a:p>
          <a:p>
            <a:pPr lvl="2" rtl="0"/>
            <a:r>
              <a:rPr lang="uk-UA" noProof="0" smtClean="0"/>
              <a:t>Третій рівень</a:t>
            </a:r>
          </a:p>
          <a:p>
            <a:pPr lvl="3" rtl="0"/>
            <a:r>
              <a:rPr lang="uk-UA" noProof="0" smtClean="0"/>
              <a:t>Четвертий рівень</a:t>
            </a:r>
          </a:p>
          <a:p>
            <a:pPr lvl="4" rtl="0"/>
            <a:r>
              <a:rPr lang="uk-UA" noProof="0" smtClean="0"/>
              <a:t>П'ятий рівень</a:t>
            </a:r>
            <a:endParaRPr lang="uk-UA" noProof="0" dirty="0"/>
          </a:p>
        </p:txBody>
      </p:sp>
      <p:sp>
        <p:nvSpPr>
          <p:cNvPr id="4" name="Місце для дати 3"/>
          <p:cNvSpPr>
            <a:spLocks noGrp="1"/>
          </p:cNvSpPr>
          <p:nvPr>
            <p:ph type="dt" sz="half" idx="10"/>
          </p:nvPr>
        </p:nvSpPr>
        <p:spPr/>
        <p:txBody>
          <a:bodyPr rtlCol="0"/>
          <a:lstStyle/>
          <a:p>
            <a:pPr rtl="0"/>
            <a:fld id="{C2091779-2C18-4438-80CA-7897F8C8930F}" type="datetime1">
              <a:rPr lang="uk-UA" noProof="0" smtClean="0"/>
              <a:t>Ср 12.05.2021</a:t>
            </a:fld>
            <a:endParaRPr lang="uk-UA" noProof="0" dirty="0"/>
          </a:p>
        </p:txBody>
      </p:sp>
      <p:sp>
        <p:nvSpPr>
          <p:cNvPr id="5" name="Місце для нижнього колонтитула 4"/>
          <p:cNvSpPr>
            <a:spLocks noGrp="1"/>
          </p:cNvSpPr>
          <p:nvPr>
            <p:ph type="ftr" sz="quarter" idx="11"/>
          </p:nvPr>
        </p:nvSpPr>
        <p:spPr/>
        <p:txBody>
          <a:bodyPr rtlCol="0"/>
          <a:lstStyle/>
          <a:p>
            <a:pPr rtl="0"/>
            <a:r>
              <a:rPr lang="uk-UA" noProof="0" dirty="0" smtClean="0"/>
              <a:t>Додайте нижній колонтитул</a:t>
            </a:r>
            <a:endParaRPr lang="uk-UA" noProof="0" dirty="0"/>
          </a:p>
        </p:txBody>
      </p:sp>
      <p:sp>
        <p:nvSpPr>
          <p:cNvPr id="6" name="Місце для номера слайда 5"/>
          <p:cNvSpPr>
            <a:spLocks noGrp="1"/>
          </p:cNvSpPr>
          <p:nvPr>
            <p:ph type="sldNum" sz="quarter" idx="12"/>
          </p:nvPr>
        </p:nvSpPr>
        <p:spPr/>
        <p:txBody>
          <a:bodyPr rtlCol="0"/>
          <a:lstStyle/>
          <a:p>
            <a:pPr rtl="0"/>
            <a:fld id="{7DC1BBB0-96F0-4077-A278-0F3FB5C104D3}" type="slidenum">
              <a:rPr lang="uk-UA" noProof="0" smtClean="0"/>
              <a:t>‹№›</a:t>
            </a:fld>
            <a:endParaRPr lang="uk-UA" noProof="0" dirty="0"/>
          </a:p>
        </p:txBody>
      </p:sp>
    </p:spTree>
    <p:extLst>
      <p:ext uri="{BB962C8B-B14F-4D97-AF65-F5344CB8AC3E}">
        <p14:creationId xmlns:p14="http://schemas.microsoft.com/office/powerpoint/2010/main" val="1415014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Ref idx="1003">
        <a:schemeClr val="bg2"/>
      </p:bgRef>
    </p:bg>
    <p:spTree>
      <p:nvGrpSpPr>
        <p:cNvPr id="1" name=""/>
        <p:cNvGrpSpPr/>
        <p:nvPr/>
      </p:nvGrpSpPr>
      <p:grpSpPr>
        <a:xfrm>
          <a:off x="0" y="0"/>
          <a:ext cx="0" cy="0"/>
          <a:chOff x="0" y="0"/>
          <a:chExt cx="0" cy="0"/>
        </a:xfrm>
      </p:grpSpPr>
      <p:grpSp>
        <p:nvGrpSpPr>
          <p:cNvPr id="8" name="Група 7"/>
          <p:cNvGrpSpPr/>
          <p:nvPr/>
        </p:nvGrpSpPr>
        <p:grpSpPr>
          <a:xfrm>
            <a:off x="10604" y="-9144"/>
            <a:ext cx="12178221" cy="6878638"/>
            <a:chOff x="10604" y="-9144"/>
            <a:chExt cx="12178221" cy="6878638"/>
          </a:xfrm>
        </p:grpSpPr>
        <p:sp>
          <p:nvSpPr>
            <p:cNvPr id="7" name="Прямокутник 6"/>
            <p:cNvSpPr/>
            <p:nvPr/>
          </p:nvSpPr>
          <p:spPr>
            <a:xfrm>
              <a:off x="11884104" y="0"/>
              <a:ext cx="304721" cy="6858000"/>
            </a:xfrm>
            <a:prstGeom prst="rect">
              <a:avLst/>
            </a:prstGeom>
            <a:solidFill>
              <a:schemeClr val="tx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rtl="0"/>
              <a:endParaRPr lang="uk-UA" noProof="0" dirty="0"/>
            </a:p>
          </p:txBody>
        </p:sp>
        <p:grpSp>
          <p:nvGrpSpPr>
            <p:cNvPr id="10" name="Група 9"/>
            <p:cNvGrpSpPr/>
            <p:nvPr/>
          </p:nvGrpSpPr>
          <p:grpSpPr>
            <a:xfrm flipV="1">
              <a:off x="10604" y="-9144"/>
              <a:ext cx="1951038" cy="6878638"/>
              <a:chOff x="-4636" y="-9144"/>
              <a:chExt cx="1951038" cy="6878638"/>
            </a:xfrm>
            <a:solidFill>
              <a:schemeClr val="bg2"/>
            </a:solidFill>
          </p:grpSpPr>
          <p:sp>
            <p:nvSpPr>
              <p:cNvPr id="17" name="Полілінія 4"/>
              <p:cNvSpPr>
                <a:spLocks/>
              </p:cNvSpPr>
              <p:nvPr/>
            </p:nvSpPr>
            <p:spPr bwMode="grayWhite">
              <a:xfrm>
                <a:off x="135064" y="143256"/>
                <a:ext cx="709613" cy="825500"/>
              </a:xfrm>
              <a:custGeom>
                <a:avLst/>
                <a:gdLst>
                  <a:gd name="T0" fmla="*/ 254 w 447"/>
                  <a:gd name="T1" fmla="*/ 495 h 520"/>
                  <a:gd name="T2" fmla="*/ 245 w 447"/>
                  <a:gd name="T3" fmla="*/ 454 h 520"/>
                  <a:gd name="T4" fmla="*/ 230 w 447"/>
                  <a:gd name="T5" fmla="*/ 417 h 520"/>
                  <a:gd name="T6" fmla="*/ 193 w 447"/>
                  <a:gd name="T7" fmla="*/ 402 h 520"/>
                  <a:gd name="T8" fmla="*/ 150 w 447"/>
                  <a:gd name="T9" fmla="*/ 412 h 520"/>
                  <a:gd name="T10" fmla="*/ 112 w 447"/>
                  <a:gd name="T11" fmla="*/ 417 h 520"/>
                  <a:gd name="T12" fmla="*/ 93 w 447"/>
                  <a:gd name="T13" fmla="*/ 399 h 520"/>
                  <a:gd name="T14" fmla="*/ 81 w 447"/>
                  <a:gd name="T15" fmla="*/ 370 h 520"/>
                  <a:gd name="T16" fmla="*/ 75 w 447"/>
                  <a:gd name="T17" fmla="*/ 339 h 520"/>
                  <a:gd name="T18" fmla="*/ 76 w 447"/>
                  <a:gd name="T19" fmla="*/ 309 h 520"/>
                  <a:gd name="T20" fmla="*/ 106 w 447"/>
                  <a:gd name="T21" fmla="*/ 300 h 520"/>
                  <a:gd name="T22" fmla="*/ 146 w 447"/>
                  <a:gd name="T23" fmla="*/ 307 h 520"/>
                  <a:gd name="T24" fmla="*/ 175 w 447"/>
                  <a:gd name="T25" fmla="*/ 294 h 520"/>
                  <a:gd name="T26" fmla="*/ 186 w 447"/>
                  <a:gd name="T27" fmla="*/ 273 h 520"/>
                  <a:gd name="T28" fmla="*/ 189 w 447"/>
                  <a:gd name="T29" fmla="*/ 246 h 520"/>
                  <a:gd name="T30" fmla="*/ 188 w 447"/>
                  <a:gd name="T31" fmla="*/ 219 h 520"/>
                  <a:gd name="T32" fmla="*/ 178 w 447"/>
                  <a:gd name="T33" fmla="*/ 191 h 520"/>
                  <a:gd name="T34" fmla="*/ 153 w 447"/>
                  <a:gd name="T35" fmla="*/ 171 h 520"/>
                  <a:gd name="T36" fmla="*/ 123 w 447"/>
                  <a:gd name="T37" fmla="*/ 172 h 520"/>
                  <a:gd name="T38" fmla="*/ 93 w 447"/>
                  <a:gd name="T39" fmla="*/ 185 h 520"/>
                  <a:gd name="T40" fmla="*/ 64 w 447"/>
                  <a:gd name="T41" fmla="*/ 194 h 520"/>
                  <a:gd name="T42" fmla="*/ 34 w 447"/>
                  <a:gd name="T43" fmla="*/ 185 h 520"/>
                  <a:gd name="T44" fmla="*/ 19 w 447"/>
                  <a:gd name="T45" fmla="*/ 166 h 520"/>
                  <a:gd name="T46" fmla="*/ 9 w 447"/>
                  <a:gd name="T47" fmla="*/ 146 h 520"/>
                  <a:gd name="T48" fmla="*/ 2 w 447"/>
                  <a:gd name="T49" fmla="*/ 122 h 520"/>
                  <a:gd name="T50" fmla="*/ 0 w 447"/>
                  <a:gd name="T51" fmla="*/ 98 h 520"/>
                  <a:gd name="T52" fmla="*/ 387 w 447"/>
                  <a:gd name="T53" fmla="*/ 12 h 520"/>
                  <a:gd name="T54" fmla="*/ 399 w 447"/>
                  <a:gd name="T55" fmla="*/ 41 h 520"/>
                  <a:gd name="T56" fmla="*/ 406 w 447"/>
                  <a:gd name="T57" fmla="*/ 74 h 520"/>
                  <a:gd name="T58" fmla="*/ 411 w 447"/>
                  <a:gd name="T59" fmla="*/ 107 h 520"/>
                  <a:gd name="T60" fmla="*/ 396 w 447"/>
                  <a:gd name="T61" fmla="*/ 141 h 520"/>
                  <a:gd name="T62" fmla="*/ 375 w 447"/>
                  <a:gd name="T63" fmla="*/ 144 h 520"/>
                  <a:gd name="T64" fmla="*/ 354 w 447"/>
                  <a:gd name="T65" fmla="*/ 141 h 520"/>
                  <a:gd name="T66" fmla="*/ 332 w 447"/>
                  <a:gd name="T67" fmla="*/ 137 h 520"/>
                  <a:gd name="T68" fmla="*/ 307 w 447"/>
                  <a:gd name="T69" fmla="*/ 141 h 520"/>
                  <a:gd name="T70" fmla="*/ 286 w 447"/>
                  <a:gd name="T71" fmla="*/ 166 h 520"/>
                  <a:gd name="T72" fmla="*/ 285 w 447"/>
                  <a:gd name="T73" fmla="*/ 199 h 520"/>
                  <a:gd name="T74" fmla="*/ 289 w 447"/>
                  <a:gd name="T75" fmla="*/ 222 h 520"/>
                  <a:gd name="T76" fmla="*/ 295 w 447"/>
                  <a:gd name="T77" fmla="*/ 247 h 520"/>
                  <a:gd name="T78" fmla="*/ 308 w 447"/>
                  <a:gd name="T79" fmla="*/ 268 h 520"/>
                  <a:gd name="T80" fmla="*/ 332 w 447"/>
                  <a:gd name="T81" fmla="*/ 282 h 520"/>
                  <a:gd name="T82" fmla="*/ 357 w 447"/>
                  <a:gd name="T83" fmla="*/ 282 h 520"/>
                  <a:gd name="T84" fmla="*/ 379 w 447"/>
                  <a:gd name="T85" fmla="*/ 272 h 520"/>
                  <a:gd name="T86" fmla="*/ 402 w 447"/>
                  <a:gd name="T87" fmla="*/ 262 h 520"/>
                  <a:gd name="T88" fmla="*/ 426 w 447"/>
                  <a:gd name="T89" fmla="*/ 265 h 520"/>
                  <a:gd name="T90" fmla="*/ 436 w 447"/>
                  <a:gd name="T91" fmla="*/ 287 h 520"/>
                  <a:gd name="T92" fmla="*/ 442 w 447"/>
                  <a:gd name="T93" fmla="*/ 312 h 520"/>
                  <a:gd name="T94" fmla="*/ 444 w 447"/>
                  <a:gd name="T95" fmla="*/ 338 h 520"/>
                  <a:gd name="T96" fmla="*/ 436 w 447"/>
                  <a:gd name="T97" fmla="*/ 358 h 520"/>
                  <a:gd name="T98" fmla="*/ 397 w 447"/>
                  <a:gd name="T99" fmla="*/ 366 h 520"/>
                  <a:gd name="T100" fmla="*/ 363 w 447"/>
                  <a:gd name="T101" fmla="*/ 380 h 520"/>
                  <a:gd name="T102" fmla="*/ 347 w 447"/>
                  <a:gd name="T103" fmla="*/ 406 h 520"/>
                  <a:gd name="T104" fmla="*/ 353 w 447"/>
                  <a:gd name="T105" fmla="*/ 437 h 520"/>
                  <a:gd name="T106" fmla="*/ 372 w 447"/>
                  <a:gd name="T107" fmla="*/ 464 h 520"/>
                  <a:gd name="T108" fmla="*/ 369 w 447"/>
                  <a:gd name="T109" fmla="*/ 492 h 520"/>
                  <a:gd name="T110" fmla="*/ 347 w 447"/>
                  <a:gd name="T111" fmla="*/ 503 h 520"/>
                  <a:gd name="T112" fmla="*/ 323 w 447"/>
                  <a:gd name="T113" fmla="*/ 511 h 520"/>
                  <a:gd name="T114" fmla="*/ 298 w 447"/>
                  <a:gd name="T115" fmla="*/ 516 h 520"/>
                  <a:gd name="T116" fmla="*/ 272 w 447"/>
                  <a:gd name="T117" fmla="*/ 519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47" h="520">
                    <a:moveTo>
                      <a:pt x="272" y="519"/>
                    </a:moveTo>
                    <a:lnTo>
                      <a:pt x="265" y="512"/>
                    </a:lnTo>
                    <a:lnTo>
                      <a:pt x="259" y="505"/>
                    </a:lnTo>
                    <a:lnTo>
                      <a:pt x="254" y="495"/>
                    </a:lnTo>
                    <a:lnTo>
                      <a:pt x="252" y="486"/>
                    </a:lnTo>
                    <a:lnTo>
                      <a:pt x="248" y="475"/>
                    </a:lnTo>
                    <a:lnTo>
                      <a:pt x="246" y="465"/>
                    </a:lnTo>
                    <a:lnTo>
                      <a:pt x="245" y="454"/>
                    </a:lnTo>
                    <a:lnTo>
                      <a:pt x="242" y="444"/>
                    </a:lnTo>
                    <a:lnTo>
                      <a:pt x="239" y="434"/>
                    </a:lnTo>
                    <a:lnTo>
                      <a:pt x="235" y="425"/>
                    </a:lnTo>
                    <a:lnTo>
                      <a:pt x="230" y="417"/>
                    </a:lnTo>
                    <a:lnTo>
                      <a:pt x="223" y="411"/>
                    </a:lnTo>
                    <a:lnTo>
                      <a:pt x="215" y="406"/>
                    </a:lnTo>
                    <a:lnTo>
                      <a:pt x="205" y="403"/>
                    </a:lnTo>
                    <a:lnTo>
                      <a:pt x="193" y="402"/>
                    </a:lnTo>
                    <a:lnTo>
                      <a:pt x="177" y="403"/>
                    </a:lnTo>
                    <a:lnTo>
                      <a:pt x="168" y="407"/>
                    </a:lnTo>
                    <a:lnTo>
                      <a:pt x="159" y="410"/>
                    </a:lnTo>
                    <a:lnTo>
                      <a:pt x="150" y="412"/>
                    </a:lnTo>
                    <a:lnTo>
                      <a:pt x="140" y="415"/>
                    </a:lnTo>
                    <a:lnTo>
                      <a:pt x="131" y="416"/>
                    </a:lnTo>
                    <a:lnTo>
                      <a:pt x="122" y="417"/>
                    </a:lnTo>
                    <a:lnTo>
                      <a:pt x="112" y="417"/>
                    </a:lnTo>
                    <a:lnTo>
                      <a:pt x="102" y="417"/>
                    </a:lnTo>
                    <a:lnTo>
                      <a:pt x="99" y="412"/>
                    </a:lnTo>
                    <a:lnTo>
                      <a:pt x="96" y="406"/>
                    </a:lnTo>
                    <a:lnTo>
                      <a:pt x="93" y="399"/>
                    </a:lnTo>
                    <a:lnTo>
                      <a:pt x="90" y="393"/>
                    </a:lnTo>
                    <a:lnTo>
                      <a:pt x="87" y="385"/>
                    </a:lnTo>
                    <a:lnTo>
                      <a:pt x="84" y="378"/>
                    </a:lnTo>
                    <a:lnTo>
                      <a:pt x="81" y="370"/>
                    </a:lnTo>
                    <a:lnTo>
                      <a:pt x="79" y="362"/>
                    </a:lnTo>
                    <a:lnTo>
                      <a:pt x="78" y="355"/>
                    </a:lnTo>
                    <a:lnTo>
                      <a:pt x="76" y="347"/>
                    </a:lnTo>
                    <a:lnTo>
                      <a:pt x="75" y="339"/>
                    </a:lnTo>
                    <a:lnTo>
                      <a:pt x="74" y="332"/>
                    </a:lnTo>
                    <a:lnTo>
                      <a:pt x="74" y="324"/>
                    </a:lnTo>
                    <a:lnTo>
                      <a:pt x="75" y="316"/>
                    </a:lnTo>
                    <a:lnTo>
                      <a:pt x="76" y="309"/>
                    </a:lnTo>
                    <a:lnTo>
                      <a:pt x="78" y="302"/>
                    </a:lnTo>
                    <a:lnTo>
                      <a:pt x="87" y="299"/>
                    </a:lnTo>
                    <a:lnTo>
                      <a:pt x="97" y="298"/>
                    </a:lnTo>
                    <a:lnTo>
                      <a:pt x="106" y="300"/>
                    </a:lnTo>
                    <a:lnTo>
                      <a:pt x="116" y="302"/>
                    </a:lnTo>
                    <a:lnTo>
                      <a:pt x="126" y="305"/>
                    </a:lnTo>
                    <a:lnTo>
                      <a:pt x="136" y="306"/>
                    </a:lnTo>
                    <a:lnTo>
                      <a:pt x="146" y="307"/>
                    </a:lnTo>
                    <a:lnTo>
                      <a:pt x="157" y="305"/>
                    </a:lnTo>
                    <a:lnTo>
                      <a:pt x="165" y="302"/>
                    </a:lnTo>
                    <a:lnTo>
                      <a:pt x="170" y="298"/>
                    </a:lnTo>
                    <a:lnTo>
                      <a:pt x="175" y="294"/>
                    </a:lnTo>
                    <a:lnTo>
                      <a:pt x="179" y="290"/>
                    </a:lnTo>
                    <a:lnTo>
                      <a:pt x="182" y="284"/>
                    </a:lnTo>
                    <a:lnTo>
                      <a:pt x="185" y="278"/>
                    </a:lnTo>
                    <a:lnTo>
                      <a:pt x="186" y="273"/>
                    </a:lnTo>
                    <a:lnTo>
                      <a:pt x="187" y="266"/>
                    </a:lnTo>
                    <a:lnTo>
                      <a:pt x="188" y="259"/>
                    </a:lnTo>
                    <a:lnTo>
                      <a:pt x="189" y="253"/>
                    </a:lnTo>
                    <a:lnTo>
                      <a:pt x="189" y="246"/>
                    </a:lnTo>
                    <a:lnTo>
                      <a:pt x="189" y="239"/>
                    </a:lnTo>
                    <a:lnTo>
                      <a:pt x="189" y="232"/>
                    </a:lnTo>
                    <a:lnTo>
                      <a:pt x="189" y="226"/>
                    </a:lnTo>
                    <a:lnTo>
                      <a:pt x="188" y="219"/>
                    </a:lnTo>
                    <a:lnTo>
                      <a:pt x="188" y="213"/>
                    </a:lnTo>
                    <a:lnTo>
                      <a:pt x="186" y="204"/>
                    </a:lnTo>
                    <a:lnTo>
                      <a:pt x="182" y="198"/>
                    </a:lnTo>
                    <a:lnTo>
                      <a:pt x="178" y="191"/>
                    </a:lnTo>
                    <a:lnTo>
                      <a:pt x="173" y="185"/>
                    </a:lnTo>
                    <a:lnTo>
                      <a:pt x="167" y="180"/>
                    </a:lnTo>
                    <a:lnTo>
                      <a:pt x="161" y="176"/>
                    </a:lnTo>
                    <a:lnTo>
                      <a:pt x="153" y="171"/>
                    </a:lnTo>
                    <a:lnTo>
                      <a:pt x="146" y="167"/>
                    </a:lnTo>
                    <a:lnTo>
                      <a:pt x="138" y="167"/>
                    </a:lnTo>
                    <a:lnTo>
                      <a:pt x="130" y="170"/>
                    </a:lnTo>
                    <a:lnTo>
                      <a:pt x="123" y="172"/>
                    </a:lnTo>
                    <a:lnTo>
                      <a:pt x="116" y="175"/>
                    </a:lnTo>
                    <a:lnTo>
                      <a:pt x="108" y="178"/>
                    </a:lnTo>
                    <a:lnTo>
                      <a:pt x="100" y="182"/>
                    </a:lnTo>
                    <a:lnTo>
                      <a:pt x="93" y="185"/>
                    </a:lnTo>
                    <a:lnTo>
                      <a:pt x="86" y="189"/>
                    </a:lnTo>
                    <a:lnTo>
                      <a:pt x="79" y="191"/>
                    </a:lnTo>
                    <a:lnTo>
                      <a:pt x="71" y="194"/>
                    </a:lnTo>
                    <a:lnTo>
                      <a:pt x="64" y="194"/>
                    </a:lnTo>
                    <a:lnTo>
                      <a:pt x="56" y="194"/>
                    </a:lnTo>
                    <a:lnTo>
                      <a:pt x="48" y="193"/>
                    </a:lnTo>
                    <a:lnTo>
                      <a:pt x="41" y="190"/>
                    </a:lnTo>
                    <a:lnTo>
                      <a:pt x="34" y="185"/>
                    </a:lnTo>
                    <a:lnTo>
                      <a:pt x="26" y="179"/>
                    </a:lnTo>
                    <a:lnTo>
                      <a:pt x="24" y="175"/>
                    </a:lnTo>
                    <a:lnTo>
                      <a:pt x="21" y="171"/>
                    </a:lnTo>
                    <a:lnTo>
                      <a:pt x="19" y="166"/>
                    </a:lnTo>
                    <a:lnTo>
                      <a:pt x="15" y="162"/>
                    </a:lnTo>
                    <a:lnTo>
                      <a:pt x="13" y="157"/>
                    </a:lnTo>
                    <a:lnTo>
                      <a:pt x="11" y="151"/>
                    </a:lnTo>
                    <a:lnTo>
                      <a:pt x="9" y="146"/>
                    </a:lnTo>
                    <a:lnTo>
                      <a:pt x="7" y="139"/>
                    </a:lnTo>
                    <a:lnTo>
                      <a:pt x="6" y="134"/>
                    </a:lnTo>
                    <a:lnTo>
                      <a:pt x="4" y="129"/>
                    </a:lnTo>
                    <a:lnTo>
                      <a:pt x="2" y="122"/>
                    </a:lnTo>
                    <a:lnTo>
                      <a:pt x="1" y="116"/>
                    </a:lnTo>
                    <a:lnTo>
                      <a:pt x="0" y="111"/>
                    </a:lnTo>
                    <a:lnTo>
                      <a:pt x="0" y="104"/>
                    </a:lnTo>
                    <a:lnTo>
                      <a:pt x="0" y="98"/>
                    </a:lnTo>
                    <a:lnTo>
                      <a:pt x="0" y="92"/>
                    </a:lnTo>
                    <a:lnTo>
                      <a:pt x="378" y="0"/>
                    </a:lnTo>
                    <a:lnTo>
                      <a:pt x="383" y="5"/>
                    </a:lnTo>
                    <a:lnTo>
                      <a:pt x="387" y="12"/>
                    </a:lnTo>
                    <a:lnTo>
                      <a:pt x="391" y="18"/>
                    </a:lnTo>
                    <a:lnTo>
                      <a:pt x="394" y="26"/>
                    </a:lnTo>
                    <a:lnTo>
                      <a:pt x="397" y="33"/>
                    </a:lnTo>
                    <a:lnTo>
                      <a:pt x="399" y="41"/>
                    </a:lnTo>
                    <a:lnTo>
                      <a:pt x="401" y="49"/>
                    </a:lnTo>
                    <a:lnTo>
                      <a:pt x="403" y="57"/>
                    </a:lnTo>
                    <a:lnTo>
                      <a:pt x="405" y="65"/>
                    </a:lnTo>
                    <a:lnTo>
                      <a:pt x="406" y="74"/>
                    </a:lnTo>
                    <a:lnTo>
                      <a:pt x="407" y="82"/>
                    </a:lnTo>
                    <a:lnTo>
                      <a:pt x="408" y="91"/>
                    </a:lnTo>
                    <a:lnTo>
                      <a:pt x="410" y="99"/>
                    </a:lnTo>
                    <a:lnTo>
                      <a:pt x="411" y="107"/>
                    </a:lnTo>
                    <a:lnTo>
                      <a:pt x="412" y="115"/>
                    </a:lnTo>
                    <a:lnTo>
                      <a:pt x="413" y="123"/>
                    </a:lnTo>
                    <a:lnTo>
                      <a:pt x="401" y="138"/>
                    </a:lnTo>
                    <a:lnTo>
                      <a:pt x="396" y="141"/>
                    </a:lnTo>
                    <a:lnTo>
                      <a:pt x="391" y="143"/>
                    </a:lnTo>
                    <a:lnTo>
                      <a:pt x="386" y="144"/>
                    </a:lnTo>
                    <a:lnTo>
                      <a:pt x="380" y="144"/>
                    </a:lnTo>
                    <a:lnTo>
                      <a:pt x="375" y="144"/>
                    </a:lnTo>
                    <a:lnTo>
                      <a:pt x="370" y="144"/>
                    </a:lnTo>
                    <a:lnTo>
                      <a:pt x="365" y="143"/>
                    </a:lnTo>
                    <a:lnTo>
                      <a:pt x="359" y="142"/>
                    </a:lnTo>
                    <a:lnTo>
                      <a:pt x="354" y="141"/>
                    </a:lnTo>
                    <a:lnTo>
                      <a:pt x="348" y="139"/>
                    </a:lnTo>
                    <a:lnTo>
                      <a:pt x="343" y="139"/>
                    </a:lnTo>
                    <a:lnTo>
                      <a:pt x="338" y="138"/>
                    </a:lnTo>
                    <a:lnTo>
                      <a:pt x="332" y="137"/>
                    </a:lnTo>
                    <a:lnTo>
                      <a:pt x="326" y="136"/>
                    </a:lnTo>
                    <a:lnTo>
                      <a:pt x="320" y="137"/>
                    </a:lnTo>
                    <a:lnTo>
                      <a:pt x="314" y="138"/>
                    </a:lnTo>
                    <a:lnTo>
                      <a:pt x="307" y="141"/>
                    </a:lnTo>
                    <a:lnTo>
                      <a:pt x="301" y="146"/>
                    </a:lnTo>
                    <a:lnTo>
                      <a:pt x="295" y="152"/>
                    </a:lnTo>
                    <a:lnTo>
                      <a:pt x="290" y="159"/>
                    </a:lnTo>
                    <a:lnTo>
                      <a:pt x="286" y="166"/>
                    </a:lnTo>
                    <a:lnTo>
                      <a:pt x="284" y="175"/>
                    </a:lnTo>
                    <a:lnTo>
                      <a:pt x="282" y="184"/>
                    </a:lnTo>
                    <a:lnTo>
                      <a:pt x="283" y="194"/>
                    </a:lnTo>
                    <a:lnTo>
                      <a:pt x="285" y="199"/>
                    </a:lnTo>
                    <a:lnTo>
                      <a:pt x="286" y="204"/>
                    </a:lnTo>
                    <a:lnTo>
                      <a:pt x="286" y="210"/>
                    </a:lnTo>
                    <a:lnTo>
                      <a:pt x="287" y="217"/>
                    </a:lnTo>
                    <a:lnTo>
                      <a:pt x="289" y="222"/>
                    </a:lnTo>
                    <a:lnTo>
                      <a:pt x="290" y="229"/>
                    </a:lnTo>
                    <a:lnTo>
                      <a:pt x="292" y="235"/>
                    </a:lnTo>
                    <a:lnTo>
                      <a:pt x="293" y="241"/>
                    </a:lnTo>
                    <a:lnTo>
                      <a:pt x="295" y="247"/>
                    </a:lnTo>
                    <a:lnTo>
                      <a:pt x="298" y="253"/>
                    </a:lnTo>
                    <a:lnTo>
                      <a:pt x="300" y="259"/>
                    </a:lnTo>
                    <a:lnTo>
                      <a:pt x="304" y="264"/>
                    </a:lnTo>
                    <a:lnTo>
                      <a:pt x="308" y="268"/>
                    </a:lnTo>
                    <a:lnTo>
                      <a:pt x="313" y="273"/>
                    </a:lnTo>
                    <a:lnTo>
                      <a:pt x="319" y="276"/>
                    </a:lnTo>
                    <a:lnTo>
                      <a:pt x="326" y="279"/>
                    </a:lnTo>
                    <a:lnTo>
                      <a:pt x="332" y="282"/>
                    </a:lnTo>
                    <a:lnTo>
                      <a:pt x="339" y="284"/>
                    </a:lnTo>
                    <a:lnTo>
                      <a:pt x="345" y="284"/>
                    </a:lnTo>
                    <a:lnTo>
                      <a:pt x="351" y="284"/>
                    </a:lnTo>
                    <a:lnTo>
                      <a:pt x="357" y="282"/>
                    </a:lnTo>
                    <a:lnTo>
                      <a:pt x="362" y="280"/>
                    </a:lnTo>
                    <a:lnTo>
                      <a:pt x="367" y="278"/>
                    </a:lnTo>
                    <a:lnTo>
                      <a:pt x="373" y="274"/>
                    </a:lnTo>
                    <a:lnTo>
                      <a:pt x="379" y="272"/>
                    </a:lnTo>
                    <a:lnTo>
                      <a:pt x="385" y="268"/>
                    </a:lnTo>
                    <a:lnTo>
                      <a:pt x="390" y="266"/>
                    </a:lnTo>
                    <a:lnTo>
                      <a:pt x="396" y="264"/>
                    </a:lnTo>
                    <a:lnTo>
                      <a:pt x="402" y="262"/>
                    </a:lnTo>
                    <a:lnTo>
                      <a:pt x="407" y="260"/>
                    </a:lnTo>
                    <a:lnTo>
                      <a:pt x="414" y="260"/>
                    </a:lnTo>
                    <a:lnTo>
                      <a:pt x="420" y="261"/>
                    </a:lnTo>
                    <a:lnTo>
                      <a:pt x="426" y="265"/>
                    </a:lnTo>
                    <a:lnTo>
                      <a:pt x="429" y="270"/>
                    </a:lnTo>
                    <a:lnTo>
                      <a:pt x="432" y="275"/>
                    </a:lnTo>
                    <a:lnTo>
                      <a:pt x="434" y="281"/>
                    </a:lnTo>
                    <a:lnTo>
                      <a:pt x="436" y="287"/>
                    </a:lnTo>
                    <a:lnTo>
                      <a:pt x="439" y="292"/>
                    </a:lnTo>
                    <a:lnTo>
                      <a:pt x="439" y="299"/>
                    </a:lnTo>
                    <a:lnTo>
                      <a:pt x="440" y="305"/>
                    </a:lnTo>
                    <a:lnTo>
                      <a:pt x="442" y="312"/>
                    </a:lnTo>
                    <a:lnTo>
                      <a:pt x="442" y="319"/>
                    </a:lnTo>
                    <a:lnTo>
                      <a:pt x="443" y="325"/>
                    </a:lnTo>
                    <a:lnTo>
                      <a:pt x="443" y="332"/>
                    </a:lnTo>
                    <a:lnTo>
                      <a:pt x="444" y="338"/>
                    </a:lnTo>
                    <a:lnTo>
                      <a:pt x="445" y="345"/>
                    </a:lnTo>
                    <a:lnTo>
                      <a:pt x="445" y="352"/>
                    </a:lnTo>
                    <a:lnTo>
                      <a:pt x="446" y="358"/>
                    </a:lnTo>
                    <a:lnTo>
                      <a:pt x="436" y="358"/>
                    </a:lnTo>
                    <a:lnTo>
                      <a:pt x="426" y="359"/>
                    </a:lnTo>
                    <a:lnTo>
                      <a:pt x="417" y="361"/>
                    </a:lnTo>
                    <a:lnTo>
                      <a:pt x="406" y="363"/>
                    </a:lnTo>
                    <a:lnTo>
                      <a:pt x="397" y="366"/>
                    </a:lnTo>
                    <a:lnTo>
                      <a:pt x="386" y="369"/>
                    </a:lnTo>
                    <a:lnTo>
                      <a:pt x="377" y="372"/>
                    </a:lnTo>
                    <a:lnTo>
                      <a:pt x="366" y="377"/>
                    </a:lnTo>
                    <a:lnTo>
                      <a:pt x="363" y="380"/>
                    </a:lnTo>
                    <a:lnTo>
                      <a:pt x="359" y="385"/>
                    </a:lnTo>
                    <a:lnTo>
                      <a:pt x="354" y="391"/>
                    </a:lnTo>
                    <a:lnTo>
                      <a:pt x="351" y="398"/>
                    </a:lnTo>
                    <a:lnTo>
                      <a:pt x="347" y="406"/>
                    </a:lnTo>
                    <a:lnTo>
                      <a:pt x="346" y="414"/>
                    </a:lnTo>
                    <a:lnTo>
                      <a:pt x="347" y="421"/>
                    </a:lnTo>
                    <a:lnTo>
                      <a:pt x="350" y="429"/>
                    </a:lnTo>
                    <a:lnTo>
                      <a:pt x="353" y="437"/>
                    </a:lnTo>
                    <a:lnTo>
                      <a:pt x="358" y="444"/>
                    </a:lnTo>
                    <a:lnTo>
                      <a:pt x="363" y="450"/>
                    </a:lnTo>
                    <a:lnTo>
                      <a:pt x="368" y="458"/>
                    </a:lnTo>
                    <a:lnTo>
                      <a:pt x="372" y="464"/>
                    </a:lnTo>
                    <a:lnTo>
                      <a:pt x="374" y="472"/>
                    </a:lnTo>
                    <a:lnTo>
                      <a:pt x="375" y="480"/>
                    </a:lnTo>
                    <a:lnTo>
                      <a:pt x="373" y="489"/>
                    </a:lnTo>
                    <a:lnTo>
                      <a:pt x="369" y="492"/>
                    </a:lnTo>
                    <a:lnTo>
                      <a:pt x="364" y="495"/>
                    </a:lnTo>
                    <a:lnTo>
                      <a:pt x="359" y="498"/>
                    </a:lnTo>
                    <a:lnTo>
                      <a:pt x="353" y="500"/>
                    </a:lnTo>
                    <a:lnTo>
                      <a:pt x="347" y="503"/>
                    </a:lnTo>
                    <a:lnTo>
                      <a:pt x="341" y="505"/>
                    </a:lnTo>
                    <a:lnTo>
                      <a:pt x="336" y="508"/>
                    </a:lnTo>
                    <a:lnTo>
                      <a:pt x="330" y="509"/>
                    </a:lnTo>
                    <a:lnTo>
                      <a:pt x="323" y="511"/>
                    </a:lnTo>
                    <a:lnTo>
                      <a:pt x="317" y="512"/>
                    </a:lnTo>
                    <a:lnTo>
                      <a:pt x="311" y="514"/>
                    </a:lnTo>
                    <a:lnTo>
                      <a:pt x="304" y="515"/>
                    </a:lnTo>
                    <a:lnTo>
                      <a:pt x="298" y="516"/>
                    </a:lnTo>
                    <a:lnTo>
                      <a:pt x="292" y="517"/>
                    </a:lnTo>
                    <a:lnTo>
                      <a:pt x="285" y="518"/>
                    </a:lnTo>
                    <a:lnTo>
                      <a:pt x="279" y="519"/>
                    </a:lnTo>
                    <a:lnTo>
                      <a:pt x="272" y="519"/>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18" name="Полілінія 5"/>
              <p:cNvSpPr>
                <a:spLocks/>
              </p:cNvSpPr>
              <p:nvPr/>
            </p:nvSpPr>
            <p:spPr bwMode="grayWhite">
              <a:xfrm>
                <a:off x="42989" y="2829306"/>
                <a:ext cx="733425" cy="981075"/>
              </a:xfrm>
              <a:custGeom>
                <a:avLst/>
                <a:gdLst>
                  <a:gd name="T0" fmla="*/ 224 w 462"/>
                  <a:gd name="T1" fmla="*/ 439 h 618"/>
                  <a:gd name="T2" fmla="*/ 193 w 462"/>
                  <a:gd name="T3" fmla="*/ 434 h 618"/>
                  <a:gd name="T4" fmla="*/ 165 w 462"/>
                  <a:gd name="T5" fmla="*/ 436 h 618"/>
                  <a:gd name="T6" fmla="*/ 156 w 462"/>
                  <a:gd name="T7" fmla="*/ 444 h 618"/>
                  <a:gd name="T8" fmla="*/ 147 w 462"/>
                  <a:gd name="T9" fmla="*/ 461 h 618"/>
                  <a:gd name="T10" fmla="*/ 147 w 462"/>
                  <a:gd name="T11" fmla="*/ 487 h 618"/>
                  <a:gd name="T12" fmla="*/ 143 w 462"/>
                  <a:gd name="T13" fmla="*/ 513 h 618"/>
                  <a:gd name="T14" fmla="*/ 136 w 462"/>
                  <a:gd name="T15" fmla="*/ 537 h 618"/>
                  <a:gd name="T16" fmla="*/ 7 w 462"/>
                  <a:gd name="T17" fmla="*/ 549 h 618"/>
                  <a:gd name="T18" fmla="*/ 5 w 462"/>
                  <a:gd name="T19" fmla="*/ 510 h 618"/>
                  <a:gd name="T20" fmla="*/ 1 w 462"/>
                  <a:gd name="T21" fmla="*/ 472 h 618"/>
                  <a:gd name="T22" fmla="*/ 1 w 462"/>
                  <a:gd name="T23" fmla="*/ 433 h 618"/>
                  <a:gd name="T24" fmla="*/ 12 w 462"/>
                  <a:gd name="T25" fmla="*/ 392 h 618"/>
                  <a:gd name="T26" fmla="*/ 37 w 462"/>
                  <a:gd name="T27" fmla="*/ 383 h 618"/>
                  <a:gd name="T28" fmla="*/ 66 w 462"/>
                  <a:gd name="T29" fmla="*/ 389 h 618"/>
                  <a:gd name="T30" fmla="*/ 94 w 462"/>
                  <a:gd name="T31" fmla="*/ 403 h 618"/>
                  <a:gd name="T32" fmla="*/ 120 w 462"/>
                  <a:gd name="T33" fmla="*/ 417 h 618"/>
                  <a:gd name="T34" fmla="*/ 156 w 462"/>
                  <a:gd name="T35" fmla="*/ 399 h 618"/>
                  <a:gd name="T36" fmla="*/ 166 w 462"/>
                  <a:gd name="T37" fmla="*/ 363 h 618"/>
                  <a:gd name="T38" fmla="*/ 164 w 462"/>
                  <a:gd name="T39" fmla="*/ 321 h 618"/>
                  <a:gd name="T40" fmla="*/ 158 w 462"/>
                  <a:gd name="T41" fmla="*/ 280 h 618"/>
                  <a:gd name="T42" fmla="*/ 71 w 462"/>
                  <a:gd name="T43" fmla="*/ 135 h 618"/>
                  <a:gd name="T44" fmla="*/ 104 w 462"/>
                  <a:gd name="T45" fmla="*/ 141 h 618"/>
                  <a:gd name="T46" fmla="*/ 137 w 462"/>
                  <a:gd name="T47" fmla="*/ 147 h 618"/>
                  <a:gd name="T48" fmla="*/ 170 w 462"/>
                  <a:gd name="T49" fmla="*/ 144 h 618"/>
                  <a:gd name="T50" fmla="*/ 195 w 462"/>
                  <a:gd name="T51" fmla="*/ 128 h 618"/>
                  <a:gd name="T52" fmla="*/ 206 w 462"/>
                  <a:gd name="T53" fmla="*/ 114 h 618"/>
                  <a:gd name="T54" fmla="*/ 216 w 462"/>
                  <a:gd name="T55" fmla="*/ 92 h 618"/>
                  <a:gd name="T56" fmla="*/ 211 w 462"/>
                  <a:gd name="T57" fmla="*/ 69 h 618"/>
                  <a:gd name="T58" fmla="*/ 207 w 462"/>
                  <a:gd name="T59" fmla="*/ 47 h 618"/>
                  <a:gd name="T60" fmla="*/ 208 w 462"/>
                  <a:gd name="T61" fmla="*/ 24 h 618"/>
                  <a:gd name="T62" fmla="*/ 221 w 462"/>
                  <a:gd name="T63" fmla="*/ 2 h 618"/>
                  <a:gd name="T64" fmla="*/ 245 w 462"/>
                  <a:gd name="T65" fmla="*/ 0 h 618"/>
                  <a:gd name="T66" fmla="*/ 272 w 462"/>
                  <a:gd name="T67" fmla="*/ 5 h 618"/>
                  <a:gd name="T68" fmla="*/ 296 w 462"/>
                  <a:gd name="T69" fmla="*/ 17 h 618"/>
                  <a:gd name="T70" fmla="*/ 316 w 462"/>
                  <a:gd name="T71" fmla="*/ 38 h 618"/>
                  <a:gd name="T72" fmla="*/ 317 w 462"/>
                  <a:gd name="T73" fmla="*/ 66 h 618"/>
                  <a:gd name="T74" fmla="*/ 304 w 462"/>
                  <a:gd name="T75" fmla="*/ 94 h 618"/>
                  <a:gd name="T76" fmla="*/ 294 w 462"/>
                  <a:gd name="T77" fmla="*/ 125 h 618"/>
                  <a:gd name="T78" fmla="*/ 302 w 462"/>
                  <a:gd name="T79" fmla="*/ 158 h 618"/>
                  <a:gd name="T80" fmla="*/ 337 w 462"/>
                  <a:gd name="T81" fmla="*/ 181 h 618"/>
                  <a:gd name="T82" fmla="*/ 380 w 462"/>
                  <a:gd name="T83" fmla="*/ 188 h 618"/>
                  <a:gd name="T84" fmla="*/ 427 w 462"/>
                  <a:gd name="T85" fmla="*/ 190 h 618"/>
                  <a:gd name="T86" fmla="*/ 431 w 462"/>
                  <a:gd name="T87" fmla="*/ 329 h 618"/>
                  <a:gd name="T88" fmla="*/ 401 w 462"/>
                  <a:gd name="T89" fmla="*/ 338 h 618"/>
                  <a:gd name="T90" fmla="*/ 370 w 462"/>
                  <a:gd name="T91" fmla="*/ 331 h 618"/>
                  <a:gd name="T92" fmla="*/ 337 w 462"/>
                  <a:gd name="T93" fmla="*/ 319 h 618"/>
                  <a:gd name="T94" fmla="*/ 303 w 462"/>
                  <a:gd name="T95" fmla="*/ 316 h 618"/>
                  <a:gd name="T96" fmla="*/ 281 w 462"/>
                  <a:gd name="T97" fmla="*/ 333 h 618"/>
                  <a:gd name="T98" fmla="*/ 268 w 462"/>
                  <a:gd name="T99" fmla="*/ 361 h 618"/>
                  <a:gd name="T100" fmla="*/ 263 w 462"/>
                  <a:gd name="T101" fmla="*/ 393 h 618"/>
                  <a:gd name="T102" fmla="*/ 264 w 462"/>
                  <a:gd name="T103" fmla="*/ 427 h 618"/>
                  <a:gd name="T104" fmla="*/ 286 w 462"/>
                  <a:gd name="T105" fmla="*/ 457 h 618"/>
                  <a:gd name="T106" fmla="*/ 317 w 462"/>
                  <a:gd name="T107" fmla="*/ 464 h 618"/>
                  <a:gd name="T108" fmla="*/ 354 w 462"/>
                  <a:gd name="T109" fmla="*/ 463 h 618"/>
                  <a:gd name="T110" fmla="*/ 392 w 462"/>
                  <a:gd name="T111" fmla="*/ 473 h 618"/>
                  <a:gd name="T112" fmla="*/ 401 w 462"/>
                  <a:gd name="T113" fmla="*/ 509 h 618"/>
                  <a:gd name="T114" fmla="*/ 403 w 462"/>
                  <a:gd name="T115" fmla="*/ 547 h 618"/>
                  <a:gd name="T116" fmla="*/ 398 w 462"/>
                  <a:gd name="T117" fmla="*/ 583 h 618"/>
                  <a:gd name="T118" fmla="*/ 388 w 462"/>
                  <a:gd name="T119" fmla="*/ 617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62" h="618">
                    <a:moveTo>
                      <a:pt x="384" y="617"/>
                    </a:moveTo>
                    <a:lnTo>
                      <a:pt x="248" y="578"/>
                    </a:lnTo>
                    <a:lnTo>
                      <a:pt x="231" y="442"/>
                    </a:lnTo>
                    <a:lnTo>
                      <a:pt x="224" y="439"/>
                    </a:lnTo>
                    <a:lnTo>
                      <a:pt x="217" y="436"/>
                    </a:lnTo>
                    <a:lnTo>
                      <a:pt x="209" y="435"/>
                    </a:lnTo>
                    <a:lnTo>
                      <a:pt x="201" y="434"/>
                    </a:lnTo>
                    <a:lnTo>
                      <a:pt x="193" y="434"/>
                    </a:lnTo>
                    <a:lnTo>
                      <a:pt x="185" y="434"/>
                    </a:lnTo>
                    <a:lnTo>
                      <a:pt x="176" y="435"/>
                    </a:lnTo>
                    <a:lnTo>
                      <a:pt x="167" y="435"/>
                    </a:lnTo>
                    <a:lnTo>
                      <a:pt x="165" y="436"/>
                    </a:lnTo>
                    <a:lnTo>
                      <a:pt x="162" y="438"/>
                    </a:lnTo>
                    <a:lnTo>
                      <a:pt x="160" y="440"/>
                    </a:lnTo>
                    <a:lnTo>
                      <a:pt x="158" y="442"/>
                    </a:lnTo>
                    <a:lnTo>
                      <a:pt x="156" y="444"/>
                    </a:lnTo>
                    <a:lnTo>
                      <a:pt x="153" y="448"/>
                    </a:lnTo>
                    <a:lnTo>
                      <a:pt x="151" y="452"/>
                    </a:lnTo>
                    <a:lnTo>
                      <a:pt x="147" y="456"/>
                    </a:lnTo>
                    <a:lnTo>
                      <a:pt x="147" y="461"/>
                    </a:lnTo>
                    <a:lnTo>
                      <a:pt x="147" y="468"/>
                    </a:lnTo>
                    <a:lnTo>
                      <a:pt x="147" y="474"/>
                    </a:lnTo>
                    <a:lnTo>
                      <a:pt x="147" y="480"/>
                    </a:lnTo>
                    <a:lnTo>
                      <a:pt x="147" y="487"/>
                    </a:lnTo>
                    <a:lnTo>
                      <a:pt x="146" y="493"/>
                    </a:lnTo>
                    <a:lnTo>
                      <a:pt x="146" y="499"/>
                    </a:lnTo>
                    <a:lnTo>
                      <a:pt x="145" y="506"/>
                    </a:lnTo>
                    <a:lnTo>
                      <a:pt x="143" y="513"/>
                    </a:lnTo>
                    <a:lnTo>
                      <a:pt x="143" y="520"/>
                    </a:lnTo>
                    <a:lnTo>
                      <a:pt x="141" y="525"/>
                    </a:lnTo>
                    <a:lnTo>
                      <a:pt x="139" y="532"/>
                    </a:lnTo>
                    <a:lnTo>
                      <a:pt x="136" y="537"/>
                    </a:lnTo>
                    <a:lnTo>
                      <a:pt x="134" y="543"/>
                    </a:lnTo>
                    <a:lnTo>
                      <a:pt x="131" y="549"/>
                    </a:lnTo>
                    <a:lnTo>
                      <a:pt x="128" y="553"/>
                    </a:lnTo>
                    <a:lnTo>
                      <a:pt x="7" y="549"/>
                    </a:lnTo>
                    <a:lnTo>
                      <a:pt x="7" y="539"/>
                    </a:lnTo>
                    <a:lnTo>
                      <a:pt x="7" y="530"/>
                    </a:lnTo>
                    <a:lnTo>
                      <a:pt x="6" y="521"/>
                    </a:lnTo>
                    <a:lnTo>
                      <a:pt x="5" y="510"/>
                    </a:lnTo>
                    <a:lnTo>
                      <a:pt x="4" y="501"/>
                    </a:lnTo>
                    <a:lnTo>
                      <a:pt x="2" y="492"/>
                    </a:lnTo>
                    <a:lnTo>
                      <a:pt x="1" y="482"/>
                    </a:lnTo>
                    <a:lnTo>
                      <a:pt x="1" y="472"/>
                    </a:lnTo>
                    <a:lnTo>
                      <a:pt x="0" y="463"/>
                    </a:lnTo>
                    <a:lnTo>
                      <a:pt x="0" y="453"/>
                    </a:lnTo>
                    <a:lnTo>
                      <a:pt x="0" y="442"/>
                    </a:lnTo>
                    <a:lnTo>
                      <a:pt x="1" y="433"/>
                    </a:lnTo>
                    <a:lnTo>
                      <a:pt x="3" y="423"/>
                    </a:lnTo>
                    <a:lnTo>
                      <a:pt x="5" y="413"/>
                    </a:lnTo>
                    <a:lnTo>
                      <a:pt x="8" y="402"/>
                    </a:lnTo>
                    <a:lnTo>
                      <a:pt x="12" y="392"/>
                    </a:lnTo>
                    <a:lnTo>
                      <a:pt x="18" y="388"/>
                    </a:lnTo>
                    <a:lnTo>
                      <a:pt x="24" y="386"/>
                    </a:lnTo>
                    <a:lnTo>
                      <a:pt x="30" y="384"/>
                    </a:lnTo>
                    <a:lnTo>
                      <a:pt x="37" y="383"/>
                    </a:lnTo>
                    <a:lnTo>
                      <a:pt x="45" y="384"/>
                    </a:lnTo>
                    <a:lnTo>
                      <a:pt x="52" y="385"/>
                    </a:lnTo>
                    <a:lnTo>
                      <a:pt x="59" y="387"/>
                    </a:lnTo>
                    <a:lnTo>
                      <a:pt x="66" y="389"/>
                    </a:lnTo>
                    <a:lnTo>
                      <a:pt x="73" y="392"/>
                    </a:lnTo>
                    <a:lnTo>
                      <a:pt x="80" y="396"/>
                    </a:lnTo>
                    <a:lnTo>
                      <a:pt x="87" y="400"/>
                    </a:lnTo>
                    <a:lnTo>
                      <a:pt x="94" y="403"/>
                    </a:lnTo>
                    <a:lnTo>
                      <a:pt x="100" y="407"/>
                    </a:lnTo>
                    <a:lnTo>
                      <a:pt x="107" y="411"/>
                    </a:lnTo>
                    <a:lnTo>
                      <a:pt x="113" y="415"/>
                    </a:lnTo>
                    <a:lnTo>
                      <a:pt x="120" y="417"/>
                    </a:lnTo>
                    <a:lnTo>
                      <a:pt x="136" y="417"/>
                    </a:lnTo>
                    <a:lnTo>
                      <a:pt x="143" y="412"/>
                    </a:lnTo>
                    <a:lnTo>
                      <a:pt x="151" y="406"/>
                    </a:lnTo>
                    <a:lnTo>
                      <a:pt x="156" y="399"/>
                    </a:lnTo>
                    <a:lnTo>
                      <a:pt x="160" y="391"/>
                    </a:lnTo>
                    <a:lnTo>
                      <a:pt x="163" y="383"/>
                    </a:lnTo>
                    <a:lnTo>
                      <a:pt x="165" y="373"/>
                    </a:lnTo>
                    <a:lnTo>
                      <a:pt x="166" y="363"/>
                    </a:lnTo>
                    <a:lnTo>
                      <a:pt x="166" y="353"/>
                    </a:lnTo>
                    <a:lnTo>
                      <a:pt x="166" y="343"/>
                    </a:lnTo>
                    <a:lnTo>
                      <a:pt x="166" y="333"/>
                    </a:lnTo>
                    <a:lnTo>
                      <a:pt x="164" y="321"/>
                    </a:lnTo>
                    <a:lnTo>
                      <a:pt x="163" y="311"/>
                    </a:lnTo>
                    <a:lnTo>
                      <a:pt x="161" y="301"/>
                    </a:lnTo>
                    <a:lnTo>
                      <a:pt x="159" y="290"/>
                    </a:lnTo>
                    <a:lnTo>
                      <a:pt x="158" y="280"/>
                    </a:lnTo>
                    <a:lnTo>
                      <a:pt x="156" y="270"/>
                    </a:lnTo>
                    <a:lnTo>
                      <a:pt x="39" y="241"/>
                    </a:lnTo>
                    <a:lnTo>
                      <a:pt x="63" y="135"/>
                    </a:lnTo>
                    <a:lnTo>
                      <a:pt x="71" y="135"/>
                    </a:lnTo>
                    <a:lnTo>
                      <a:pt x="79" y="136"/>
                    </a:lnTo>
                    <a:lnTo>
                      <a:pt x="87" y="137"/>
                    </a:lnTo>
                    <a:lnTo>
                      <a:pt x="96" y="139"/>
                    </a:lnTo>
                    <a:lnTo>
                      <a:pt x="104" y="141"/>
                    </a:lnTo>
                    <a:lnTo>
                      <a:pt x="113" y="143"/>
                    </a:lnTo>
                    <a:lnTo>
                      <a:pt x="120" y="144"/>
                    </a:lnTo>
                    <a:lnTo>
                      <a:pt x="129" y="146"/>
                    </a:lnTo>
                    <a:lnTo>
                      <a:pt x="137" y="147"/>
                    </a:lnTo>
                    <a:lnTo>
                      <a:pt x="146" y="147"/>
                    </a:lnTo>
                    <a:lnTo>
                      <a:pt x="154" y="147"/>
                    </a:lnTo>
                    <a:lnTo>
                      <a:pt x="162" y="146"/>
                    </a:lnTo>
                    <a:lnTo>
                      <a:pt x="170" y="144"/>
                    </a:lnTo>
                    <a:lnTo>
                      <a:pt x="177" y="141"/>
                    </a:lnTo>
                    <a:lnTo>
                      <a:pt x="185" y="136"/>
                    </a:lnTo>
                    <a:lnTo>
                      <a:pt x="192" y="132"/>
                    </a:lnTo>
                    <a:lnTo>
                      <a:pt x="195" y="128"/>
                    </a:lnTo>
                    <a:lnTo>
                      <a:pt x="197" y="125"/>
                    </a:lnTo>
                    <a:lnTo>
                      <a:pt x="200" y="121"/>
                    </a:lnTo>
                    <a:lnTo>
                      <a:pt x="204" y="118"/>
                    </a:lnTo>
                    <a:lnTo>
                      <a:pt x="206" y="114"/>
                    </a:lnTo>
                    <a:lnTo>
                      <a:pt x="210" y="108"/>
                    </a:lnTo>
                    <a:lnTo>
                      <a:pt x="212" y="104"/>
                    </a:lnTo>
                    <a:lnTo>
                      <a:pt x="216" y="97"/>
                    </a:lnTo>
                    <a:lnTo>
                      <a:pt x="216" y="92"/>
                    </a:lnTo>
                    <a:lnTo>
                      <a:pt x="214" y="86"/>
                    </a:lnTo>
                    <a:lnTo>
                      <a:pt x="214" y="80"/>
                    </a:lnTo>
                    <a:lnTo>
                      <a:pt x="212" y="76"/>
                    </a:lnTo>
                    <a:lnTo>
                      <a:pt x="211" y="69"/>
                    </a:lnTo>
                    <a:lnTo>
                      <a:pt x="210" y="65"/>
                    </a:lnTo>
                    <a:lnTo>
                      <a:pt x="209" y="58"/>
                    </a:lnTo>
                    <a:lnTo>
                      <a:pt x="208" y="53"/>
                    </a:lnTo>
                    <a:lnTo>
                      <a:pt x="207" y="47"/>
                    </a:lnTo>
                    <a:lnTo>
                      <a:pt x="206" y="41"/>
                    </a:lnTo>
                    <a:lnTo>
                      <a:pt x="206" y="35"/>
                    </a:lnTo>
                    <a:lnTo>
                      <a:pt x="207" y="29"/>
                    </a:lnTo>
                    <a:lnTo>
                      <a:pt x="208" y="24"/>
                    </a:lnTo>
                    <a:lnTo>
                      <a:pt x="210" y="17"/>
                    </a:lnTo>
                    <a:lnTo>
                      <a:pt x="212" y="11"/>
                    </a:lnTo>
                    <a:lnTo>
                      <a:pt x="216" y="5"/>
                    </a:lnTo>
                    <a:lnTo>
                      <a:pt x="221" y="2"/>
                    </a:lnTo>
                    <a:lnTo>
                      <a:pt x="226" y="1"/>
                    </a:lnTo>
                    <a:lnTo>
                      <a:pt x="233" y="0"/>
                    </a:lnTo>
                    <a:lnTo>
                      <a:pt x="239" y="0"/>
                    </a:lnTo>
                    <a:lnTo>
                      <a:pt x="245" y="0"/>
                    </a:lnTo>
                    <a:lnTo>
                      <a:pt x="251" y="0"/>
                    </a:lnTo>
                    <a:lnTo>
                      <a:pt x="258" y="1"/>
                    </a:lnTo>
                    <a:lnTo>
                      <a:pt x="264" y="3"/>
                    </a:lnTo>
                    <a:lnTo>
                      <a:pt x="272" y="5"/>
                    </a:lnTo>
                    <a:lnTo>
                      <a:pt x="278" y="8"/>
                    </a:lnTo>
                    <a:lnTo>
                      <a:pt x="284" y="11"/>
                    </a:lnTo>
                    <a:lnTo>
                      <a:pt x="290" y="13"/>
                    </a:lnTo>
                    <a:lnTo>
                      <a:pt x="296" y="17"/>
                    </a:lnTo>
                    <a:lnTo>
                      <a:pt x="302" y="21"/>
                    </a:lnTo>
                    <a:lnTo>
                      <a:pt x="307" y="26"/>
                    </a:lnTo>
                    <a:lnTo>
                      <a:pt x="311" y="30"/>
                    </a:lnTo>
                    <a:lnTo>
                      <a:pt x="316" y="38"/>
                    </a:lnTo>
                    <a:lnTo>
                      <a:pt x="318" y="44"/>
                    </a:lnTo>
                    <a:lnTo>
                      <a:pt x="319" y="52"/>
                    </a:lnTo>
                    <a:lnTo>
                      <a:pt x="318" y="59"/>
                    </a:lnTo>
                    <a:lnTo>
                      <a:pt x="317" y="66"/>
                    </a:lnTo>
                    <a:lnTo>
                      <a:pt x="314" y="73"/>
                    </a:lnTo>
                    <a:lnTo>
                      <a:pt x="311" y="80"/>
                    </a:lnTo>
                    <a:lnTo>
                      <a:pt x="308" y="87"/>
                    </a:lnTo>
                    <a:lnTo>
                      <a:pt x="304" y="94"/>
                    </a:lnTo>
                    <a:lnTo>
                      <a:pt x="301" y="102"/>
                    </a:lnTo>
                    <a:lnTo>
                      <a:pt x="297" y="110"/>
                    </a:lnTo>
                    <a:lnTo>
                      <a:pt x="294" y="118"/>
                    </a:lnTo>
                    <a:lnTo>
                      <a:pt x="294" y="125"/>
                    </a:lnTo>
                    <a:lnTo>
                      <a:pt x="293" y="133"/>
                    </a:lnTo>
                    <a:lnTo>
                      <a:pt x="294" y="140"/>
                    </a:lnTo>
                    <a:lnTo>
                      <a:pt x="295" y="147"/>
                    </a:lnTo>
                    <a:lnTo>
                      <a:pt x="302" y="158"/>
                    </a:lnTo>
                    <a:lnTo>
                      <a:pt x="309" y="165"/>
                    </a:lnTo>
                    <a:lnTo>
                      <a:pt x="317" y="172"/>
                    </a:lnTo>
                    <a:lnTo>
                      <a:pt x="327" y="176"/>
                    </a:lnTo>
                    <a:lnTo>
                      <a:pt x="337" y="181"/>
                    </a:lnTo>
                    <a:lnTo>
                      <a:pt x="347" y="183"/>
                    </a:lnTo>
                    <a:lnTo>
                      <a:pt x="357" y="186"/>
                    </a:lnTo>
                    <a:lnTo>
                      <a:pt x="369" y="187"/>
                    </a:lnTo>
                    <a:lnTo>
                      <a:pt x="380" y="188"/>
                    </a:lnTo>
                    <a:lnTo>
                      <a:pt x="392" y="188"/>
                    </a:lnTo>
                    <a:lnTo>
                      <a:pt x="403" y="189"/>
                    </a:lnTo>
                    <a:lnTo>
                      <a:pt x="415" y="189"/>
                    </a:lnTo>
                    <a:lnTo>
                      <a:pt x="427" y="190"/>
                    </a:lnTo>
                    <a:lnTo>
                      <a:pt x="438" y="191"/>
                    </a:lnTo>
                    <a:lnTo>
                      <a:pt x="450" y="192"/>
                    </a:lnTo>
                    <a:lnTo>
                      <a:pt x="461" y="195"/>
                    </a:lnTo>
                    <a:lnTo>
                      <a:pt x="431" y="329"/>
                    </a:lnTo>
                    <a:lnTo>
                      <a:pt x="424" y="334"/>
                    </a:lnTo>
                    <a:lnTo>
                      <a:pt x="416" y="336"/>
                    </a:lnTo>
                    <a:lnTo>
                      <a:pt x="408" y="338"/>
                    </a:lnTo>
                    <a:lnTo>
                      <a:pt x="401" y="338"/>
                    </a:lnTo>
                    <a:lnTo>
                      <a:pt x="393" y="337"/>
                    </a:lnTo>
                    <a:lnTo>
                      <a:pt x="385" y="336"/>
                    </a:lnTo>
                    <a:lnTo>
                      <a:pt x="377" y="334"/>
                    </a:lnTo>
                    <a:lnTo>
                      <a:pt x="370" y="331"/>
                    </a:lnTo>
                    <a:lnTo>
                      <a:pt x="361" y="327"/>
                    </a:lnTo>
                    <a:lnTo>
                      <a:pt x="353" y="325"/>
                    </a:lnTo>
                    <a:lnTo>
                      <a:pt x="345" y="321"/>
                    </a:lnTo>
                    <a:lnTo>
                      <a:pt x="337" y="319"/>
                    </a:lnTo>
                    <a:lnTo>
                      <a:pt x="328" y="317"/>
                    </a:lnTo>
                    <a:lnTo>
                      <a:pt x="320" y="316"/>
                    </a:lnTo>
                    <a:lnTo>
                      <a:pt x="311" y="315"/>
                    </a:lnTo>
                    <a:lnTo>
                      <a:pt x="303" y="316"/>
                    </a:lnTo>
                    <a:lnTo>
                      <a:pt x="297" y="319"/>
                    </a:lnTo>
                    <a:lnTo>
                      <a:pt x="291" y="323"/>
                    </a:lnTo>
                    <a:lnTo>
                      <a:pt x="286" y="327"/>
                    </a:lnTo>
                    <a:lnTo>
                      <a:pt x="281" y="333"/>
                    </a:lnTo>
                    <a:lnTo>
                      <a:pt x="277" y="339"/>
                    </a:lnTo>
                    <a:lnTo>
                      <a:pt x="274" y="346"/>
                    </a:lnTo>
                    <a:lnTo>
                      <a:pt x="271" y="353"/>
                    </a:lnTo>
                    <a:lnTo>
                      <a:pt x="268" y="361"/>
                    </a:lnTo>
                    <a:lnTo>
                      <a:pt x="266" y="368"/>
                    </a:lnTo>
                    <a:lnTo>
                      <a:pt x="264" y="376"/>
                    </a:lnTo>
                    <a:lnTo>
                      <a:pt x="264" y="385"/>
                    </a:lnTo>
                    <a:lnTo>
                      <a:pt x="263" y="393"/>
                    </a:lnTo>
                    <a:lnTo>
                      <a:pt x="263" y="402"/>
                    </a:lnTo>
                    <a:lnTo>
                      <a:pt x="263" y="410"/>
                    </a:lnTo>
                    <a:lnTo>
                      <a:pt x="264" y="418"/>
                    </a:lnTo>
                    <a:lnTo>
                      <a:pt x="264" y="427"/>
                    </a:lnTo>
                    <a:lnTo>
                      <a:pt x="268" y="438"/>
                    </a:lnTo>
                    <a:lnTo>
                      <a:pt x="273" y="446"/>
                    </a:lnTo>
                    <a:lnTo>
                      <a:pt x="279" y="454"/>
                    </a:lnTo>
                    <a:lnTo>
                      <a:pt x="286" y="457"/>
                    </a:lnTo>
                    <a:lnTo>
                      <a:pt x="293" y="461"/>
                    </a:lnTo>
                    <a:lnTo>
                      <a:pt x="300" y="463"/>
                    </a:lnTo>
                    <a:lnTo>
                      <a:pt x="308" y="464"/>
                    </a:lnTo>
                    <a:lnTo>
                      <a:pt x="317" y="464"/>
                    </a:lnTo>
                    <a:lnTo>
                      <a:pt x="326" y="463"/>
                    </a:lnTo>
                    <a:lnTo>
                      <a:pt x="335" y="463"/>
                    </a:lnTo>
                    <a:lnTo>
                      <a:pt x="344" y="462"/>
                    </a:lnTo>
                    <a:lnTo>
                      <a:pt x="354" y="463"/>
                    </a:lnTo>
                    <a:lnTo>
                      <a:pt x="363" y="463"/>
                    </a:lnTo>
                    <a:lnTo>
                      <a:pt x="373" y="465"/>
                    </a:lnTo>
                    <a:lnTo>
                      <a:pt x="383" y="468"/>
                    </a:lnTo>
                    <a:lnTo>
                      <a:pt x="392" y="473"/>
                    </a:lnTo>
                    <a:lnTo>
                      <a:pt x="395" y="482"/>
                    </a:lnTo>
                    <a:lnTo>
                      <a:pt x="398" y="491"/>
                    </a:lnTo>
                    <a:lnTo>
                      <a:pt x="400" y="499"/>
                    </a:lnTo>
                    <a:lnTo>
                      <a:pt x="401" y="509"/>
                    </a:lnTo>
                    <a:lnTo>
                      <a:pt x="403" y="518"/>
                    </a:lnTo>
                    <a:lnTo>
                      <a:pt x="404" y="527"/>
                    </a:lnTo>
                    <a:lnTo>
                      <a:pt x="404" y="536"/>
                    </a:lnTo>
                    <a:lnTo>
                      <a:pt x="403" y="547"/>
                    </a:lnTo>
                    <a:lnTo>
                      <a:pt x="403" y="555"/>
                    </a:lnTo>
                    <a:lnTo>
                      <a:pt x="401" y="564"/>
                    </a:lnTo>
                    <a:lnTo>
                      <a:pt x="400" y="574"/>
                    </a:lnTo>
                    <a:lnTo>
                      <a:pt x="398" y="583"/>
                    </a:lnTo>
                    <a:lnTo>
                      <a:pt x="396" y="591"/>
                    </a:lnTo>
                    <a:lnTo>
                      <a:pt x="393" y="600"/>
                    </a:lnTo>
                    <a:lnTo>
                      <a:pt x="391" y="608"/>
                    </a:lnTo>
                    <a:lnTo>
                      <a:pt x="388" y="617"/>
                    </a:lnTo>
                    <a:lnTo>
                      <a:pt x="384" y="617"/>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19" name="Полілінія 6"/>
              <p:cNvSpPr>
                <a:spLocks/>
              </p:cNvSpPr>
              <p:nvPr/>
            </p:nvSpPr>
            <p:spPr bwMode="grayWhite">
              <a:xfrm>
                <a:off x="89027" y="2084769"/>
                <a:ext cx="990600" cy="588963"/>
              </a:xfrm>
              <a:custGeom>
                <a:avLst/>
                <a:gdLst>
                  <a:gd name="T0" fmla="*/ 186 w 624"/>
                  <a:gd name="T1" fmla="*/ 342 h 371"/>
                  <a:gd name="T2" fmla="*/ 175 w 624"/>
                  <a:gd name="T3" fmla="*/ 308 h 371"/>
                  <a:gd name="T4" fmla="*/ 149 w 624"/>
                  <a:gd name="T5" fmla="*/ 280 h 371"/>
                  <a:gd name="T6" fmla="*/ 124 w 624"/>
                  <a:gd name="T7" fmla="*/ 270 h 371"/>
                  <a:gd name="T8" fmla="*/ 104 w 624"/>
                  <a:gd name="T9" fmla="*/ 269 h 371"/>
                  <a:gd name="T10" fmla="*/ 10 w 624"/>
                  <a:gd name="T11" fmla="*/ 290 h 371"/>
                  <a:gd name="T12" fmla="*/ 3 w 624"/>
                  <a:gd name="T13" fmla="*/ 264 h 371"/>
                  <a:gd name="T14" fmla="*/ 0 w 624"/>
                  <a:gd name="T15" fmla="*/ 236 h 371"/>
                  <a:gd name="T16" fmla="*/ 4 w 624"/>
                  <a:gd name="T17" fmla="*/ 214 h 371"/>
                  <a:gd name="T18" fmla="*/ 22 w 624"/>
                  <a:gd name="T19" fmla="*/ 200 h 371"/>
                  <a:gd name="T20" fmla="*/ 53 w 624"/>
                  <a:gd name="T21" fmla="*/ 200 h 371"/>
                  <a:gd name="T22" fmla="*/ 90 w 624"/>
                  <a:gd name="T23" fmla="*/ 208 h 371"/>
                  <a:gd name="T24" fmla="*/ 126 w 624"/>
                  <a:gd name="T25" fmla="*/ 190 h 371"/>
                  <a:gd name="T26" fmla="*/ 144 w 624"/>
                  <a:gd name="T27" fmla="*/ 33 h 371"/>
                  <a:gd name="T28" fmla="*/ 174 w 624"/>
                  <a:gd name="T29" fmla="*/ 28 h 371"/>
                  <a:gd name="T30" fmla="*/ 206 w 624"/>
                  <a:gd name="T31" fmla="*/ 31 h 371"/>
                  <a:gd name="T32" fmla="*/ 230 w 624"/>
                  <a:gd name="T33" fmla="*/ 57 h 371"/>
                  <a:gd name="T34" fmla="*/ 236 w 624"/>
                  <a:gd name="T35" fmla="*/ 99 h 371"/>
                  <a:gd name="T36" fmla="*/ 249 w 624"/>
                  <a:gd name="T37" fmla="*/ 138 h 371"/>
                  <a:gd name="T38" fmla="*/ 293 w 624"/>
                  <a:gd name="T39" fmla="*/ 159 h 371"/>
                  <a:gd name="T40" fmla="*/ 345 w 624"/>
                  <a:gd name="T41" fmla="*/ 148 h 371"/>
                  <a:gd name="T42" fmla="*/ 366 w 624"/>
                  <a:gd name="T43" fmla="*/ 119 h 371"/>
                  <a:gd name="T44" fmla="*/ 361 w 624"/>
                  <a:gd name="T45" fmla="*/ 91 h 371"/>
                  <a:gd name="T46" fmla="*/ 352 w 624"/>
                  <a:gd name="T47" fmla="*/ 62 h 371"/>
                  <a:gd name="T48" fmla="*/ 363 w 624"/>
                  <a:gd name="T49" fmla="*/ 34 h 371"/>
                  <a:gd name="T50" fmla="*/ 398 w 624"/>
                  <a:gd name="T51" fmla="*/ 17 h 371"/>
                  <a:gd name="T52" fmla="*/ 439 w 624"/>
                  <a:gd name="T53" fmla="*/ 7 h 371"/>
                  <a:gd name="T54" fmla="*/ 474 w 624"/>
                  <a:gd name="T55" fmla="*/ 5 h 371"/>
                  <a:gd name="T56" fmla="*/ 479 w 624"/>
                  <a:gd name="T57" fmla="*/ 37 h 371"/>
                  <a:gd name="T58" fmla="*/ 483 w 624"/>
                  <a:gd name="T59" fmla="*/ 70 h 371"/>
                  <a:gd name="T60" fmla="*/ 507 w 624"/>
                  <a:gd name="T61" fmla="*/ 97 h 371"/>
                  <a:gd name="T62" fmla="*/ 535 w 624"/>
                  <a:gd name="T63" fmla="*/ 101 h 371"/>
                  <a:gd name="T64" fmla="*/ 566 w 624"/>
                  <a:gd name="T65" fmla="*/ 94 h 371"/>
                  <a:gd name="T66" fmla="*/ 598 w 624"/>
                  <a:gd name="T67" fmla="*/ 94 h 371"/>
                  <a:gd name="T68" fmla="*/ 620 w 624"/>
                  <a:gd name="T69" fmla="*/ 125 h 371"/>
                  <a:gd name="T70" fmla="*/ 621 w 624"/>
                  <a:gd name="T71" fmla="*/ 162 h 371"/>
                  <a:gd name="T72" fmla="*/ 608 w 624"/>
                  <a:gd name="T73" fmla="*/ 178 h 371"/>
                  <a:gd name="T74" fmla="*/ 573 w 624"/>
                  <a:gd name="T75" fmla="*/ 183 h 371"/>
                  <a:gd name="T76" fmla="*/ 524 w 624"/>
                  <a:gd name="T77" fmla="*/ 186 h 371"/>
                  <a:gd name="T78" fmla="*/ 514 w 624"/>
                  <a:gd name="T79" fmla="*/ 197 h 371"/>
                  <a:gd name="T80" fmla="*/ 519 w 624"/>
                  <a:gd name="T81" fmla="*/ 333 h 371"/>
                  <a:gd name="T82" fmla="*/ 486 w 624"/>
                  <a:gd name="T83" fmla="*/ 342 h 371"/>
                  <a:gd name="T84" fmla="*/ 449 w 624"/>
                  <a:gd name="T85" fmla="*/ 344 h 371"/>
                  <a:gd name="T86" fmla="*/ 412 w 624"/>
                  <a:gd name="T87" fmla="*/ 338 h 371"/>
                  <a:gd name="T88" fmla="*/ 402 w 624"/>
                  <a:gd name="T89" fmla="*/ 311 h 371"/>
                  <a:gd name="T90" fmla="*/ 402 w 624"/>
                  <a:gd name="T91" fmla="*/ 283 h 371"/>
                  <a:gd name="T92" fmla="*/ 397 w 624"/>
                  <a:gd name="T93" fmla="*/ 254 h 371"/>
                  <a:gd name="T94" fmla="*/ 367 w 624"/>
                  <a:gd name="T95" fmla="*/ 236 h 371"/>
                  <a:gd name="T96" fmla="*/ 329 w 624"/>
                  <a:gd name="T97" fmla="*/ 237 h 371"/>
                  <a:gd name="T98" fmla="*/ 289 w 624"/>
                  <a:gd name="T99" fmla="*/ 248 h 371"/>
                  <a:gd name="T100" fmla="*/ 263 w 624"/>
                  <a:gd name="T101" fmla="*/ 264 h 371"/>
                  <a:gd name="T102" fmla="*/ 262 w 624"/>
                  <a:gd name="T103" fmla="*/ 293 h 371"/>
                  <a:gd name="T104" fmla="*/ 276 w 624"/>
                  <a:gd name="T105" fmla="*/ 322 h 371"/>
                  <a:gd name="T106" fmla="*/ 257 w 624"/>
                  <a:gd name="T107" fmla="*/ 360 h 371"/>
                  <a:gd name="T108" fmla="*/ 210 w 624"/>
                  <a:gd name="T109" fmla="*/ 364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24" h="371">
                    <a:moveTo>
                      <a:pt x="191" y="370"/>
                    </a:moveTo>
                    <a:lnTo>
                      <a:pt x="190" y="363"/>
                    </a:lnTo>
                    <a:lnTo>
                      <a:pt x="189" y="356"/>
                    </a:lnTo>
                    <a:lnTo>
                      <a:pt x="188" y="349"/>
                    </a:lnTo>
                    <a:lnTo>
                      <a:pt x="186" y="342"/>
                    </a:lnTo>
                    <a:lnTo>
                      <a:pt x="185" y="335"/>
                    </a:lnTo>
                    <a:lnTo>
                      <a:pt x="182" y="328"/>
                    </a:lnTo>
                    <a:lnTo>
                      <a:pt x="181" y="321"/>
                    </a:lnTo>
                    <a:lnTo>
                      <a:pt x="178" y="315"/>
                    </a:lnTo>
                    <a:lnTo>
                      <a:pt x="175" y="308"/>
                    </a:lnTo>
                    <a:lnTo>
                      <a:pt x="171" y="302"/>
                    </a:lnTo>
                    <a:lnTo>
                      <a:pt x="167" y="296"/>
                    </a:lnTo>
                    <a:lnTo>
                      <a:pt x="162" y="290"/>
                    </a:lnTo>
                    <a:lnTo>
                      <a:pt x="156" y="285"/>
                    </a:lnTo>
                    <a:lnTo>
                      <a:pt x="149" y="280"/>
                    </a:lnTo>
                    <a:lnTo>
                      <a:pt x="143" y="276"/>
                    </a:lnTo>
                    <a:lnTo>
                      <a:pt x="134" y="273"/>
                    </a:lnTo>
                    <a:lnTo>
                      <a:pt x="131" y="271"/>
                    </a:lnTo>
                    <a:lnTo>
                      <a:pt x="128" y="270"/>
                    </a:lnTo>
                    <a:lnTo>
                      <a:pt x="124" y="270"/>
                    </a:lnTo>
                    <a:lnTo>
                      <a:pt x="121" y="270"/>
                    </a:lnTo>
                    <a:lnTo>
                      <a:pt x="117" y="270"/>
                    </a:lnTo>
                    <a:lnTo>
                      <a:pt x="113" y="271"/>
                    </a:lnTo>
                    <a:lnTo>
                      <a:pt x="109" y="270"/>
                    </a:lnTo>
                    <a:lnTo>
                      <a:pt x="104" y="269"/>
                    </a:lnTo>
                    <a:lnTo>
                      <a:pt x="22" y="307"/>
                    </a:lnTo>
                    <a:lnTo>
                      <a:pt x="19" y="304"/>
                    </a:lnTo>
                    <a:lnTo>
                      <a:pt x="15" y="300"/>
                    </a:lnTo>
                    <a:lnTo>
                      <a:pt x="13" y="296"/>
                    </a:lnTo>
                    <a:lnTo>
                      <a:pt x="10" y="290"/>
                    </a:lnTo>
                    <a:lnTo>
                      <a:pt x="9" y="286"/>
                    </a:lnTo>
                    <a:lnTo>
                      <a:pt x="6" y="280"/>
                    </a:lnTo>
                    <a:lnTo>
                      <a:pt x="5" y="275"/>
                    </a:lnTo>
                    <a:lnTo>
                      <a:pt x="4" y="270"/>
                    </a:lnTo>
                    <a:lnTo>
                      <a:pt x="3" y="264"/>
                    </a:lnTo>
                    <a:lnTo>
                      <a:pt x="2" y="258"/>
                    </a:lnTo>
                    <a:lnTo>
                      <a:pt x="0" y="252"/>
                    </a:lnTo>
                    <a:lnTo>
                      <a:pt x="0" y="246"/>
                    </a:lnTo>
                    <a:lnTo>
                      <a:pt x="0" y="241"/>
                    </a:lnTo>
                    <a:lnTo>
                      <a:pt x="0" y="236"/>
                    </a:lnTo>
                    <a:lnTo>
                      <a:pt x="0" y="229"/>
                    </a:lnTo>
                    <a:lnTo>
                      <a:pt x="0" y="224"/>
                    </a:lnTo>
                    <a:lnTo>
                      <a:pt x="0" y="221"/>
                    </a:lnTo>
                    <a:lnTo>
                      <a:pt x="2" y="217"/>
                    </a:lnTo>
                    <a:lnTo>
                      <a:pt x="4" y="214"/>
                    </a:lnTo>
                    <a:lnTo>
                      <a:pt x="6" y="211"/>
                    </a:lnTo>
                    <a:lnTo>
                      <a:pt x="9" y="208"/>
                    </a:lnTo>
                    <a:lnTo>
                      <a:pt x="12" y="206"/>
                    </a:lnTo>
                    <a:lnTo>
                      <a:pt x="16" y="203"/>
                    </a:lnTo>
                    <a:lnTo>
                      <a:pt x="22" y="200"/>
                    </a:lnTo>
                    <a:lnTo>
                      <a:pt x="28" y="200"/>
                    </a:lnTo>
                    <a:lnTo>
                      <a:pt x="33" y="200"/>
                    </a:lnTo>
                    <a:lnTo>
                      <a:pt x="40" y="200"/>
                    </a:lnTo>
                    <a:lnTo>
                      <a:pt x="47" y="200"/>
                    </a:lnTo>
                    <a:lnTo>
                      <a:pt x="53" y="200"/>
                    </a:lnTo>
                    <a:lnTo>
                      <a:pt x="60" y="201"/>
                    </a:lnTo>
                    <a:lnTo>
                      <a:pt x="67" y="204"/>
                    </a:lnTo>
                    <a:lnTo>
                      <a:pt x="74" y="207"/>
                    </a:lnTo>
                    <a:lnTo>
                      <a:pt x="81" y="208"/>
                    </a:lnTo>
                    <a:lnTo>
                      <a:pt x="90" y="208"/>
                    </a:lnTo>
                    <a:lnTo>
                      <a:pt x="97" y="207"/>
                    </a:lnTo>
                    <a:lnTo>
                      <a:pt x="105" y="204"/>
                    </a:lnTo>
                    <a:lnTo>
                      <a:pt x="113" y="200"/>
                    </a:lnTo>
                    <a:lnTo>
                      <a:pt x="119" y="196"/>
                    </a:lnTo>
                    <a:lnTo>
                      <a:pt x="126" y="190"/>
                    </a:lnTo>
                    <a:lnTo>
                      <a:pt x="131" y="183"/>
                    </a:lnTo>
                    <a:lnTo>
                      <a:pt x="127" y="35"/>
                    </a:lnTo>
                    <a:lnTo>
                      <a:pt x="133" y="35"/>
                    </a:lnTo>
                    <a:lnTo>
                      <a:pt x="138" y="34"/>
                    </a:lnTo>
                    <a:lnTo>
                      <a:pt x="144" y="33"/>
                    </a:lnTo>
                    <a:lnTo>
                      <a:pt x="150" y="32"/>
                    </a:lnTo>
                    <a:lnTo>
                      <a:pt x="156" y="31"/>
                    </a:lnTo>
                    <a:lnTo>
                      <a:pt x="162" y="30"/>
                    </a:lnTo>
                    <a:lnTo>
                      <a:pt x="168" y="29"/>
                    </a:lnTo>
                    <a:lnTo>
                      <a:pt x="174" y="28"/>
                    </a:lnTo>
                    <a:lnTo>
                      <a:pt x="181" y="28"/>
                    </a:lnTo>
                    <a:lnTo>
                      <a:pt x="186" y="28"/>
                    </a:lnTo>
                    <a:lnTo>
                      <a:pt x="193" y="28"/>
                    </a:lnTo>
                    <a:lnTo>
                      <a:pt x="199" y="30"/>
                    </a:lnTo>
                    <a:lnTo>
                      <a:pt x="206" y="31"/>
                    </a:lnTo>
                    <a:lnTo>
                      <a:pt x="211" y="34"/>
                    </a:lnTo>
                    <a:lnTo>
                      <a:pt x="218" y="37"/>
                    </a:lnTo>
                    <a:lnTo>
                      <a:pt x="225" y="41"/>
                    </a:lnTo>
                    <a:lnTo>
                      <a:pt x="228" y="48"/>
                    </a:lnTo>
                    <a:lnTo>
                      <a:pt x="230" y="57"/>
                    </a:lnTo>
                    <a:lnTo>
                      <a:pt x="232" y="65"/>
                    </a:lnTo>
                    <a:lnTo>
                      <a:pt x="234" y="73"/>
                    </a:lnTo>
                    <a:lnTo>
                      <a:pt x="234" y="82"/>
                    </a:lnTo>
                    <a:lnTo>
                      <a:pt x="235" y="91"/>
                    </a:lnTo>
                    <a:lnTo>
                      <a:pt x="236" y="99"/>
                    </a:lnTo>
                    <a:lnTo>
                      <a:pt x="238" y="108"/>
                    </a:lnTo>
                    <a:lnTo>
                      <a:pt x="239" y="116"/>
                    </a:lnTo>
                    <a:lnTo>
                      <a:pt x="242" y="124"/>
                    </a:lnTo>
                    <a:lnTo>
                      <a:pt x="245" y="131"/>
                    </a:lnTo>
                    <a:lnTo>
                      <a:pt x="249" y="138"/>
                    </a:lnTo>
                    <a:lnTo>
                      <a:pt x="256" y="145"/>
                    </a:lnTo>
                    <a:lnTo>
                      <a:pt x="263" y="150"/>
                    </a:lnTo>
                    <a:lnTo>
                      <a:pt x="273" y="155"/>
                    </a:lnTo>
                    <a:lnTo>
                      <a:pt x="284" y="159"/>
                    </a:lnTo>
                    <a:lnTo>
                      <a:pt x="293" y="159"/>
                    </a:lnTo>
                    <a:lnTo>
                      <a:pt x="303" y="159"/>
                    </a:lnTo>
                    <a:lnTo>
                      <a:pt x="314" y="158"/>
                    </a:lnTo>
                    <a:lnTo>
                      <a:pt x="325" y="156"/>
                    </a:lnTo>
                    <a:lnTo>
                      <a:pt x="335" y="152"/>
                    </a:lnTo>
                    <a:lnTo>
                      <a:pt x="345" y="148"/>
                    </a:lnTo>
                    <a:lnTo>
                      <a:pt x="353" y="142"/>
                    </a:lnTo>
                    <a:lnTo>
                      <a:pt x="359" y="134"/>
                    </a:lnTo>
                    <a:lnTo>
                      <a:pt x="363" y="129"/>
                    </a:lnTo>
                    <a:lnTo>
                      <a:pt x="365" y="124"/>
                    </a:lnTo>
                    <a:lnTo>
                      <a:pt x="366" y="119"/>
                    </a:lnTo>
                    <a:lnTo>
                      <a:pt x="366" y="113"/>
                    </a:lnTo>
                    <a:lnTo>
                      <a:pt x="366" y="108"/>
                    </a:lnTo>
                    <a:lnTo>
                      <a:pt x="365" y="102"/>
                    </a:lnTo>
                    <a:lnTo>
                      <a:pt x="364" y="96"/>
                    </a:lnTo>
                    <a:lnTo>
                      <a:pt x="361" y="91"/>
                    </a:lnTo>
                    <a:lnTo>
                      <a:pt x="359" y="86"/>
                    </a:lnTo>
                    <a:lnTo>
                      <a:pt x="357" y="79"/>
                    </a:lnTo>
                    <a:lnTo>
                      <a:pt x="354" y="73"/>
                    </a:lnTo>
                    <a:lnTo>
                      <a:pt x="354" y="68"/>
                    </a:lnTo>
                    <a:lnTo>
                      <a:pt x="352" y="62"/>
                    </a:lnTo>
                    <a:lnTo>
                      <a:pt x="351" y="57"/>
                    </a:lnTo>
                    <a:lnTo>
                      <a:pt x="351" y="51"/>
                    </a:lnTo>
                    <a:lnTo>
                      <a:pt x="352" y="44"/>
                    </a:lnTo>
                    <a:lnTo>
                      <a:pt x="357" y="39"/>
                    </a:lnTo>
                    <a:lnTo>
                      <a:pt x="363" y="34"/>
                    </a:lnTo>
                    <a:lnTo>
                      <a:pt x="369" y="30"/>
                    </a:lnTo>
                    <a:lnTo>
                      <a:pt x="376" y="26"/>
                    </a:lnTo>
                    <a:lnTo>
                      <a:pt x="383" y="22"/>
                    </a:lnTo>
                    <a:lnTo>
                      <a:pt x="391" y="19"/>
                    </a:lnTo>
                    <a:lnTo>
                      <a:pt x="398" y="17"/>
                    </a:lnTo>
                    <a:lnTo>
                      <a:pt x="407" y="14"/>
                    </a:lnTo>
                    <a:lnTo>
                      <a:pt x="414" y="12"/>
                    </a:lnTo>
                    <a:lnTo>
                      <a:pt x="422" y="10"/>
                    </a:lnTo>
                    <a:lnTo>
                      <a:pt x="431" y="9"/>
                    </a:lnTo>
                    <a:lnTo>
                      <a:pt x="439" y="7"/>
                    </a:lnTo>
                    <a:lnTo>
                      <a:pt x="448" y="5"/>
                    </a:lnTo>
                    <a:lnTo>
                      <a:pt x="456" y="3"/>
                    </a:lnTo>
                    <a:lnTo>
                      <a:pt x="464" y="2"/>
                    </a:lnTo>
                    <a:lnTo>
                      <a:pt x="472" y="0"/>
                    </a:lnTo>
                    <a:lnTo>
                      <a:pt x="474" y="5"/>
                    </a:lnTo>
                    <a:lnTo>
                      <a:pt x="476" y="11"/>
                    </a:lnTo>
                    <a:lnTo>
                      <a:pt x="477" y="17"/>
                    </a:lnTo>
                    <a:lnTo>
                      <a:pt x="478" y="24"/>
                    </a:lnTo>
                    <a:lnTo>
                      <a:pt x="478" y="30"/>
                    </a:lnTo>
                    <a:lnTo>
                      <a:pt x="479" y="37"/>
                    </a:lnTo>
                    <a:lnTo>
                      <a:pt x="479" y="44"/>
                    </a:lnTo>
                    <a:lnTo>
                      <a:pt x="479" y="51"/>
                    </a:lnTo>
                    <a:lnTo>
                      <a:pt x="479" y="57"/>
                    </a:lnTo>
                    <a:lnTo>
                      <a:pt x="481" y="64"/>
                    </a:lnTo>
                    <a:lnTo>
                      <a:pt x="483" y="70"/>
                    </a:lnTo>
                    <a:lnTo>
                      <a:pt x="485" y="76"/>
                    </a:lnTo>
                    <a:lnTo>
                      <a:pt x="488" y="82"/>
                    </a:lnTo>
                    <a:lnTo>
                      <a:pt x="493" y="88"/>
                    </a:lnTo>
                    <a:lnTo>
                      <a:pt x="499" y="92"/>
                    </a:lnTo>
                    <a:lnTo>
                      <a:pt x="507" y="97"/>
                    </a:lnTo>
                    <a:lnTo>
                      <a:pt x="512" y="99"/>
                    </a:lnTo>
                    <a:lnTo>
                      <a:pt x="517" y="101"/>
                    </a:lnTo>
                    <a:lnTo>
                      <a:pt x="523" y="102"/>
                    </a:lnTo>
                    <a:lnTo>
                      <a:pt x="529" y="102"/>
                    </a:lnTo>
                    <a:lnTo>
                      <a:pt x="535" y="101"/>
                    </a:lnTo>
                    <a:lnTo>
                      <a:pt x="541" y="99"/>
                    </a:lnTo>
                    <a:lnTo>
                      <a:pt x="547" y="98"/>
                    </a:lnTo>
                    <a:lnTo>
                      <a:pt x="554" y="97"/>
                    </a:lnTo>
                    <a:lnTo>
                      <a:pt x="560" y="95"/>
                    </a:lnTo>
                    <a:lnTo>
                      <a:pt x="566" y="94"/>
                    </a:lnTo>
                    <a:lnTo>
                      <a:pt x="572" y="92"/>
                    </a:lnTo>
                    <a:lnTo>
                      <a:pt x="579" y="92"/>
                    </a:lnTo>
                    <a:lnTo>
                      <a:pt x="584" y="92"/>
                    </a:lnTo>
                    <a:lnTo>
                      <a:pt x="591" y="92"/>
                    </a:lnTo>
                    <a:lnTo>
                      <a:pt x="598" y="94"/>
                    </a:lnTo>
                    <a:lnTo>
                      <a:pt x="603" y="97"/>
                    </a:lnTo>
                    <a:lnTo>
                      <a:pt x="610" y="102"/>
                    </a:lnTo>
                    <a:lnTo>
                      <a:pt x="614" y="109"/>
                    </a:lnTo>
                    <a:lnTo>
                      <a:pt x="618" y="117"/>
                    </a:lnTo>
                    <a:lnTo>
                      <a:pt x="620" y="125"/>
                    </a:lnTo>
                    <a:lnTo>
                      <a:pt x="621" y="133"/>
                    </a:lnTo>
                    <a:lnTo>
                      <a:pt x="622" y="142"/>
                    </a:lnTo>
                    <a:lnTo>
                      <a:pt x="623" y="151"/>
                    </a:lnTo>
                    <a:lnTo>
                      <a:pt x="623" y="159"/>
                    </a:lnTo>
                    <a:lnTo>
                      <a:pt x="621" y="162"/>
                    </a:lnTo>
                    <a:lnTo>
                      <a:pt x="619" y="165"/>
                    </a:lnTo>
                    <a:lnTo>
                      <a:pt x="618" y="169"/>
                    </a:lnTo>
                    <a:lnTo>
                      <a:pt x="615" y="172"/>
                    </a:lnTo>
                    <a:lnTo>
                      <a:pt x="612" y="175"/>
                    </a:lnTo>
                    <a:lnTo>
                      <a:pt x="608" y="178"/>
                    </a:lnTo>
                    <a:lnTo>
                      <a:pt x="604" y="181"/>
                    </a:lnTo>
                    <a:lnTo>
                      <a:pt x="599" y="183"/>
                    </a:lnTo>
                    <a:lnTo>
                      <a:pt x="591" y="184"/>
                    </a:lnTo>
                    <a:lnTo>
                      <a:pt x="582" y="184"/>
                    </a:lnTo>
                    <a:lnTo>
                      <a:pt x="573" y="183"/>
                    </a:lnTo>
                    <a:lnTo>
                      <a:pt x="564" y="182"/>
                    </a:lnTo>
                    <a:lnTo>
                      <a:pt x="554" y="181"/>
                    </a:lnTo>
                    <a:lnTo>
                      <a:pt x="545" y="182"/>
                    </a:lnTo>
                    <a:lnTo>
                      <a:pt x="535" y="183"/>
                    </a:lnTo>
                    <a:lnTo>
                      <a:pt x="524" y="186"/>
                    </a:lnTo>
                    <a:lnTo>
                      <a:pt x="523" y="188"/>
                    </a:lnTo>
                    <a:lnTo>
                      <a:pt x="521" y="191"/>
                    </a:lnTo>
                    <a:lnTo>
                      <a:pt x="519" y="192"/>
                    </a:lnTo>
                    <a:lnTo>
                      <a:pt x="517" y="194"/>
                    </a:lnTo>
                    <a:lnTo>
                      <a:pt x="514" y="197"/>
                    </a:lnTo>
                    <a:lnTo>
                      <a:pt x="512" y="199"/>
                    </a:lnTo>
                    <a:lnTo>
                      <a:pt x="509" y="203"/>
                    </a:lnTo>
                    <a:lnTo>
                      <a:pt x="507" y="207"/>
                    </a:lnTo>
                    <a:lnTo>
                      <a:pt x="524" y="331"/>
                    </a:lnTo>
                    <a:lnTo>
                      <a:pt x="519" y="333"/>
                    </a:lnTo>
                    <a:lnTo>
                      <a:pt x="512" y="335"/>
                    </a:lnTo>
                    <a:lnTo>
                      <a:pt x="507" y="338"/>
                    </a:lnTo>
                    <a:lnTo>
                      <a:pt x="500" y="339"/>
                    </a:lnTo>
                    <a:lnTo>
                      <a:pt x="493" y="341"/>
                    </a:lnTo>
                    <a:lnTo>
                      <a:pt x="486" y="342"/>
                    </a:lnTo>
                    <a:lnTo>
                      <a:pt x="479" y="343"/>
                    </a:lnTo>
                    <a:lnTo>
                      <a:pt x="471" y="344"/>
                    </a:lnTo>
                    <a:lnTo>
                      <a:pt x="464" y="344"/>
                    </a:lnTo>
                    <a:lnTo>
                      <a:pt x="456" y="344"/>
                    </a:lnTo>
                    <a:lnTo>
                      <a:pt x="449" y="344"/>
                    </a:lnTo>
                    <a:lnTo>
                      <a:pt x="441" y="344"/>
                    </a:lnTo>
                    <a:lnTo>
                      <a:pt x="433" y="342"/>
                    </a:lnTo>
                    <a:lnTo>
                      <a:pt x="426" y="341"/>
                    </a:lnTo>
                    <a:lnTo>
                      <a:pt x="419" y="340"/>
                    </a:lnTo>
                    <a:lnTo>
                      <a:pt x="412" y="338"/>
                    </a:lnTo>
                    <a:lnTo>
                      <a:pt x="408" y="333"/>
                    </a:lnTo>
                    <a:lnTo>
                      <a:pt x="405" y="328"/>
                    </a:lnTo>
                    <a:lnTo>
                      <a:pt x="403" y="322"/>
                    </a:lnTo>
                    <a:lnTo>
                      <a:pt x="402" y="316"/>
                    </a:lnTo>
                    <a:lnTo>
                      <a:pt x="402" y="311"/>
                    </a:lnTo>
                    <a:lnTo>
                      <a:pt x="401" y="306"/>
                    </a:lnTo>
                    <a:lnTo>
                      <a:pt x="401" y="300"/>
                    </a:lnTo>
                    <a:lnTo>
                      <a:pt x="401" y="294"/>
                    </a:lnTo>
                    <a:lnTo>
                      <a:pt x="402" y="289"/>
                    </a:lnTo>
                    <a:lnTo>
                      <a:pt x="402" y="283"/>
                    </a:lnTo>
                    <a:lnTo>
                      <a:pt x="402" y="277"/>
                    </a:lnTo>
                    <a:lnTo>
                      <a:pt x="401" y="271"/>
                    </a:lnTo>
                    <a:lnTo>
                      <a:pt x="400" y="266"/>
                    </a:lnTo>
                    <a:lnTo>
                      <a:pt x="398" y="260"/>
                    </a:lnTo>
                    <a:lnTo>
                      <a:pt x="397" y="254"/>
                    </a:lnTo>
                    <a:lnTo>
                      <a:pt x="393" y="248"/>
                    </a:lnTo>
                    <a:lnTo>
                      <a:pt x="388" y="244"/>
                    </a:lnTo>
                    <a:lnTo>
                      <a:pt x="381" y="240"/>
                    </a:lnTo>
                    <a:lnTo>
                      <a:pt x="374" y="238"/>
                    </a:lnTo>
                    <a:lnTo>
                      <a:pt x="367" y="236"/>
                    </a:lnTo>
                    <a:lnTo>
                      <a:pt x="360" y="235"/>
                    </a:lnTo>
                    <a:lnTo>
                      <a:pt x="353" y="235"/>
                    </a:lnTo>
                    <a:lnTo>
                      <a:pt x="345" y="235"/>
                    </a:lnTo>
                    <a:lnTo>
                      <a:pt x="337" y="236"/>
                    </a:lnTo>
                    <a:lnTo>
                      <a:pt x="329" y="237"/>
                    </a:lnTo>
                    <a:lnTo>
                      <a:pt x="321" y="239"/>
                    </a:lnTo>
                    <a:lnTo>
                      <a:pt x="313" y="241"/>
                    </a:lnTo>
                    <a:lnTo>
                      <a:pt x="306" y="243"/>
                    </a:lnTo>
                    <a:lnTo>
                      <a:pt x="297" y="245"/>
                    </a:lnTo>
                    <a:lnTo>
                      <a:pt x="289" y="248"/>
                    </a:lnTo>
                    <a:lnTo>
                      <a:pt x="281" y="250"/>
                    </a:lnTo>
                    <a:lnTo>
                      <a:pt x="273" y="252"/>
                    </a:lnTo>
                    <a:lnTo>
                      <a:pt x="270" y="255"/>
                    </a:lnTo>
                    <a:lnTo>
                      <a:pt x="267" y="260"/>
                    </a:lnTo>
                    <a:lnTo>
                      <a:pt x="263" y="264"/>
                    </a:lnTo>
                    <a:lnTo>
                      <a:pt x="260" y="270"/>
                    </a:lnTo>
                    <a:lnTo>
                      <a:pt x="258" y="276"/>
                    </a:lnTo>
                    <a:lnTo>
                      <a:pt x="258" y="282"/>
                    </a:lnTo>
                    <a:lnTo>
                      <a:pt x="258" y="287"/>
                    </a:lnTo>
                    <a:lnTo>
                      <a:pt x="262" y="293"/>
                    </a:lnTo>
                    <a:lnTo>
                      <a:pt x="265" y="299"/>
                    </a:lnTo>
                    <a:lnTo>
                      <a:pt x="268" y="304"/>
                    </a:lnTo>
                    <a:lnTo>
                      <a:pt x="271" y="310"/>
                    </a:lnTo>
                    <a:lnTo>
                      <a:pt x="273" y="316"/>
                    </a:lnTo>
                    <a:lnTo>
                      <a:pt x="276" y="322"/>
                    </a:lnTo>
                    <a:lnTo>
                      <a:pt x="277" y="328"/>
                    </a:lnTo>
                    <a:lnTo>
                      <a:pt x="277" y="334"/>
                    </a:lnTo>
                    <a:lnTo>
                      <a:pt x="277" y="341"/>
                    </a:lnTo>
                    <a:lnTo>
                      <a:pt x="266" y="355"/>
                    </a:lnTo>
                    <a:lnTo>
                      <a:pt x="257" y="360"/>
                    </a:lnTo>
                    <a:lnTo>
                      <a:pt x="248" y="362"/>
                    </a:lnTo>
                    <a:lnTo>
                      <a:pt x="239" y="363"/>
                    </a:lnTo>
                    <a:lnTo>
                      <a:pt x="230" y="363"/>
                    </a:lnTo>
                    <a:lnTo>
                      <a:pt x="220" y="364"/>
                    </a:lnTo>
                    <a:lnTo>
                      <a:pt x="210" y="364"/>
                    </a:lnTo>
                    <a:lnTo>
                      <a:pt x="201" y="366"/>
                    </a:lnTo>
                    <a:lnTo>
                      <a:pt x="191" y="370"/>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20" name="Полілінія 7"/>
              <p:cNvSpPr>
                <a:spLocks/>
              </p:cNvSpPr>
              <p:nvPr/>
            </p:nvSpPr>
            <p:spPr bwMode="grayWhite">
              <a:xfrm>
                <a:off x="12827" y="1132269"/>
                <a:ext cx="803275" cy="746125"/>
              </a:xfrm>
              <a:custGeom>
                <a:avLst/>
                <a:gdLst>
                  <a:gd name="T0" fmla="*/ 229 w 506"/>
                  <a:gd name="T1" fmla="*/ 453 h 470"/>
                  <a:gd name="T2" fmla="*/ 200 w 506"/>
                  <a:gd name="T3" fmla="*/ 429 h 470"/>
                  <a:gd name="T4" fmla="*/ 175 w 506"/>
                  <a:gd name="T5" fmla="*/ 402 h 470"/>
                  <a:gd name="T6" fmla="*/ 158 w 506"/>
                  <a:gd name="T7" fmla="*/ 368 h 470"/>
                  <a:gd name="T8" fmla="*/ 241 w 506"/>
                  <a:gd name="T9" fmla="*/ 275 h 470"/>
                  <a:gd name="T10" fmla="*/ 224 w 506"/>
                  <a:gd name="T11" fmla="*/ 248 h 470"/>
                  <a:gd name="T12" fmla="*/ 198 w 506"/>
                  <a:gd name="T13" fmla="*/ 228 h 470"/>
                  <a:gd name="T14" fmla="*/ 166 w 506"/>
                  <a:gd name="T15" fmla="*/ 214 h 470"/>
                  <a:gd name="T16" fmla="*/ 139 w 506"/>
                  <a:gd name="T17" fmla="*/ 217 h 470"/>
                  <a:gd name="T18" fmla="*/ 128 w 506"/>
                  <a:gd name="T19" fmla="*/ 238 h 470"/>
                  <a:gd name="T20" fmla="*/ 120 w 506"/>
                  <a:gd name="T21" fmla="*/ 262 h 470"/>
                  <a:gd name="T22" fmla="*/ 104 w 506"/>
                  <a:gd name="T23" fmla="*/ 283 h 470"/>
                  <a:gd name="T24" fmla="*/ 77 w 506"/>
                  <a:gd name="T25" fmla="*/ 291 h 470"/>
                  <a:gd name="T26" fmla="*/ 53 w 506"/>
                  <a:gd name="T27" fmla="*/ 288 h 470"/>
                  <a:gd name="T28" fmla="*/ 31 w 506"/>
                  <a:gd name="T29" fmla="*/ 275 h 470"/>
                  <a:gd name="T30" fmla="*/ 12 w 506"/>
                  <a:gd name="T31" fmla="*/ 257 h 470"/>
                  <a:gd name="T32" fmla="*/ 61 w 506"/>
                  <a:gd name="T33" fmla="*/ 109 h 470"/>
                  <a:gd name="T34" fmla="*/ 24 w 506"/>
                  <a:gd name="T35" fmla="*/ 85 h 470"/>
                  <a:gd name="T36" fmla="*/ 0 w 506"/>
                  <a:gd name="T37" fmla="*/ 53 h 470"/>
                  <a:gd name="T38" fmla="*/ 19 w 506"/>
                  <a:gd name="T39" fmla="*/ 22 h 470"/>
                  <a:gd name="T40" fmla="*/ 54 w 506"/>
                  <a:gd name="T41" fmla="*/ 0 h 470"/>
                  <a:gd name="T42" fmla="*/ 82 w 506"/>
                  <a:gd name="T43" fmla="*/ 6 h 470"/>
                  <a:gd name="T44" fmla="*/ 103 w 506"/>
                  <a:gd name="T45" fmla="*/ 29 h 470"/>
                  <a:gd name="T46" fmla="*/ 132 w 506"/>
                  <a:gd name="T47" fmla="*/ 57 h 470"/>
                  <a:gd name="T48" fmla="*/ 175 w 506"/>
                  <a:gd name="T49" fmla="*/ 64 h 470"/>
                  <a:gd name="T50" fmla="*/ 215 w 506"/>
                  <a:gd name="T51" fmla="*/ 43 h 470"/>
                  <a:gd name="T52" fmla="*/ 243 w 506"/>
                  <a:gd name="T53" fmla="*/ 16 h 470"/>
                  <a:gd name="T54" fmla="*/ 265 w 506"/>
                  <a:gd name="T55" fmla="*/ 22 h 470"/>
                  <a:gd name="T56" fmla="*/ 284 w 506"/>
                  <a:gd name="T57" fmla="*/ 34 h 470"/>
                  <a:gd name="T58" fmla="*/ 301 w 506"/>
                  <a:gd name="T59" fmla="*/ 52 h 470"/>
                  <a:gd name="T60" fmla="*/ 318 w 506"/>
                  <a:gd name="T61" fmla="*/ 72 h 470"/>
                  <a:gd name="T62" fmla="*/ 314 w 506"/>
                  <a:gd name="T63" fmla="*/ 98 h 470"/>
                  <a:gd name="T64" fmla="*/ 296 w 506"/>
                  <a:gd name="T65" fmla="*/ 115 h 470"/>
                  <a:gd name="T66" fmla="*/ 278 w 506"/>
                  <a:gd name="T67" fmla="*/ 123 h 470"/>
                  <a:gd name="T68" fmla="*/ 260 w 506"/>
                  <a:gd name="T69" fmla="*/ 130 h 470"/>
                  <a:gd name="T70" fmla="*/ 249 w 506"/>
                  <a:gd name="T71" fmla="*/ 152 h 470"/>
                  <a:gd name="T72" fmla="*/ 257 w 506"/>
                  <a:gd name="T73" fmla="*/ 180 h 470"/>
                  <a:gd name="T74" fmla="*/ 288 w 506"/>
                  <a:gd name="T75" fmla="*/ 210 h 470"/>
                  <a:gd name="T76" fmla="*/ 321 w 506"/>
                  <a:gd name="T77" fmla="*/ 231 h 470"/>
                  <a:gd name="T78" fmla="*/ 339 w 506"/>
                  <a:gd name="T79" fmla="*/ 231 h 470"/>
                  <a:gd name="T80" fmla="*/ 358 w 506"/>
                  <a:gd name="T81" fmla="*/ 228 h 470"/>
                  <a:gd name="T82" fmla="*/ 377 w 506"/>
                  <a:gd name="T83" fmla="*/ 200 h 470"/>
                  <a:gd name="T84" fmla="*/ 385 w 506"/>
                  <a:gd name="T85" fmla="*/ 171 h 470"/>
                  <a:gd name="T86" fmla="*/ 404 w 506"/>
                  <a:gd name="T87" fmla="*/ 158 h 470"/>
                  <a:gd name="T88" fmla="*/ 497 w 506"/>
                  <a:gd name="T89" fmla="*/ 213 h 470"/>
                  <a:gd name="T90" fmla="*/ 482 w 506"/>
                  <a:gd name="T91" fmla="*/ 238 h 470"/>
                  <a:gd name="T92" fmla="*/ 458 w 506"/>
                  <a:gd name="T93" fmla="*/ 259 h 470"/>
                  <a:gd name="T94" fmla="*/ 438 w 506"/>
                  <a:gd name="T95" fmla="*/ 282 h 470"/>
                  <a:gd name="T96" fmla="*/ 434 w 506"/>
                  <a:gd name="T97" fmla="*/ 313 h 470"/>
                  <a:gd name="T98" fmla="*/ 467 w 506"/>
                  <a:gd name="T99" fmla="*/ 339 h 470"/>
                  <a:gd name="T100" fmla="*/ 505 w 506"/>
                  <a:gd name="T101" fmla="*/ 362 h 470"/>
                  <a:gd name="T102" fmla="*/ 329 w 506"/>
                  <a:gd name="T103" fmla="*/ 370 h 470"/>
                  <a:gd name="T104" fmla="*/ 306 w 506"/>
                  <a:gd name="T105" fmla="*/ 395 h 470"/>
                  <a:gd name="T106" fmla="*/ 287 w 506"/>
                  <a:gd name="T107" fmla="*/ 423 h 470"/>
                  <a:gd name="T108" fmla="*/ 267 w 506"/>
                  <a:gd name="T109" fmla="*/ 452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06" h="470">
                    <a:moveTo>
                      <a:pt x="252" y="469"/>
                    </a:moveTo>
                    <a:lnTo>
                      <a:pt x="245" y="463"/>
                    </a:lnTo>
                    <a:lnTo>
                      <a:pt x="237" y="458"/>
                    </a:lnTo>
                    <a:lnTo>
                      <a:pt x="229" y="453"/>
                    </a:lnTo>
                    <a:lnTo>
                      <a:pt x="221" y="447"/>
                    </a:lnTo>
                    <a:lnTo>
                      <a:pt x="214" y="441"/>
                    </a:lnTo>
                    <a:lnTo>
                      <a:pt x="207" y="435"/>
                    </a:lnTo>
                    <a:lnTo>
                      <a:pt x="200" y="429"/>
                    </a:lnTo>
                    <a:lnTo>
                      <a:pt x="193" y="423"/>
                    </a:lnTo>
                    <a:lnTo>
                      <a:pt x="187" y="416"/>
                    </a:lnTo>
                    <a:lnTo>
                      <a:pt x="181" y="409"/>
                    </a:lnTo>
                    <a:lnTo>
                      <a:pt x="175" y="402"/>
                    </a:lnTo>
                    <a:lnTo>
                      <a:pt x="171" y="394"/>
                    </a:lnTo>
                    <a:lnTo>
                      <a:pt x="166" y="386"/>
                    </a:lnTo>
                    <a:lnTo>
                      <a:pt x="162" y="377"/>
                    </a:lnTo>
                    <a:lnTo>
                      <a:pt x="158" y="368"/>
                    </a:lnTo>
                    <a:lnTo>
                      <a:pt x="156" y="359"/>
                    </a:lnTo>
                    <a:lnTo>
                      <a:pt x="245" y="290"/>
                    </a:lnTo>
                    <a:lnTo>
                      <a:pt x="242" y="282"/>
                    </a:lnTo>
                    <a:lnTo>
                      <a:pt x="241" y="275"/>
                    </a:lnTo>
                    <a:lnTo>
                      <a:pt x="237" y="267"/>
                    </a:lnTo>
                    <a:lnTo>
                      <a:pt x="233" y="261"/>
                    </a:lnTo>
                    <a:lnTo>
                      <a:pt x="229" y="254"/>
                    </a:lnTo>
                    <a:lnTo>
                      <a:pt x="224" y="248"/>
                    </a:lnTo>
                    <a:lnTo>
                      <a:pt x="218" y="242"/>
                    </a:lnTo>
                    <a:lnTo>
                      <a:pt x="212" y="237"/>
                    </a:lnTo>
                    <a:lnTo>
                      <a:pt x="205" y="232"/>
                    </a:lnTo>
                    <a:lnTo>
                      <a:pt x="198" y="228"/>
                    </a:lnTo>
                    <a:lnTo>
                      <a:pt x="191" y="223"/>
                    </a:lnTo>
                    <a:lnTo>
                      <a:pt x="183" y="219"/>
                    </a:lnTo>
                    <a:lnTo>
                      <a:pt x="175" y="216"/>
                    </a:lnTo>
                    <a:lnTo>
                      <a:pt x="166" y="214"/>
                    </a:lnTo>
                    <a:lnTo>
                      <a:pt x="158" y="212"/>
                    </a:lnTo>
                    <a:lnTo>
                      <a:pt x="150" y="210"/>
                    </a:lnTo>
                    <a:lnTo>
                      <a:pt x="144" y="213"/>
                    </a:lnTo>
                    <a:lnTo>
                      <a:pt x="139" y="217"/>
                    </a:lnTo>
                    <a:lnTo>
                      <a:pt x="135" y="221"/>
                    </a:lnTo>
                    <a:lnTo>
                      <a:pt x="133" y="227"/>
                    </a:lnTo>
                    <a:lnTo>
                      <a:pt x="129" y="232"/>
                    </a:lnTo>
                    <a:lnTo>
                      <a:pt x="128" y="238"/>
                    </a:lnTo>
                    <a:lnTo>
                      <a:pt x="126" y="244"/>
                    </a:lnTo>
                    <a:lnTo>
                      <a:pt x="125" y="250"/>
                    </a:lnTo>
                    <a:lnTo>
                      <a:pt x="122" y="256"/>
                    </a:lnTo>
                    <a:lnTo>
                      <a:pt x="120" y="262"/>
                    </a:lnTo>
                    <a:lnTo>
                      <a:pt x="116" y="268"/>
                    </a:lnTo>
                    <a:lnTo>
                      <a:pt x="113" y="273"/>
                    </a:lnTo>
                    <a:lnTo>
                      <a:pt x="109" y="278"/>
                    </a:lnTo>
                    <a:lnTo>
                      <a:pt x="104" y="283"/>
                    </a:lnTo>
                    <a:lnTo>
                      <a:pt x="98" y="287"/>
                    </a:lnTo>
                    <a:lnTo>
                      <a:pt x="90" y="290"/>
                    </a:lnTo>
                    <a:lnTo>
                      <a:pt x="83" y="291"/>
                    </a:lnTo>
                    <a:lnTo>
                      <a:pt x="77" y="291"/>
                    </a:lnTo>
                    <a:lnTo>
                      <a:pt x="70" y="291"/>
                    </a:lnTo>
                    <a:lnTo>
                      <a:pt x="65" y="291"/>
                    </a:lnTo>
                    <a:lnTo>
                      <a:pt x="58" y="289"/>
                    </a:lnTo>
                    <a:lnTo>
                      <a:pt x="53" y="288"/>
                    </a:lnTo>
                    <a:lnTo>
                      <a:pt x="47" y="285"/>
                    </a:lnTo>
                    <a:lnTo>
                      <a:pt x="41" y="282"/>
                    </a:lnTo>
                    <a:lnTo>
                      <a:pt x="36" y="278"/>
                    </a:lnTo>
                    <a:lnTo>
                      <a:pt x="31" y="275"/>
                    </a:lnTo>
                    <a:lnTo>
                      <a:pt x="25" y="270"/>
                    </a:lnTo>
                    <a:lnTo>
                      <a:pt x="20" y="266"/>
                    </a:lnTo>
                    <a:lnTo>
                      <a:pt x="16" y="262"/>
                    </a:lnTo>
                    <a:lnTo>
                      <a:pt x="12" y="257"/>
                    </a:lnTo>
                    <a:lnTo>
                      <a:pt x="7" y="253"/>
                    </a:lnTo>
                    <a:lnTo>
                      <a:pt x="3" y="248"/>
                    </a:lnTo>
                    <a:lnTo>
                      <a:pt x="65" y="117"/>
                    </a:lnTo>
                    <a:lnTo>
                      <a:pt x="61" y="109"/>
                    </a:lnTo>
                    <a:lnTo>
                      <a:pt x="53" y="102"/>
                    </a:lnTo>
                    <a:lnTo>
                      <a:pt x="44" y="96"/>
                    </a:lnTo>
                    <a:lnTo>
                      <a:pt x="33" y="91"/>
                    </a:lnTo>
                    <a:lnTo>
                      <a:pt x="24" y="85"/>
                    </a:lnTo>
                    <a:lnTo>
                      <a:pt x="13" y="79"/>
                    </a:lnTo>
                    <a:lnTo>
                      <a:pt x="5" y="71"/>
                    </a:lnTo>
                    <a:lnTo>
                      <a:pt x="0" y="62"/>
                    </a:lnTo>
                    <a:lnTo>
                      <a:pt x="0" y="53"/>
                    </a:lnTo>
                    <a:lnTo>
                      <a:pt x="3" y="44"/>
                    </a:lnTo>
                    <a:lnTo>
                      <a:pt x="7" y="37"/>
                    </a:lnTo>
                    <a:lnTo>
                      <a:pt x="12" y="28"/>
                    </a:lnTo>
                    <a:lnTo>
                      <a:pt x="19" y="22"/>
                    </a:lnTo>
                    <a:lnTo>
                      <a:pt x="27" y="15"/>
                    </a:lnTo>
                    <a:lnTo>
                      <a:pt x="37" y="9"/>
                    </a:lnTo>
                    <a:lnTo>
                      <a:pt x="46" y="3"/>
                    </a:lnTo>
                    <a:lnTo>
                      <a:pt x="54" y="0"/>
                    </a:lnTo>
                    <a:lnTo>
                      <a:pt x="61" y="0"/>
                    </a:lnTo>
                    <a:lnTo>
                      <a:pt x="68" y="0"/>
                    </a:lnTo>
                    <a:lnTo>
                      <a:pt x="75" y="3"/>
                    </a:lnTo>
                    <a:lnTo>
                      <a:pt x="82" y="6"/>
                    </a:lnTo>
                    <a:lnTo>
                      <a:pt x="88" y="11"/>
                    </a:lnTo>
                    <a:lnTo>
                      <a:pt x="94" y="15"/>
                    </a:lnTo>
                    <a:lnTo>
                      <a:pt x="98" y="21"/>
                    </a:lnTo>
                    <a:lnTo>
                      <a:pt x="103" y="29"/>
                    </a:lnTo>
                    <a:lnTo>
                      <a:pt x="108" y="38"/>
                    </a:lnTo>
                    <a:lnTo>
                      <a:pt x="116" y="45"/>
                    </a:lnTo>
                    <a:lnTo>
                      <a:pt x="123" y="52"/>
                    </a:lnTo>
                    <a:lnTo>
                      <a:pt x="132" y="57"/>
                    </a:lnTo>
                    <a:lnTo>
                      <a:pt x="141" y="62"/>
                    </a:lnTo>
                    <a:lnTo>
                      <a:pt x="152" y="64"/>
                    </a:lnTo>
                    <a:lnTo>
                      <a:pt x="164" y="66"/>
                    </a:lnTo>
                    <a:lnTo>
                      <a:pt x="175" y="64"/>
                    </a:lnTo>
                    <a:lnTo>
                      <a:pt x="187" y="61"/>
                    </a:lnTo>
                    <a:lnTo>
                      <a:pt x="196" y="57"/>
                    </a:lnTo>
                    <a:lnTo>
                      <a:pt x="206" y="50"/>
                    </a:lnTo>
                    <a:lnTo>
                      <a:pt x="215" y="43"/>
                    </a:lnTo>
                    <a:lnTo>
                      <a:pt x="223" y="34"/>
                    </a:lnTo>
                    <a:lnTo>
                      <a:pt x="230" y="26"/>
                    </a:lnTo>
                    <a:lnTo>
                      <a:pt x="237" y="17"/>
                    </a:lnTo>
                    <a:lnTo>
                      <a:pt x="243" y="16"/>
                    </a:lnTo>
                    <a:lnTo>
                      <a:pt x="249" y="17"/>
                    </a:lnTo>
                    <a:lnTo>
                      <a:pt x="254" y="18"/>
                    </a:lnTo>
                    <a:lnTo>
                      <a:pt x="260" y="20"/>
                    </a:lnTo>
                    <a:lnTo>
                      <a:pt x="265" y="22"/>
                    </a:lnTo>
                    <a:lnTo>
                      <a:pt x="270" y="25"/>
                    </a:lnTo>
                    <a:lnTo>
                      <a:pt x="275" y="27"/>
                    </a:lnTo>
                    <a:lnTo>
                      <a:pt x="279" y="31"/>
                    </a:lnTo>
                    <a:lnTo>
                      <a:pt x="284" y="34"/>
                    </a:lnTo>
                    <a:lnTo>
                      <a:pt x="288" y="38"/>
                    </a:lnTo>
                    <a:lnTo>
                      <a:pt x="293" y="43"/>
                    </a:lnTo>
                    <a:lnTo>
                      <a:pt x="297" y="47"/>
                    </a:lnTo>
                    <a:lnTo>
                      <a:pt x="301" y="52"/>
                    </a:lnTo>
                    <a:lnTo>
                      <a:pt x="305" y="56"/>
                    </a:lnTo>
                    <a:lnTo>
                      <a:pt x="309" y="61"/>
                    </a:lnTo>
                    <a:lnTo>
                      <a:pt x="314" y="66"/>
                    </a:lnTo>
                    <a:lnTo>
                      <a:pt x="318" y="72"/>
                    </a:lnTo>
                    <a:lnTo>
                      <a:pt x="320" y="79"/>
                    </a:lnTo>
                    <a:lnTo>
                      <a:pt x="319" y="85"/>
                    </a:lnTo>
                    <a:lnTo>
                      <a:pt x="317" y="92"/>
                    </a:lnTo>
                    <a:lnTo>
                      <a:pt x="314" y="98"/>
                    </a:lnTo>
                    <a:lnTo>
                      <a:pt x="309" y="104"/>
                    </a:lnTo>
                    <a:lnTo>
                      <a:pt x="305" y="109"/>
                    </a:lnTo>
                    <a:lnTo>
                      <a:pt x="300" y="114"/>
                    </a:lnTo>
                    <a:lnTo>
                      <a:pt x="296" y="115"/>
                    </a:lnTo>
                    <a:lnTo>
                      <a:pt x="291" y="117"/>
                    </a:lnTo>
                    <a:lnTo>
                      <a:pt x="287" y="119"/>
                    </a:lnTo>
                    <a:lnTo>
                      <a:pt x="283" y="120"/>
                    </a:lnTo>
                    <a:lnTo>
                      <a:pt x="278" y="123"/>
                    </a:lnTo>
                    <a:lnTo>
                      <a:pt x="273" y="124"/>
                    </a:lnTo>
                    <a:lnTo>
                      <a:pt x="268" y="126"/>
                    </a:lnTo>
                    <a:lnTo>
                      <a:pt x="262" y="127"/>
                    </a:lnTo>
                    <a:lnTo>
                      <a:pt x="260" y="130"/>
                    </a:lnTo>
                    <a:lnTo>
                      <a:pt x="257" y="135"/>
                    </a:lnTo>
                    <a:lnTo>
                      <a:pt x="254" y="140"/>
                    </a:lnTo>
                    <a:lnTo>
                      <a:pt x="250" y="145"/>
                    </a:lnTo>
                    <a:lnTo>
                      <a:pt x="249" y="152"/>
                    </a:lnTo>
                    <a:lnTo>
                      <a:pt x="248" y="158"/>
                    </a:lnTo>
                    <a:lnTo>
                      <a:pt x="249" y="164"/>
                    </a:lnTo>
                    <a:lnTo>
                      <a:pt x="252" y="169"/>
                    </a:lnTo>
                    <a:lnTo>
                      <a:pt x="257" y="180"/>
                    </a:lnTo>
                    <a:lnTo>
                      <a:pt x="263" y="189"/>
                    </a:lnTo>
                    <a:lnTo>
                      <a:pt x="271" y="196"/>
                    </a:lnTo>
                    <a:lnTo>
                      <a:pt x="279" y="204"/>
                    </a:lnTo>
                    <a:lnTo>
                      <a:pt x="288" y="210"/>
                    </a:lnTo>
                    <a:lnTo>
                      <a:pt x="298" y="217"/>
                    </a:lnTo>
                    <a:lnTo>
                      <a:pt x="308" y="224"/>
                    </a:lnTo>
                    <a:lnTo>
                      <a:pt x="317" y="231"/>
                    </a:lnTo>
                    <a:lnTo>
                      <a:pt x="321" y="231"/>
                    </a:lnTo>
                    <a:lnTo>
                      <a:pt x="326" y="231"/>
                    </a:lnTo>
                    <a:lnTo>
                      <a:pt x="330" y="231"/>
                    </a:lnTo>
                    <a:lnTo>
                      <a:pt x="334" y="231"/>
                    </a:lnTo>
                    <a:lnTo>
                      <a:pt x="339" y="231"/>
                    </a:lnTo>
                    <a:lnTo>
                      <a:pt x="344" y="231"/>
                    </a:lnTo>
                    <a:lnTo>
                      <a:pt x="349" y="231"/>
                    </a:lnTo>
                    <a:lnTo>
                      <a:pt x="354" y="231"/>
                    </a:lnTo>
                    <a:lnTo>
                      <a:pt x="358" y="228"/>
                    </a:lnTo>
                    <a:lnTo>
                      <a:pt x="363" y="222"/>
                    </a:lnTo>
                    <a:lnTo>
                      <a:pt x="368" y="215"/>
                    </a:lnTo>
                    <a:lnTo>
                      <a:pt x="373" y="209"/>
                    </a:lnTo>
                    <a:lnTo>
                      <a:pt x="377" y="200"/>
                    </a:lnTo>
                    <a:lnTo>
                      <a:pt x="380" y="192"/>
                    </a:lnTo>
                    <a:lnTo>
                      <a:pt x="383" y="183"/>
                    </a:lnTo>
                    <a:lnTo>
                      <a:pt x="383" y="176"/>
                    </a:lnTo>
                    <a:lnTo>
                      <a:pt x="385" y="171"/>
                    </a:lnTo>
                    <a:lnTo>
                      <a:pt x="388" y="167"/>
                    </a:lnTo>
                    <a:lnTo>
                      <a:pt x="392" y="163"/>
                    </a:lnTo>
                    <a:lnTo>
                      <a:pt x="398" y="160"/>
                    </a:lnTo>
                    <a:lnTo>
                      <a:pt x="404" y="158"/>
                    </a:lnTo>
                    <a:lnTo>
                      <a:pt x="410" y="156"/>
                    </a:lnTo>
                    <a:lnTo>
                      <a:pt x="417" y="155"/>
                    </a:lnTo>
                    <a:lnTo>
                      <a:pt x="423" y="155"/>
                    </a:lnTo>
                    <a:lnTo>
                      <a:pt x="497" y="213"/>
                    </a:lnTo>
                    <a:lnTo>
                      <a:pt x="495" y="221"/>
                    </a:lnTo>
                    <a:lnTo>
                      <a:pt x="492" y="227"/>
                    </a:lnTo>
                    <a:lnTo>
                      <a:pt x="487" y="232"/>
                    </a:lnTo>
                    <a:lnTo>
                      <a:pt x="482" y="238"/>
                    </a:lnTo>
                    <a:lnTo>
                      <a:pt x="476" y="243"/>
                    </a:lnTo>
                    <a:lnTo>
                      <a:pt x="470" y="248"/>
                    </a:lnTo>
                    <a:lnTo>
                      <a:pt x="464" y="253"/>
                    </a:lnTo>
                    <a:lnTo>
                      <a:pt x="458" y="259"/>
                    </a:lnTo>
                    <a:lnTo>
                      <a:pt x="451" y="264"/>
                    </a:lnTo>
                    <a:lnTo>
                      <a:pt x="446" y="269"/>
                    </a:lnTo>
                    <a:lnTo>
                      <a:pt x="441" y="275"/>
                    </a:lnTo>
                    <a:lnTo>
                      <a:pt x="438" y="282"/>
                    </a:lnTo>
                    <a:lnTo>
                      <a:pt x="434" y="288"/>
                    </a:lnTo>
                    <a:lnTo>
                      <a:pt x="433" y="296"/>
                    </a:lnTo>
                    <a:lnTo>
                      <a:pt x="433" y="304"/>
                    </a:lnTo>
                    <a:lnTo>
                      <a:pt x="434" y="313"/>
                    </a:lnTo>
                    <a:lnTo>
                      <a:pt x="439" y="323"/>
                    </a:lnTo>
                    <a:lnTo>
                      <a:pt x="446" y="329"/>
                    </a:lnTo>
                    <a:lnTo>
                      <a:pt x="456" y="335"/>
                    </a:lnTo>
                    <a:lnTo>
                      <a:pt x="467" y="339"/>
                    </a:lnTo>
                    <a:lnTo>
                      <a:pt x="478" y="343"/>
                    </a:lnTo>
                    <a:lnTo>
                      <a:pt x="488" y="348"/>
                    </a:lnTo>
                    <a:lnTo>
                      <a:pt x="497" y="354"/>
                    </a:lnTo>
                    <a:lnTo>
                      <a:pt x="505" y="362"/>
                    </a:lnTo>
                    <a:lnTo>
                      <a:pt x="442" y="445"/>
                    </a:lnTo>
                    <a:lnTo>
                      <a:pt x="343" y="362"/>
                    </a:lnTo>
                    <a:lnTo>
                      <a:pt x="336" y="366"/>
                    </a:lnTo>
                    <a:lnTo>
                      <a:pt x="329" y="370"/>
                    </a:lnTo>
                    <a:lnTo>
                      <a:pt x="323" y="377"/>
                    </a:lnTo>
                    <a:lnTo>
                      <a:pt x="317" y="382"/>
                    </a:lnTo>
                    <a:lnTo>
                      <a:pt x="312" y="388"/>
                    </a:lnTo>
                    <a:lnTo>
                      <a:pt x="306" y="395"/>
                    </a:lnTo>
                    <a:lnTo>
                      <a:pt x="302" y="401"/>
                    </a:lnTo>
                    <a:lnTo>
                      <a:pt x="296" y="408"/>
                    </a:lnTo>
                    <a:lnTo>
                      <a:pt x="292" y="415"/>
                    </a:lnTo>
                    <a:lnTo>
                      <a:pt x="287" y="423"/>
                    </a:lnTo>
                    <a:lnTo>
                      <a:pt x="283" y="430"/>
                    </a:lnTo>
                    <a:lnTo>
                      <a:pt x="278" y="437"/>
                    </a:lnTo>
                    <a:lnTo>
                      <a:pt x="272" y="445"/>
                    </a:lnTo>
                    <a:lnTo>
                      <a:pt x="267" y="452"/>
                    </a:lnTo>
                    <a:lnTo>
                      <a:pt x="262" y="459"/>
                    </a:lnTo>
                    <a:lnTo>
                      <a:pt x="256" y="465"/>
                    </a:lnTo>
                    <a:lnTo>
                      <a:pt x="252" y="469"/>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21" name="Полілінія 8"/>
              <p:cNvSpPr>
                <a:spLocks/>
              </p:cNvSpPr>
              <p:nvPr/>
            </p:nvSpPr>
            <p:spPr bwMode="grayWhite">
              <a:xfrm>
                <a:off x="866902" y="711581"/>
                <a:ext cx="812800" cy="808038"/>
              </a:xfrm>
              <a:custGeom>
                <a:avLst/>
                <a:gdLst>
                  <a:gd name="T0" fmla="*/ 67 w 512"/>
                  <a:gd name="T1" fmla="*/ 492 h 509"/>
                  <a:gd name="T2" fmla="*/ 45 w 512"/>
                  <a:gd name="T3" fmla="*/ 451 h 509"/>
                  <a:gd name="T4" fmla="*/ 68 w 512"/>
                  <a:gd name="T5" fmla="*/ 418 h 509"/>
                  <a:gd name="T6" fmla="*/ 106 w 512"/>
                  <a:gd name="T7" fmla="*/ 391 h 509"/>
                  <a:gd name="T8" fmla="*/ 105 w 512"/>
                  <a:gd name="T9" fmla="*/ 352 h 509"/>
                  <a:gd name="T10" fmla="*/ 79 w 512"/>
                  <a:gd name="T11" fmla="*/ 324 h 509"/>
                  <a:gd name="T12" fmla="*/ 44 w 512"/>
                  <a:gd name="T13" fmla="*/ 302 h 509"/>
                  <a:gd name="T14" fmla="*/ 7 w 512"/>
                  <a:gd name="T15" fmla="*/ 280 h 509"/>
                  <a:gd name="T16" fmla="*/ 2 w 512"/>
                  <a:gd name="T17" fmla="*/ 258 h 509"/>
                  <a:gd name="T18" fmla="*/ 13 w 512"/>
                  <a:gd name="T19" fmla="*/ 239 h 509"/>
                  <a:gd name="T20" fmla="*/ 29 w 512"/>
                  <a:gd name="T21" fmla="*/ 220 h 509"/>
                  <a:gd name="T22" fmla="*/ 43 w 512"/>
                  <a:gd name="T23" fmla="*/ 201 h 509"/>
                  <a:gd name="T24" fmla="*/ 65 w 512"/>
                  <a:gd name="T25" fmla="*/ 184 h 509"/>
                  <a:gd name="T26" fmla="*/ 100 w 512"/>
                  <a:gd name="T27" fmla="*/ 191 h 509"/>
                  <a:gd name="T28" fmla="*/ 124 w 512"/>
                  <a:gd name="T29" fmla="*/ 210 h 509"/>
                  <a:gd name="T30" fmla="*/ 150 w 512"/>
                  <a:gd name="T31" fmla="*/ 233 h 509"/>
                  <a:gd name="T32" fmla="*/ 179 w 512"/>
                  <a:gd name="T33" fmla="*/ 232 h 509"/>
                  <a:gd name="T34" fmla="*/ 207 w 512"/>
                  <a:gd name="T35" fmla="*/ 223 h 509"/>
                  <a:gd name="T36" fmla="*/ 230 w 512"/>
                  <a:gd name="T37" fmla="*/ 198 h 509"/>
                  <a:gd name="T38" fmla="*/ 242 w 512"/>
                  <a:gd name="T39" fmla="*/ 165 h 509"/>
                  <a:gd name="T40" fmla="*/ 226 w 512"/>
                  <a:gd name="T41" fmla="*/ 143 h 509"/>
                  <a:gd name="T42" fmla="*/ 203 w 512"/>
                  <a:gd name="T43" fmla="*/ 132 h 509"/>
                  <a:gd name="T44" fmla="*/ 176 w 512"/>
                  <a:gd name="T45" fmla="*/ 122 h 509"/>
                  <a:gd name="T46" fmla="*/ 153 w 512"/>
                  <a:gd name="T47" fmla="*/ 111 h 509"/>
                  <a:gd name="T48" fmla="*/ 142 w 512"/>
                  <a:gd name="T49" fmla="*/ 80 h 509"/>
                  <a:gd name="T50" fmla="*/ 163 w 512"/>
                  <a:gd name="T51" fmla="*/ 50 h 509"/>
                  <a:gd name="T52" fmla="*/ 187 w 512"/>
                  <a:gd name="T53" fmla="*/ 36 h 509"/>
                  <a:gd name="T54" fmla="*/ 211 w 512"/>
                  <a:gd name="T55" fmla="*/ 18 h 509"/>
                  <a:gd name="T56" fmla="*/ 243 w 512"/>
                  <a:gd name="T57" fmla="*/ 28 h 509"/>
                  <a:gd name="T58" fmla="*/ 277 w 512"/>
                  <a:gd name="T59" fmla="*/ 54 h 509"/>
                  <a:gd name="T60" fmla="*/ 314 w 512"/>
                  <a:gd name="T61" fmla="*/ 72 h 509"/>
                  <a:gd name="T62" fmla="*/ 355 w 512"/>
                  <a:gd name="T63" fmla="*/ 68 h 509"/>
                  <a:gd name="T64" fmla="*/ 382 w 512"/>
                  <a:gd name="T65" fmla="*/ 36 h 509"/>
                  <a:gd name="T66" fmla="*/ 411 w 512"/>
                  <a:gd name="T67" fmla="*/ 3 h 509"/>
                  <a:gd name="T68" fmla="*/ 453 w 512"/>
                  <a:gd name="T69" fmla="*/ 10 h 509"/>
                  <a:gd name="T70" fmla="*/ 486 w 512"/>
                  <a:gd name="T71" fmla="*/ 36 h 509"/>
                  <a:gd name="T72" fmla="*/ 489 w 512"/>
                  <a:gd name="T73" fmla="*/ 68 h 509"/>
                  <a:gd name="T74" fmla="*/ 466 w 512"/>
                  <a:gd name="T75" fmla="*/ 88 h 509"/>
                  <a:gd name="T76" fmla="*/ 437 w 512"/>
                  <a:gd name="T77" fmla="*/ 107 h 509"/>
                  <a:gd name="T78" fmla="*/ 422 w 512"/>
                  <a:gd name="T79" fmla="*/ 133 h 509"/>
                  <a:gd name="T80" fmla="*/ 419 w 512"/>
                  <a:gd name="T81" fmla="*/ 317 h 509"/>
                  <a:gd name="T82" fmla="*/ 388 w 512"/>
                  <a:gd name="T83" fmla="*/ 302 h 509"/>
                  <a:gd name="T84" fmla="*/ 364 w 512"/>
                  <a:gd name="T85" fmla="*/ 273 h 509"/>
                  <a:gd name="T86" fmla="*/ 336 w 512"/>
                  <a:gd name="T87" fmla="*/ 250 h 509"/>
                  <a:gd name="T88" fmla="*/ 299 w 512"/>
                  <a:gd name="T89" fmla="*/ 252 h 509"/>
                  <a:gd name="T90" fmla="*/ 275 w 512"/>
                  <a:gd name="T91" fmla="*/ 270 h 509"/>
                  <a:gd name="T92" fmla="*/ 255 w 512"/>
                  <a:gd name="T93" fmla="*/ 294 h 509"/>
                  <a:gd name="T94" fmla="*/ 242 w 512"/>
                  <a:gd name="T95" fmla="*/ 323 h 509"/>
                  <a:gd name="T96" fmla="*/ 241 w 512"/>
                  <a:gd name="T97" fmla="*/ 353 h 509"/>
                  <a:gd name="T98" fmla="*/ 257 w 512"/>
                  <a:gd name="T99" fmla="*/ 364 h 509"/>
                  <a:gd name="T100" fmla="*/ 279 w 512"/>
                  <a:gd name="T101" fmla="*/ 368 h 509"/>
                  <a:gd name="T102" fmla="*/ 304 w 512"/>
                  <a:gd name="T103" fmla="*/ 370 h 509"/>
                  <a:gd name="T104" fmla="*/ 330 w 512"/>
                  <a:gd name="T105" fmla="*/ 376 h 509"/>
                  <a:gd name="T106" fmla="*/ 353 w 512"/>
                  <a:gd name="T107" fmla="*/ 407 h 509"/>
                  <a:gd name="T108" fmla="*/ 352 w 512"/>
                  <a:gd name="T109" fmla="*/ 443 h 509"/>
                  <a:gd name="T110" fmla="*/ 334 w 512"/>
                  <a:gd name="T111" fmla="*/ 462 h 509"/>
                  <a:gd name="T112" fmla="*/ 311 w 512"/>
                  <a:gd name="T113" fmla="*/ 479 h 509"/>
                  <a:gd name="T114" fmla="*/ 278 w 512"/>
                  <a:gd name="T115" fmla="*/ 465 h 509"/>
                  <a:gd name="T116" fmla="*/ 241 w 512"/>
                  <a:gd name="T117" fmla="*/ 445 h 509"/>
                  <a:gd name="T118" fmla="*/ 202 w 512"/>
                  <a:gd name="T119" fmla="*/ 432 h 509"/>
                  <a:gd name="T120" fmla="*/ 98 w 512"/>
                  <a:gd name="T121" fmla="*/ 508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12" h="509">
                    <a:moveTo>
                      <a:pt x="98" y="508"/>
                    </a:moveTo>
                    <a:lnTo>
                      <a:pt x="86" y="504"/>
                    </a:lnTo>
                    <a:lnTo>
                      <a:pt x="76" y="498"/>
                    </a:lnTo>
                    <a:lnTo>
                      <a:pt x="67" y="492"/>
                    </a:lnTo>
                    <a:lnTo>
                      <a:pt x="60" y="483"/>
                    </a:lnTo>
                    <a:lnTo>
                      <a:pt x="53" y="474"/>
                    </a:lnTo>
                    <a:lnTo>
                      <a:pt x="49" y="463"/>
                    </a:lnTo>
                    <a:lnTo>
                      <a:pt x="45" y="451"/>
                    </a:lnTo>
                    <a:lnTo>
                      <a:pt x="43" y="439"/>
                    </a:lnTo>
                    <a:lnTo>
                      <a:pt x="49" y="432"/>
                    </a:lnTo>
                    <a:lnTo>
                      <a:pt x="58" y="425"/>
                    </a:lnTo>
                    <a:lnTo>
                      <a:pt x="68" y="418"/>
                    </a:lnTo>
                    <a:lnTo>
                      <a:pt x="78" y="413"/>
                    </a:lnTo>
                    <a:lnTo>
                      <a:pt x="88" y="407"/>
                    </a:lnTo>
                    <a:lnTo>
                      <a:pt x="98" y="399"/>
                    </a:lnTo>
                    <a:lnTo>
                      <a:pt x="106" y="391"/>
                    </a:lnTo>
                    <a:lnTo>
                      <a:pt x="113" y="380"/>
                    </a:lnTo>
                    <a:lnTo>
                      <a:pt x="112" y="370"/>
                    </a:lnTo>
                    <a:lnTo>
                      <a:pt x="109" y="360"/>
                    </a:lnTo>
                    <a:lnTo>
                      <a:pt x="105" y="352"/>
                    </a:lnTo>
                    <a:lnTo>
                      <a:pt x="100" y="344"/>
                    </a:lnTo>
                    <a:lnTo>
                      <a:pt x="93" y="337"/>
                    </a:lnTo>
                    <a:lnTo>
                      <a:pt x="87" y="330"/>
                    </a:lnTo>
                    <a:lnTo>
                      <a:pt x="79" y="324"/>
                    </a:lnTo>
                    <a:lnTo>
                      <a:pt x="71" y="318"/>
                    </a:lnTo>
                    <a:lnTo>
                      <a:pt x="62" y="313"/>
                    </a:lnTo>
                    <a:lnTo>
                      <a:pt x="53" y="308"/>
                    </a:lnTo>
                    <a:lnTo>
                      <a:pt x="44" y="302"/>
                    </a:lnTo>
                    <a:lnTo>
                      <a:pt x="35" y="297"/>
                    </a:lnTo>
                    <a:lnTo>
                      <a:pt x="25" y="291"/>
                    </a:lnTo>
                    <a:lnTo>
                      <a:pt x="17" y="286"/>
                    </a:lnTo>
                    <a:lnTo>
                      <a:pt x="7" y="280"/>
                    </a:lnTo>
                    <a:lnTo>
                      <a:pt x="0" y="273"/>
                    </a:lnTo>
                    <a:lnTo>
                      <a:pt x="0" y="268"/>
                    </a:lnTo>
                    <a:lnTo>
                      <a:pt x="0" y="263"/>
                    </a:lnTo>
                    <a:lnTo>
                      <a:pt x="2" y="258"/>
                    </a:lnTo>
                    <a:lnTo>
                      <a:pt x="4" y="253"/>
                    </a:lnTo>
                    <a:lnTo>
                      <a:pt x="7" y="248"/>
                    </a:lnTo>
                    <a:lnTo>
                      <a:pt x="10" y="244"/>
                    </a:lnTo>
                    <a:lnTo>
                      <a:pt x="13" y="239"/>
                    </a:lnTo>
                    <a:lnTo>
                      <a:pt x="17" y="234"/>
                    </a:lnTo>
                    <a:lnTo>
                      <a:pt x="20" y="230"/>
                    </a:lnTo>
                    <a:lnTo>
                      <a:pt x="24" y="225"/>
                    </a:lnTo>
                    <a:lnTo>
                      <a:pt x="29" y="220"/>
                    </a:lnTo>
                    <a:lnTo>
                      <a:pt x="32" y="216"/>
                    </a:lnTo>
                    <a:lnTo>
                      <a:pt x="37" y="210"/>
                    </a:lnTo>
                    <a:lnTo>
                      <a:pt x="40" y="205"/>
                    </a:lnTo>
                    <a:lnTo>
                      <a:pt x="43" y="201"/>
                    </a:lnTo>
                    <a:lnTo>
                      <a:pt x="46" y="195"/>
                    </a:lnTo>
                    <a:lnTo>
                      <a:pt x="51" y="190"/>
                    </a:lnTo>
                    <a:lnTo>
                      <a:pt x="58" y="186"/>
                    </a:lnTo>
                    <a:lnTo>
                      <a:pt x="65" y="184"/>
                    </a:lnTo>
                    <a:lnTo>
                      <a:pt x="73" y="184"/>
                    </a:lnTo>
                    <a:lnTo>
                      <a:pt x="82" y="186"/>
                    </a:lnTo>
                    <a:lnTo>
                      <a:pt x="91" y="187"/>
                    </a:lnTo>
                    <a:lnTo>
                      <a:pt x="100" y="191"/>
                    </a:lnTo>
                    <a:lnTo>
                      <a:pt x="109" y="195"/>
                    </a:lnTo>
                    <a:lnTo>
                      <a:pt x="114" y="199"/>
                    </a:lnTo>
                    <a:lnTo>
                      <a:pt x="120" y="205"/>
                    </a:lnTo>
                    <a:lnTo>
                      <a:pt x="124" y="210"/>
                    </a:lnTo>
                    <a:lnTo>
                      <a:pt x="130" y="216"/>
                    </a:lnTo>
                    <a:lnTo>
                      <a:pt x="136" y="222"/>
                    </a:lnTo>
                    <a:lnTo>
                      <a:pt x="143" y="228"/>
                    </a:lnTo>
                    <a:lnTo>
                      <a:pt x="150" y="233"/>
                    </a:lnTo>
                    <a:lnTo>
                      <a:pt x="160" y="237"/>
                    </a:lnTo>
                    <a:lnTo>
                      <a:pt x="166" y="236"/>
                    </a:lnTo>
                    <a:lnTo>
                      <a:pt x="173" y="234"/>
                    </a:lnTo>
                    <a:lnTo>
                      <a:pt x="179" y="232"/>
                    </a:lnTo>
                    <a:lnTo>
                      <a:pt x="186" y="230"/>
                    </a:lnTo>
                    <a:lnTo>
                      <a:pt x="193" y="228"/>
                    </a:lnTo>
                    <a:lnTo>
                      <a:pt x="200" y="225"/>
                    </a:lnTo>
                    <a:lnTo>
                      <a:pt x="207" y="223"/>
                    </a:lnTo>
                    <a:lnTo>
                      <a:pt x="215" y="220"/>
                    </a:lnTo>
                    <a:lnTo>
                      <a:pt x="218" y="213"/>
                    </a:lnTo>
                    <a:lnTo>
                      <a:pt x="224" y="205"/>
                    </a:lnTo>
                    <a:lnTo>
                      <a:pt x="230" y="198"/>
                    </a:lnTo>
                    <a:lnTo>
                      <a:pt x="235" y="190"/>
                    </a:lnTo>
                    <a:lnTo>
                      <a:pt x="239" y="182"/>
                    </a:lnTo>
                    <a:lnTo>
                      <a:pt x="242" y="174"/>
                    </a:lnTo>
                    <a:lnTo>
                      <a:pt x="242" y="165"/>
                    </a:lnTo>
                    <a:lnTo>
                      <a:pt x="238" y="156"/>
                    </a:lnTo>
                    <a:lnTo>
                      <a:pt x="235" y="151"/>
                    </a:lnTo>
                    <a:lnTo>
                      <a:pt x="230" y="147"/>
                    </a:lnTo>
                    <a:lnTo>
                      <a:pt x="226" y="143"/>
                    </a:lnTo>
                    <a:lnTo>
                      <a:pt x="220" y="140"/>
                    </a:lnTo>
                    <a:lnTo>
                      <a:pt x="215" y="136"/>
                    </a:lnTo>
                    <a:lnTo>
                      <a:pt x="209" y="134"/>
                    </a:lnTo>
                    <a:lnTo>
                      <a:pt x="203" y="132"/>
                    </a:lnTo>
                    <a:lnTo>
                      <a:pt x="196" y="129"/>
                    </a:lnTo>
                    <a:lnTo>
                      <a:pt x="189" y="127"/>
                    </a:lnTo>
                    <a:lnTo>
                      <a:pt x="183" y="125"/>
                    </a:lnTo>
                    <a:lnTo>
                      <a:pt x="176" y="122"/>
                    </a:lnTo>
                    <a:lnTo>
                      <a:pt x="170" y="121"/>
                    </a:lnTo>
                    <a:lnTo>
                      <a:pt x="164" y="117"/>
                    </a:lnTo>
                    <a:lnTo>
                      <a:pt x="158" y="114"/>
                    </a:lnTo>
                    <a:lnTo>
                      <a:pt x="153" y="111"/>
                    </a:lnTo>
                    <a:lnTo>
                      <a:pt x="148" y="106"/>
                    </a:lnTo>
                    <a:lnTo>
                      <a:pt x="143" y="98"/>
                    </a:lnTo>
                    <a:lnTo>
                      <a:pt x="142" y="90"/>
                    </a:lnTo>
                    <a:lnTo>
                      <a:pt x="142" y="80"/>
                    </a:lnTo>
                    <a:lnTo>
                      <a:pt x="145" y="72"/>
                    </a:lnTo>
                    <a:lnTo>
                      <a:pt x="149" y="64"/>
                    </a:lnTo>
                    <a:lnTo>
                      <a:pt x="156" y="57"/>
                    </a:lnTo>
                    <a:lnTo>
                      <a:pt x="163" y="50"/>
                    </a:lnTo>
                    <a:lnTo>
                      <a:pt x="172" y="46"/>
                    </a:lnTo>
                    <a:lnTo>
                      <a:pt x="177" y="43"/>
                    </a:lnTo>
                    <a:lnTo>
                      <a:pt x="183" y="39"/>
                    </a:lnTo>
                    <a:lnTo>
                      <a:pt x="187" y="36"/>
                    </a:lnTo>
                    <a:lnTo>
                      <a:pt x="193" y="31"/>
                    </a:lnTo>
                    <a:lnTo>
                      <a:pt x="199" y="27"/>
                    </a:lnTo>
                    <a:lnTo>
                      <a:pt x="205" y="23"/>
                    </a:lnTo>
                    <a:lnTo>
                      <a:pt x="211" y="18"/>
                    </a:lnTo>
                    <a:lnTo>
                      <a:pt x="218" y="14"/>
                    </a:lnTo>
                    <a:lnTo>
                      <a:pt x="226" y="18"/>
                    </a:lnTo>
                    <a:lnTo>
                      <a:pt x="235" y="22"/>
                    </a:lnTo>
                    <a:lnTo>
                      <a:pt x="243" y="28"/>
                    </a:lnTo>
                    <a:lnTo>
                      <a:pt x="251" y="34"/>
                    </a:lnTo>
                    <a:lnTo>
                      <a:pt x="259" y="40"/>
                    </a:lnTo>
                    <a:lnTo>
                      <a:pt x="267" y="47"/>
                    </a:lnTo>
                    <a:lnTo>
                      <a:pt x="277" y="54"/>
                    </a:lnTo>
                    <a:lnTo>
                      <a:pt x="286" y="60"/>
                    </a:lnTo>
                    <a:lnTo>
                      <a:pt x="294" y="65"/>
                    </a:lnTo>
                    <a:lnTo>
                      <a:pt x="304" y="69"/>
                    </a:lnTo>
                    <a:lnTo>
                      <a:pt x="314" y="72"/>
                    </a:lnTo>
                    <a:lnTo>
                      <a:pt x="324" y="75"/>
                    </a:lnTo>
                    <a:lnTo>
                      <a:pt x="334" y="74"/>
                    </a:lnTo>
                    <a:lnTo>
                      <a:pt x="344" y="72"/>
                    </a:lnTo>
                    <a:lnTo>
                      <a:pt x="355" y="68"/>
                    </a:lnTo>
                    <a:lnTo>
                      <a:pt x="367" y="60"/>
                    </a:lnTo>
                    <a:lnTo>
                      <a:pt x="373" y="54"/>
                    </a:lnTo>
                    <a:lnTo>
                      <a:pt x="378" y="46"/>
                    </a:lnTo>
                    <a:lnTo>
                      <a:pt x="382" y="36"/>
                    </a:lnTo>
                    <a:lnTo>
                      <a:pt x="387" y="27"/>
                    </a:lnTo>
                    <a:lnTo>
                      <a:pt x="393" y="18"/>
                    </a:lnTo>
                    <a:lnTo>
                      <a:pt x="401" y="10"/>
                    </a:lnTo>
                    <a:lnTo>
                      <a:pt x="411" y="3"/>
                    </a:lnTo>
                    <a:lnTo>
                      <a:pt x="422" y="0"/>
                    </a:lnTo>
                    <a:lnTo>
                      <a:pt x="432" y="3"/>
                    </a:lnTo>
                    <a:lnTo>
                      <a:pt x="442" y="6"/>
                    </a:lnTo>
                    <a:lnTo>
                      <a:pt x="453" y="10"/>
                    </a:lnTo>
                    <a:lnTo>
                      <a:pt x="463" y="15"/>
                    </a:lnTo>
                    <a:lnTo>
                      <a:pt x="472" y="21"/>
                    </a:lnTo>
                    <a:lnTo>
                      <a:pt x="479" y="28"/>
                    </a:lnTo>
                    <a:lnTo>
                      <a:pt x="486" y="36"/>
                    </a:lnTo>
                    <a:lnTo>
                      <a:pt x="492" y="46"/>
                    </a:lnTo>
                    <a:lnTo>
                      <a:pt x="493" y="54"/>
                    </a:lnTo>
                    <a:lnTo>
                      <a:pt x="492" y="61"/>
                    </a:lnTo>
                    <a:lnTo>
                      <a:pt x="489" y="68"/>
                    </a:lnTo>
                    <a:lnTo>
                      <a:pt x="485" y="73"/>
                    </a:lnTo>
                    <a:lnTo>
                      <a:pt x="479" y="79"/>
                    </a:lnTo>
                    <a:lnTo>
                      <a:pt x="473" y="83"/>
                    </a:lnTo>
                    <a:lnTo>
                      <a:pt x="466" y="88"/>
                    </a:lnTo>
                    <a:lnTo>
                      <a:pt x="458" y="93"/>
                    </a:lnTo>
                    <a:lnTo>
                      <a:pt x="451" y="97"/>
                    </a:lnTo>
                    <a:lnTo>
                      <a:pt x="443" y="101"/>
                    </a:lnTo>
                    <a:lnTo>
                      <a:pt x="437" y="107"/>
                    </a:lnTo>
                    <a:lnTo>
                      <a:pt x="431" y="112"/>
                    </a:lnTo>
                    <a:lnTo>
                      <a:pt x="427" y="118"/>
                    </a:lnTo>
                    <a:lnTo>
                      <a:pt x="423" y="125"/>
                    </a:lnTo>
                    <a:lnTo>
                      <a:pt x="422" y="133"/>
                    </a:lnTo>
                    <a:lnTo>
                      <a:pt x="422" y="142"/>
                    </a:lnTo>
                    <a:lnTo>
                      <a:pt x="511" y="227"/>
                    </a:lnTo>
                    <a:lnTo>
                      <a:pt x="429" y="316"/>
                    </a:lnTo>
                    <a:lnTo>
                      <a:pt x="419" y="317"/>
                    </a:lnTo>
                    <a:lnTo>
                      <a:pt x="411" y="315"/>
                    </a:lnTo>
                    <a:lnTo>
                      <a:pt x="402" y="312"/>
                    </a:lnTo>
                    <a:lnTo>
                      <a:pt x="395" y="308"/>
                    </a:lnTo>
                    <a:lnTo>
                      <a:pt x="388" y="302"/>
                    </a:lnTo>
                    <a:lnTo>
                      <a:pt x="382" y="295"/>
                    </a:lnTo>
                    <a:lnTo>
                      <a:pt x="376" y="288"/>
                    </a:lnTo>
                    <a:lnTo>
                      <a:pt x="370" y="281"/>
                    </a:lnTo>
                    <a:lnTo>
                      <a:pt x="364" y="273"/>
                    </a:lnTo>
                    <a:lnTo>
                      <a:pt x="358" y="266"/>
                    </a:lnTo>
                    <a:lnTo>
                      <a:pt x="351" y="260"/>
                    </a:lnTo>
                    <a:lnTo>
                      <a:pt x="344" y="255"/>
                    </a:lnTo>
                    <a:lnTo>
                      <a:pt x="336" y="250"/>
                    </a:lnTo>
                    <a:lnTo>
                      <a:pt x="327" y="248"/>
                    </a:lnTo>
                    <a:lnTo>
                      <a:pt x="317" y="247"/>
                    </a:lnTo>
                    <a:lnTo>
                      <a:pt x="305" y="248"/>
                    </a:lnTo>
                    <a:lnTo>
                      <a:pt x="299" y="252"/>
                    </a:lnTo>
                    <a:lnTo>
                      <a:pt x="293" y="255"/>
                    </a:lnTo>
                    <a:lnTo>
                      <a:pt x="287" y="260"/>
                    </a:lnTo>
                    <a:lnTo>
                      <a:pt x="281" y="265"/>
                    </a:lnTo>
                    <a:lnTo>
                      <a:pt x="275" y="270"/>
                    </a:lnTo>
                    <a:lnTo>
                      <a:pt x="270" y="275"/>
                    </a:lnTo>
                    <a:lnTo>
                      <a:pt x="265" y="281"/>
                    </a:lnTo>
                    <a:lnTo>
                      <a:pt x="260" y="288"/>
                    </a:lnTo>
                    <a:lnTo>
                      <a:pt x="255" y="294"/>
                    </a:lnTo>
                    <a:lnTo>
                      <a:pt x="251" y="300"/>
                    </a:lnTo>
                    <a:lnTo>
                      <a:pt x="247" y="308"/>
                    </a:lnTo>
                    <a:lnTo>
                      <a:pt x="244" y="315"/>
                    </a:lnTo>
                    <a:lnTo>
                      <a:pt x="242" y="323"/>
                    </a:lnTo>
                    <a:lnTo>
                      <a:pt x="239" y="331"/>
                    </a:lnTo>
                    <a:lnTo>
                      <a:pt x="238" y="339"/>
                    </a:lnTo>
                    <a:lnTo>
                      <a:pt x="238" y="348"/>
                    </a:lnTo>
                    <a:lnTo>
                      <a:pt x="241" y="353"/>
                    </a:lnTo>
                    <a:lnTo>
                      <a:pt x="244" y="356"/>
                    </a:lnTo>
                    <a:lnTo>
                      <a:pt x="248" y="360"/>
                    </a:lnTo>
                    <a:lnTo>
                      <a:pt x="252" y="362"/>
                    </a:lnTo>
                    <a:lnTo>
                      <a:pt x="257" y="364"/>
                    </a:lnTo>
                    <a:lnTo>
                      <a:pt x="262" y="366"/>
                    </a:lnTo>
                    <a:lnTo>
                      <a:pt x="267" y="367"/>
                    </a:lnTo>
                    <a:lnTo>
                      <a:pt x="274" y="368"/>
                    </a:lnTo>
                    <a:lnTo>
                      <a:pt x="279" y="368"/>
                    </a:lnTo>
                    <a:lnTo>
                      <a:pt x="285" y="369"/>
                    </a:lnTo>
                    <a:lnTo>
                      <a:pt x="292" y="370"/>
                    </a:lnTo>
                    <a:lnTo>
                      <a:pt x="298" y="370"/>
                    </a:lnTo>
                    <a:lnTo>
                      <a:pt x="304" y="370"/>
                    </a:lnTo>
                    <a:lnTo>
                      <a:pt x="309" y="371"/>
                    </a:lnTo>
                    <a:lnTo>
                      <a:pt x="315" y="371"/>
                    </a:lnTo>
                    <a:lnTo>
                      <a:pt x="320" y="373"/>
                    </a:lnTo>
                    <a:lnTo>
                      <a:pt x="330" y="376"/>
                    </a:lnTo>
                    <a:lnTo>
                      <a:pt x="337" y="382"/>
                    </a:lnTo>
                    <a:lnTo>
                      <a:pt x="344" y="389"/>
                    </a:lnTo>
                    <a:lnTo>
                      <a:pt x="349" y="398"/>
                    </a:lnTo>
                    <a:lnTo>
                      <a:pt x="353" y="407"/>
                    </a:lnTo>
                    <a:lnTo>
                      <a:pt x="355" y="417"/>
                    </a:lnTo>
                    <a:lnTo>
                      <a:pt x="356" y="427"/>
                    </a:lnTo>
                    <a:lnTo>
                      <a:pt x="355" y="436"/>
                    </a:lnTo>
                    <a:lnTo>
                      <a:pt x="352" y="443"/>
                    </a:lnTo>
                    <a:lnTo>
                      <a:pt x="348" y="448"/>
                    </a:lnTo>
                    <a:lnTo>
                      <a:pt x="343" y="453"/>
                    </a:lnTo>
                    <a:lnTo>
                      <a:pt x="339" y="458"/>
                    </a:lnTo>
                    <a:lnTo>
                      <a:pt x="334" y="462"/>
                    </a:lnTo>
                    <a:lnTo>
                      <a:pt x="330" y="468"/>
                    </a:lnTo>
                    <a:lnTo>
                      <a:pt x="324" y="473"/>
                    </a:lnTo>
                    <a:lnTo>
                      <a:pt x="320" y="479"/>
                    </a:lnTo>
                    <a:lnTo>
                      <a:pt x="311" y="479"/>
                    </a:lnTo>
                    <a:lnTo>
                      <a:pt x="304" y="477"/>
                    </a:lnTo>
                    <a:lnTo>
                      <a:pt x="295" y="474"/>
                    </a:lnTo>
                    <a:lnTo>
                      <a:pt x="286" y="470"/>
                    </a:lnTo>
                    <a:lnTo>
                      <a:pt x="278" y="465"/>
                    </a:lnTo>
                    <a:lnTo>
                      <a:pt x="268" y="461"/>
                    </a:lnTo>
                    <a:lnTo>
                      <a:pt x="259" y="455"/>
                    </a:lnTo>
                    <a:lnTo>
                      <a:pt x="250" y="450"/>
                    </a:lnTo>
                    <a:lnTo>
                      <a:pt x="241" y="445"/>
                    </a:lnTo>
                    <a:lnTo>
                      <a:pt x="231" y="441"/>
                    </a:lnTo>
                    <a:lnTo>
                      <a:pt x="222" y="437"/>
                    </a:lnTo>
                    <a:lnTo>
                      <a:pt x="211" y="435"/>
                    </a:lnTo>
                    <a:lnTo>
                      <a:pt x="202" y="432"/>
                    </a:lnTo>
                    <a:lnTo>
                      <a:pt x="193" y="432"/>
                    </a:lnTo>
                    <a:lnTo>
                      <a:pt x="182" y="433"/>
                    </a:lnTo>
                    <a:lnTo>
                      <a:pt x="172" y="436"/>
                    </a:lnTo>
                    <a:lnTo>
                      <a:pt x="98" y="508"/>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22" name="Полілінія 9"/>
              <p:cNvSpPr>
                <a:spLocks/>
              </p:cNvSpPr>
              <p:nvPr/>
            </p:nvSpPr>
            <p:spPr bwMode="grayWhite">
              <a:xfrm>
                <a:off x="741489" y="3732594"/>
                <a:ext cx="803275" cy="746125"/>
              </a:xfrm>
              <a:custGeom>
                <a:avLst/>
                <a:gdLst>
                  <a:gd name="T0" fmla="*/ 229 w 506"/>
                  <a:gd name="T1" fmla="*/ 453 h 470"/>
                  <a:gd name="T2" fmla="*/ 200 w 506"/>
                  <a:gd name="T3" fmla="*/ 429 h 470"/>
                  <a:gd name="T4" fmla="*/ 175 w 506"/>
                  <a:gd name="T5" fmla="*/ 402 h 470"/>
                  <a:gd name="T6" fmla="*/ 158 w 506"/>
                  <a:gd name="T7" fmla="*/ 368 h 470"/>
                  <a:gd name="T8" fmla="*/ 241 w 506"/>
                  <a:gd name="T9" fmla="*/ 275 h 470"/>
                  <a:gd name="T10" fmla="*/ 224 w 506"/>
                  <a:gd name="T11" fmla="*/ 248 h 470"/>
                  <a:gd name="T12" fmla="*/ 198 w 506"/>
                  <a:gd name="T13" fmla="*/ 228 h 470"/>
                  <a:gd name="T14" fmla="*/ 166 w 506"/>
                  <a:gd name="T15" fmla="*/ 214 h 470"/>
                  <a:gd name="T16" fmla="*/ 139 w 506"/>
                  <a:gd name="T17" fmla="*/ 217 h 470"/>
                  <a:gd name="T18" fmla="*/ 128 w 506"/>
                  <a:gd name="T19" fmla="*/ 238 h 470"/>
                  <a:gd name="T20" fmla="*/ 120 w 506"/>
                  <a:gd name="T21" fmla="*/ 262 h 470"/>
                  <a:gd name="T22" fmla="*/ 104 w 506"/>
                  <a:gd name="T23" fmla="*/ 283 h 470"/>
                  <a:gd name="T24" fmla="*/ 77 w 506"/>
                  <a:gd name="T25" fmla="*/ 291 h 470"/>
                  <a:gd name="T26" fmla="*/ 53 w 506"/>
                  <a:gd name="T27" fmla="*/ 288 h 470"/>
                  <a:gd name="T28" fmla="*/ 31 w 506"/>
                  <a:gd name="T29" fmla="*/ 275 h 470"/>
                  <a:gd name="T30" fmla="*/ 12 w 506"/>
                  <a:gd name="T31" fmla="*/ 257 h 470"/>
                  <a:gd name="T32" fmla="*/ 61 w 506"/>
                  <a:gd name="T33" fmla="*/ 109 h 470"/>
                  <a:gd name="T34" fmla="*/ 24 w 506"/>
                  <a:gd name="T35" fmla="*/ 85 h 470"/>
                  <a:gd name="T36" fmla="*/ 0 w 506"/>
                  <a:gd name="T37" fmla="*/ 53 h 470"/>
                  <a:gd name="T38" fmla="*/ 19 w 506"/>
                  <a:gd name="T39" fmla="*/ 22 h 470"/>
                  <a:gd name="T40" fmla="*/ 54 w 506"/>
                  <a:gd name="T41" fmla="*/ 0 h 470"/>
                  <a:gd name="T42" fmla="*/ 82 w 506"/>
                  <a:gd name="T43" fmla="*/ 6 h 470"/>
                  <a:gd name="T44" fmla="*/ 103 w 506"/>
                  <a:gd name="T45" fmla="*/ 29 h 470"/>
                  <a:gd name="T46" fmla="*/ 132 w 506"/>
                  <a:gd name="T47" fmla="*/ 57 h 470"/>
                  <a:gd name="T48" fmla="*/ 175 w 506"/>
                  <a:gd name="T49" fmla="*/ 64 h 470"/>
                  <a:gd name="T50" fmla="*/ 215 w 506"/>
                  <a:gd name="T51" fmla="*/ 43 h 470"/>
                  <a:gd name="T52" fmla="*/ 243 w 506"/>
                  <a:gd name="T53" fmla="*/ 16 h 470"/>
                  <a:gd name="T54" fmla="*/ 265 w 506"/>
                  <a:gd name="T55" fmla="*/ 22 h 470"/>
                  <a:gd name="T56" fmla="*/ 284 w 506"/>
                  <a:gd name="T57" fmla="*/ 34 h 470"/>
                  <a:gd name="T58" fmla="*/ 301 w 506"/>
                  <a:gd name="T59" fmla="*/ 52 h 470"/>
                  <a:gd name="T60" fmla="*/ 318 w 506"/>
                  <a:gd name="T61" fmla="*/ 72 h 470"/>
                  <a:gd name="T62" fmla="*/ 314 w 506"/>
                  <a:gd name="T63" fmla="*/ 98 h 470"/>
                  <a:gd name="T64" fmla="*/ 296 w 506"/>
                  <a:gd name="T65" fmla="*/ 115 h 470"/>
                  <a:gd name="T66" fmla="*/ 278 w 506"/>
                  <a:gd name="T67" fmla="*/ 123 h 470"/>
                  <a:gd name="T68" fmla="*/ 260 w 506"/>
                  <a:gd name="T69" fmla="*/ 130 h 470"/>
                  <a:gd name="T70" fmla="*/ 249 w 506"/>
                  <a:gd name="T71" fmla="*/ 152 h 470"/>
                  <a:gd name="T72" fmla="*/ 257 w 506"/>
                  <a:gd name="T73" fmla="*/ 180 h 470"/>
                  <a:gd name="T74" fmla="*/ 288 w 506"/>
                  <a:gd name="T75" fmla="*/ 210 h 470"/>
                  <a:gd name="T76" fmla="*/ 321 w 506"/>
                  <a:gd name="T77" fmla="*/ 231 h 470"/>
                  <a:gd name="T78" fmla="*/ 339 w 506"/>
                  <a:gd name="T79" fmla="*/ 231 h 470"/>
                  <a:gd name="T80" fmla="*/ 358 w 506"/>
                  <a:gd name="T81" fmla="*/ 228 h 470"/>
                  <a:gd name="T82" fmla="*/ 377 w 506"/>
                  <a:gd name="T83" fmla="*/ 200 h 470"/>
                  <a:gd name="T84" fmla="*/ 385 w 506"/>
                  <a:gd name="T85" fmla="*/ 171 h 470"/>
                  <a:gd name="T86" fmla="*/ 404 w 506"/>
                  <a:gd name="T87" fmla="*/ 158 h 470"/>
                  <a:gd name="T88" fmla="*/ 497 w 506"/>
                  <a:gd name="T89" fmla="*/ 213 h 470"/>
                  <a:gd name="T90" fmla="*/ 482 w 506"/>
                  <a:gd name="T91" fmla="*/ 238 h 470"/>
                  <a:gd name="T92" fmla="*/ 458 w 506"/>
                  <a:gd name="T93" fmla="*/ 259 h 470"/>
                  <a:gd name="T94" fmla="*/ 438 w 506"/>
                  <a:gd name="T95" fmla="*/ 282 h 470"/>
                  <a:gd name="T96" fmla="*/ 434 w 506"/>
                  <a:gd name="T97" fmla="*/ 313 h 470"/>
                  <a:gd name="T98" fmla="*/ 467 w 506"/>
                  <a:gd name="T99" fmla="*/ 339 h 470"/>
                  <a:gd name="T100" fmla="*/ 505 w 506"/>
                  <a:gd name="T101" fmla="*/ 362 h 470"/>
                  <a:gd name="T102" fmla="*/ 329 w 506"/>
                  <a:gd name="T103" fmla="*/ 370 h 470"/>
                  <a:gd name="T104" fmla="*/ 306 w 506"/>
                  <a:gd name="T105" fmla="*/ 395 h 470"/>
                  <a:gd name="T106" fmla="*/ 287 w 506"/>
                  <a:gd name="T107" fmla="*/ 423 h 470"/>
                  <a:gd name="T108" fmla="*/ 267 w 506"/>
                  <a:gd name="T109" fmla="*/ 452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06" h="470">
                    <a:moveTo>
                      <a:pt x="252" y="469"/>
                    </a:moveTo>
                    <a:lnTo>
                      <a:pt x="245" y="463"/>
                    </a:lnTo>
                    <a:lnTo>
                      <a:pt x="237" y="458"/>
                    </a:lnTo>
                    <a:lnTo>
                      <a:pt x="229" y="453"/>
                    </a:lnTo>
                    <a:lnTo>
                      <a:pt x="221" y="447"/>
                    </a:lnTo>
                    <a:lnTo>
                      <a:pt x="214" y="441"/>
                    </a:lnTo>
                    <a:lnTo>
                      <a:pt x="207" y="435"/>
                    </a:lnTo>
                    <a:lnTo>
                      <a:pt x="200" y="429"/>
                    </a:lnTo>
                    <a:lnTo>
                      <a:pt x="193" y="423"/>
                    </a:lnTo>
                    <a:lnTo>
                      <a:pt x="187" y="416"/>
                    </a:lnTo>
                    <a:lnTo>
                      <a:pt x="181" y="409"/>
                    </a:lnTo>
                    <a:lnTo>
                      <a:pt x="175" y="402"/>
                    </a:lnTo>
                    <a:lnTo>
                      <a:pt x="171" y="394"/>
                    </a:lnTo>
                    <a:lnTo>
                      <a:pt x="166" y="386"/>
                    </a:lnTo>
                    <a:lnTo>
                      <a:pt x="162" y="377"/>
                    </a:lnTo>
                    <a:lnTo>
                      <a:pt x="158" y="368"/>
                    </a:lnTo>
                    <a:lnTo>
                      <a:pt x="156" y="359"/>
                    </a:lnTo>
                    <a:lnTo>
                      <a:pt x="245" y="290"/>
                    </a:lnTo>
                    <a:lnTo>
                      <a:pt x="242" y="282"/>
                    </a:lnTo>
                    <a:lnTo>
                      <a:pt x="241" y="275"/>
                    </a:lnTo>
                    <a:lnTo>
                      <a:pt x="237" y="267"/>
                    </a:lnTo>
                    <a:lnTo>
                      <a:pt x="233" y="261"/>
                    </a:lnTo>
                    <a:lnTo>
                      <a:pt x="229" y="254"/>
                    </a:lnTo>
                    <a:lnTo>
                      <a:pt x="224" y="248"/>
                    </a:lnTo>
                    <a:lnTo>
                      <a:pt x="218" y="242"/>
                    </a:lnTo>
                    <a:lnTo>
                      <a:pt x="212" y="237"/>
                    </a:lnTo>
                    <a:lnTo>
                      <a:pt x="205" y="232"/>
                    </a:lnTo>
                    <a:lnTo>
                      <a:pt x="198" y="228"/>
                    </a:lnTo>
                    <a:lnTo>
                      <a:pt x="191" y="223"/>
                    </a:lnTo>
                    <a:lnTo>
                      <a:pt x="183" y="219"/>
                    </a:lnTo>
                    <a:lnTo>
                      <a:pt x="175" y="216"/>
                    </a:lnTo>
                    <a:lnTo>
                      <a:pt x="166" y="214"/>
                    </a:lnTo>
                    <a:lnTo>
                      <a:pt x="158" y="212"/>
                    </a:lnTo>
                    <a:lnTo>
                      <a:pt x="150" y="210"/>
                    </a:lnTo>
                    <a:lnTo>
                      <a:pt x="144" y="213"/>
                    </a:lnTo>
                    <a:lnTo>
                      <a:pt x="139" y="217"/>
                    </a:lnTo>
                    <a:lnTo>
                      <a:pt x="135" y="221"/>
                    </a:lnTo>
                    <a:lnTo>
                      <a:pt x="133" y="227"/>
                    </a:lnTo>
                    <a:lnTo>
                      <a:pt x="129" y="232"/>
                    </a:lnTo>
                    <a:lnTo>
                      <a:pt x="128" y="238"/>
                    </a:lnTo>
                    <a:lnTo>
                      <a:pt x="126" y="244"/>
                    </a:lnTo>
                    <a:lnTo>
                      <a:pt x="125" y="250"/>
                    </a:lnTo>
                    <a:lnTo>
                      <a:pt x="122" y="256"/>
                    </a:lnTo>
                    <a:lnTo>
                      <a:pt x="120" y="262"/>
                    </a:lnTo>
                    <a:lnTo>
                      <a:pt x="116" y="268"/>
                    </a:lnTo>
                    <a:lnTo>
                      <a:pt x="113" y="273"/>
                    </a:lnTo>
                    <a:lnTo>
                      <a:pt x="109" y="278"/>
                    </a:lnTo>
                    <a:lnTo>
                      <a:pt x="104" y="283"/>
                    </a:lnTo>
                    <a:lnTo>
                      <a:pt x="98" y="287"/>
                    </a:lnTo>
                    <a:lnTo>
                      <a:pt x="90" y="290"/>
                    </a:lnTo>
                    <a:lnTo>
                      <a:pt x="83" y="291"/>
                    </a:lnTo>
                    <a:lnTo>
                      <a:pt x="77" y="291"/>
                    </a:lnTo>
                    <a:lnTo>
                      <a:pt x="70" y="291"/>
                    </a:lnTo>
                    <a:lnTo>
                      <a:pt x="65" y="291"/>
                    </a:lnTo>
                    <a:lnTo>
                      <a:pt x="58" y="289"/>
                    </a:lnTo>
                    <a:lnTo>
                      <a:pt x="53" y="288"/>
                    </a:lnTo>
                    <a:lnTo>
                      <a:pt x="47" y="285"/>
                    </a:lnTo>
                    <a:lnTo>
                      <a:pt x="41" y="282"/>
                    </a:lnTo>
                    <a:lnTo>
                      <a:pt x="36" y="278"/>
                    </a:lnTo>
                    <a:lnTo>
                      <a:pt x="31" y="275"/>
                    </a:lnTo>
                    <a:lnTo>
                      <a:pt x="25" y="270"/>
                    </a:lnTo>
                    <a:lnTo>
                      <a:pt x="20" y="266"/>
                    </a:lnTo>
                    <a:lnTo>
                      <a:pt x="16" y="262"/>
                    </a:lnTo>
                    <a:lnTo>
                      <a:pt x="12" y="257"/>
                    </a:lnTo>
                    <a:lnTo>
                      <a:pt x="7" y="253"/>
                    </a:lnTo>
                    <a:lnTo>
                      <a:pt x="3" y="248"/>
                    </a:lnTo>
                    <a:lnTo>
                      <a:pt x="65" y="117"/>
                    </a:lnTo>
                    <a:lnTo>
                      <a:pt x="61" y="109"/>
                    </a:lnTo>
                    <a:lnTo>
                      <a:pt x="53" y="102"/>
                    </a:lnTo>
                    <a:lnTo>
                      <a:pt x="44" y="96"/>
                    </a:lnTo>
                    <a:lnTo>
                      <a:pt x="33" y="91"/>
                    </a:lnTo>
                    <a:lnTo>
                      <a:pt x="24" y="85"/>
                    </a:lnTo>
                    <a:lnTo>
                      <a:pt x="13" y="79"/>
                    </a:lnTo>
                    <a:lnTo>
                      <a:pt x="5" y="71"/>
                    </a:lnTo>
                    <a:lnTo>
                      <a:pt x="0" y="62"/>
                    </a:lnTo>
                    <a:lnTo>
                      <a:pt x="0" y="53"/>
                    </a:lnTo>
                    <a:lnTo>
                      <a:pt x="3" y="44"/>
                    </a:lnTo>
                    <a:lnTo>
                      <a:pt x="7" y="37"/>
                    </a:lnTo>
                    <a:lnTo>
                      <a:pt x="12" y="28"/>
                    </a:lnTo>
                    <a:lnTo>
                      <a:pt x="19" y="22"/>
                    </a:lnTo>
                    <a:lnTo>
                      <a:pt x="27" y="15"/>
                    </a:lnTo>
                    <a:lnTo>
                      <a:pt x="37" y="9"/>
                    </a:lnTo>
                    <a:lnTo>
                      <a:pt x="46" y="3"/>
                    </a:lnTo>
                    <a:lnTo>
                      <a:pt x="54" y="0"/>
                    </a:lnTo>
                    <a:lnTo>
                      <a:pt x="61" y="0"/>
                    </a:lnTo>
                    <a:lnTo>
                      <a:pt x="68" y="0"/>
                    </a:lnTo>
                    <a:lnTo>
                      <a:pt x="75" y="3"/>
                    </a:lnTo>
                    <a:lnTo>
                      <a:pt x="82" y="6"/>
                    </a:lnTo>
                    <a:lnTo>
                      <a:pt x="88" y="11"/>
                    </a:lnTo>
                    <a:lnTo>
                      <a:pt x="94" y="15"/>
                    </a:lnTo>
                    <a:lnTo>
                      <a:pt x="98" y="21"/>
                    </a:lnTo>
                    <a:lnTo>
                      <a:pt x="103" y="29"/>
                    </a:lnTo>
                    <a:lnTo>
                      <a:pt x="108" y="38"/>
                    </a:lnTo>
                    <a:lnTo>
                      <a:pt x="116" y="45"/>
                    </a:lnTo>
                    <a:lnTo>
                      <a:pt x="123" y="52"/>
                    </a:lnTo>
                    <a:lnTo>
                      <a:pt x="132" y="57"/>
                    </a:lnTo>
                    <a:lnTo>
                      <a:pt x="141" y="62"/>
                    </a:lnTo>
                    <a:lnTo>
                      <a:pt x="152" y="64"/>
                    </a:lnTo>
                    <a:lnTo>
                      <a:pt x="164" y="66"/>
                    </a:lnTo>
                    <a:lnTo>
                      <a:pt x="175" y="64"/>
                    </a:lnTo>
                    <a:lnTo>
                      <a:pt x="187" y="61"/>
                    </a:lnTo>
                    <a:lnTo>
                      <a:pt x="196" y="57"/>
                    </a:lnTo>
                    <a:lnTo>
                      <a:pt x="206" y="50"/>
                    </a:lnTo>
                    <a:lnTo>
                      <a:pt x="215" y="43"/>
                    </a:lnTo>
                    <a:lnTo>
                      <a:pt x="223" y="34"/>
                    </a:lnTo>
                    <a:lnTo>
                      <a:pt x="230" y="26"/>
                    </a:lnTo>
                    <a:lnTo>
                      <a:pt x="237" y="17"/>
                    </a:lnTo>
                    <a:lnTo>
                      <a:pt x="243" y="16"/>
                    </a:lnTo>
                    <a:lnTo>
                      <a:pt x="249" y="17"/>
                    </a:lnTo>
                    <a:lnTo>
                      <a:pt x="254" y="18"/>
                    </a:lnTo>
                    <a:lnTo>
                      <a:pt x="260" y="20"/>
                    </a:lnTo>
                    <a:lnTo>
                      <a:pt x="265" y="22"/>
                    </a:lnTo>
                    <a:lnTo>
                      <a:pt x="270" y="25"/>
                    </a:lnTo>
                    <a:lnTo>
                      <a:pt x="275" y="27"/>
                    </a:lnTo>
                    <a:lnTo>
                      <a:pt x="279" y="31"/>
                    </a:lnTo>
                    <a:lnTo>
                      <a:pt x="284" y="34"/>
                    </a:lnTo>
                    <a:lnTo>
                      <a:pt x="288" y="38"/>
                    </a:lnTo>
                    <a:lnTo>
                      <a:pt x="293" y="43"/>
                    </a:lnTo>
                    <a:lnTo>
                      <a:pt x="297" y="47"/>
                    </a:lnTo>
                    <a:lnTo>
                      <a:pt x="301" y="52"/>
                    </a:lnTo>
                    <a:lnTo>
                      <a:pt x="305" y="56"/>
                    </a:lnTo>
                    <a:lnTo>
                      <a:pt x="309" y="61"/>
                    </a:lnTo>
                    <a:lnTo>
                      <a:pt x="314" y="66"/>
                    </a:lnTo>
                    <a:lnTo>
                      <a:pt x="318" y="72"/>
                    </a:lnTo>
                    <a:lnTo>
                      <a:pt x="320" y="79"/>
                    </a:lnTo>
                    <a:lnTo>
                      <a:pt x="319" y="85"/>
                    </a:lnTo>
                    <a:lnTo>
                      <a:pt x="317" y="92"/>
                    </a:lnTo>
                    <a:lnTo>
                      <a:pt x="314" y="98"/>
                    </a:lnTo>
                    <a:lnTo>
                      <a:pt x="309" y="104"/>
                    </a:lnTo>
                    <a:lnTo>
                      <a:pt x="305" y="109"/>
                    </a:lnTo>
                    <a:lnTo>
                      <a:pt x="300" y="114"/>
                    </a:lnTo>
                    <a:lnTo>
                      <a:pt x="296" y="115"/>
                    </a:lnTo>
                    <a:lnTo>
                      <a:pt x="291" y="117"/>
                    </a:lnTo>
                    <a:lnTo>
                      <a:pt x="287" y="119"/>
                    </a:lnTo>
                    <a:lnTo>
                      <a:pt x="283" y="120"/>
                    </a:lnTo>
                    <a:lnTo>
                      <a:pt x="278" y="123"/>
                    </a:lnTo>
                    <a:lnTo>
                      <a:pt x="273" y="124"/>
                    </a:lnTo>
                    <a:lnTo>
                      <a:pt x="268" y="126"/>
                    </a:lnTo>
                    <a:lnTo>
                      <a:pt x="262" y="127"/>
                    </a:lnTo>
                    <a:lnTo>
                      <a:pt x="260" y="130"/>
                    </a:lnTo>
                    <a:lnTo>
                      <a:pt x="257" y="135"/>
                    </a:lnTo>
                    <a:lnTo>
                      <a:pt x="254" y="140"/>
                    </a:lnTo>
                    <a:lnTo>
                      <a:pt x="250" y="145"/>
                    </a:lnTo>
                    <a:lnTo>
                      <a:pt x="249" y="152"/>
                    </a:lnTo>
                    <a:lnTo>
                      <a:pt x="248" y="158"/>
                    </a:lnTo>
                    <a:lnTo>
                      <a:pt x="249" y="164"/>
                    </a:lnTo>
                    <a:lnTo>
                      <a:pt x="252" y="169"/>
                    </a:lnTo>
                    <a:lnTo>
                      <a:pt x="257" y="180"/>
                    </a:lnTo>
                    <a:lnTo>
                      <a:pt x="263" y="189"/>
                    </a:lnTo>
                    <a:lnTo>
                      <a:pt x="271" y="196"/>
                    </a:lnTo>
                    <a:lnTo>
                      <a:pt x="279" y="204"/>
                    </a:lnTo>
                    <a:lnTo>
                      <a:pt x="288" y="210"/>
                    </a:lnTo>
                    <a:lnTo>
                      <a:pt x="298" y="217"/>
                    </a:lnTo>
                    <a:lnTo>
                      <a:pt x="308" y="224"/>
                    </a:lnTo>
                    <a:lnTo>
                      <a:pt x="317" y="231"/>
                    </a:lnTo>
                    <a:lnTo>
                      <a:pt x="321" y="231"/>
                    </a:lnTo>
                    <a:lnTo>
                      <a:pt x="326" y="231"/>
                    </a:lnTo>
                    <a:lnTo>
                      <a:pt x="330" y="231"/>
                    </a:lnTo>
                    <a:lnTo>
                      <a:pt x="334" y="231"/>
                    </a:lnTo>
                    <a:lnTo>
                      <a:pt x="339" y="231"/>
                    </a:lnTo>
                    <a:lnTo>
                      <a:pt x="344" y="231"/>
                    </a:lnTo>
                    <a:lnTo>
                      <a:pt x="349" y="231"/>
                    </a:lnTo>
                    <a:lnTo>
                      <a:pt x="354" y="231"/>
                    </a:lnTo>
                    <a:lnTo>
                      <a:pt x="358" y="228"/>
                    </a:lnTo>
                    <a:lnTo>
                      <a:pt x="363" y="222"/>
                    </a:lnTo>
                    <a:lnTo>
                      <a:pt x="368" y="215"/>
                    </a:lnTo>
                    <a:lnTo>
                      <a:pt x="373" y="209"/>
                    </a:lnTo>
                    <a:lnTo>
                      <a:pt x="377" y="200"/>
                    </a:lnTo>
                    <a:lnTo>
                      <a:pt x="380" y="192"/>
                    </a:lnTo>
                    <a:lnTo>
                      <a:pt x="383" y="183"/>
                    </a:lnTo>
                    <a:lnTo>
                      <a:pt x="383" y="176"/>
                    </a:lnTo>
                    <a:lnTo>
                      <a:pt x="385" y="171"/>
                    </a:lnTo>
                    <a:lnTo>
                      <a:pt x="388" y="167"/>
                    </a:lnTo>
                    <a:lnTo>
                      <a:pt x="392" y="163"/>
                    </a:lnTo>
                    <a:lnTo>
                      <a:pt x="398" y="160"/>
                    </a:lnTo>
                    <a:lnTo>
                      <a:pt x="404" y="158"/>
                    </a:lnTo>
                    <a:lnTo>
                      <a:pt x="410" y="156"/>
                    </a:lnTo>
                    <a:lnTo>
                      <a:pt x="417" y="155"/>
                    </a:lnTo>
                    <a:lnTo>
                      <a:pt x="423" y="155"/>
                    </a:lnTo>
                    <a:lnTo>
                      <a:pt x="497" y="213"/>
                    </a:lnTo>
                    <a:lnTo>
                      <a:pt x="495" y="221"/>
                    </a:lnTo>
                    <a:lnTo>
                      <a:pt x="492" y="227"/>
                    </a:lnTo>
                    <a:lnTo>
                      <a:pt x="487" y="232"/>
                    </a:lnTo>
                    <a:lnTo>
                      <a:pt x="482" y="238"/>
                    </a:lnTo>
                    <a:lnTo>
                      <a:pt x="476" y="243"/>
                    </a:lnTo>
                    <a:lnTo>
                      <a:pt x="470" y="248"/>
                    </a:lnTo>
                    <a:lnTo>
                      <a:pt x="464" y="253"/>
                    </a:lnTo>
                    <a:lnTo>
                      <a:pt x="458" y="259"/>
                    </a:lnTo>
                    <a:lnTo>
                      <a:pt x="451" y="264"/>
                    </a:lnTo>
                    <a:lnTo>
                      <a:pt x="446" y="269"/>
                    </a:lnTo>
                    <a:lnTo>
                      <a:pt x="441" y="275"/>
                    </a:lnTo>
                    <a:lnTo>
                      <a:pt x="438" y="282"/>
                    </a:lnTo>
                    <a:lnTo>
                      <a:pt x="434" y="288"/>
                    </a:lnTo>
                    <a:lnTo>
                      <a:pt x="433" y="296"/>
                    </a:lnTo>
                    <a:lnTo>
                      <a:pt x="433" y="304"/>
                    </a:lnTo>
                    <a:lnTo>
                      <a:pt x="434" y="313"/>
                    </a:lnTo>
                    <a:lnTo>
                      <a:pt x="439" y="323"/>
                    </a:lnTo>
                    <a:lnTo>
                      <a:pt x="446" y="329"/>
                    </a:lnTo>
                    <a:lnTo>
                      <a:pt x="456" y="335"/>
                    </a:lnTo>
                    <a:lnTo>
                      <a:pt x="467" y="339"/>
                    </a:lnTo>
                    <a:lnTo>
                      <a:pt x="478" y="343"/>
                    </a:lnTo>
                    <a:lnTo>
                      <a:pt x="488" y="348"/>
                    </a:lnTo>
                    <a:lnTo>
                      <a:pt x="497" y="354"/>
                    </a:lnTo>
                    <a:lnTo>
                      <a:pt x="505" y="362"/>
                    </a:lnTo>
                    <a:lnTo>
                      <a:pt x="442" y="445"/>
                    </a:lnTo>
                    <a:lnTo>
                      <a:pt x="343" y="362"/>
                    </a:lnTo>
                    <a:lnTo>
                      <a:pt x="336" y="366"/>
                    </a:lnTo>
                    <a:lnTo>
                      <a:pt x="329" y="370"/>
                    </a:lnTo>
                    <a:lnTo>
                      <a:pt x="323" y="377"/>
                    </a:lnTo>
                    <a:lnTo>
                      <a:pt x="317" y="382"/>
                    </a:lnTo>
                    <a:lnTo>
                      <a:pt x="312" y="388"/>
                    </a:lnTo>
                    <a:lnTo>
                      <a:pt x="306" y="395"/>
                    </a:lnTo>
                    <a:lnTo>
                      <a:pt x="302" y="401"/>
                    </a:lnTo>
                    <a:lnTo>
                      <a:pt x="296" y="408"/>
                    </a:lnTo>
                    <a:lnTo>
                      <a:pt x="292" y="415"/>
                    </a:lnTo>
                    <a:lnTo>
                      <a:pt x="287" y="423"/>
                    </a:lnTo>
                    <a:lnTo>
                      <a:pt x="283" y="430"/>
                    </a:lnTo>
                    <a:lnTo>
                      <a:pt x="278" y="437"/>
                    </a:lnTo>
                    <a:lnTo>
                      <a:pt x="272" y="445"/>
                    </a:lnTo>
                    <a:lnTo>
                      <a:pt x="267" y="452"/>
                    </a:lnTo>
                    <a:lnTo>
                      <a:pt x="262" y="459"/>
                    </a:lnTo>
                    <a:lnTo>
                      <a:pt x="256" y="465"/>
                    </a:lnTo>
                    <a:lnTo>
                      <a:pt x="252" y="469"/>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23" name="Полілінія 10"/>
              <p:cNvSpPr>
                <a:spLocks/>
              </p:cNvSpPr>
              <p:nvPr/>
            </p:nvSpPr>
            <p:spPr bwMode="grayWhite">
              <a:xfrm>
                <a:off x="770064" y="4589844"/>
                <a:ext cx="709613" cy="825500"/>
              </a:xfrm>
              <a:custGeom>
                <a:avLst/>
                <a:gdLst>
                  <a:gd name="T0" fmla="*/ 254 w 447"/>
                  <a:gd name="T1" fmla="*/ 495 h 520"/>
                  <a:gd name="T2" fmla="*/ 245 w 447"/>
                  <a:gd name="T3" fmla="*/ 454 h 520"/>
                  <a:gd name="T4" fmla="*/ 230 w 447"/>
                  <a:gd name="T5" fmla="*/ 417 h 520"/>
                  <a:gd name="T6" fmla="*/ 193 w 447"/>
                  <a:gd name="T7" fmla="*/ 402 h 520"/>
                  <a:gd name="T8" fmla="*/ 150 w 447"/>
                  <a:gd name="T9" fmla="*/ 412 h 520"/>
                  <a:gd name="T10" fmla="*/ 112 w 447"/>
                  <a:gd name="T11" fmla="*/ 417 h 520"/>
                  <a:gd name="T12" fmla="*/ 93 w 447"/>
                  <a:gd name="T13" fmla="*/ 399 h 520"/>
                  <a:gd name="T14" fmla="*/ 81 w 447"/>
                  <a:gd name="T15" fmla="*/ 370 h 520"/>
                  <a:gd name="T16" fmla="*/ 75 w 447"/>
                  <a:gd name="T17" fmla="*/ 339 h 520"/>
                  <a:gd name="T18" fmla="*/ 76 w 447"/>
                  <a:gd name="T19" fmla="*/ 309 h 520"/>
                  <a:gd name="T20" fmla="*/ 106 w 447"/>
                  <a:gd name="T21" fmla="*/ 300 h 520"/>
                  <a:gd name="T22" fmla="*/ 146 w 447"/>
                  <a:gd name="T23" fmla="*/ 307 h 520"/>
                  <a:gd name="T24" fmla="*/ 175 w 447"/>
                  <a:gd name="T25" fmla="*/ 294 h 520"/>
                  <a:gd name="T26" fmla="*/ 186 w 447"/>
                  <a:gd name="T27" fmla="*/ 273 h 520"/>
                  <a:gd name="T28" fmla="*/ 189 w 447"/>
                  <a:gd name="T29" fmla="*/ 246 h 520"/>
                  <a:gd name="T30" fmla="*/ 188 w 447"/>
                  <a:gd name="T31" fmla="*/ 219 h 520"/>
                  <a:gd name="T32" fmla="*/ 178 w 447"/>
                  <a:gd name="T33" fmla="*/ 191 h 520"/>
                  <a:gd name="T34" fmla="*/ 153 w 447"/>
                  <a:gd name="T35" fmla="*/ 171 h 520"/>
                  <a:gd name="T36" fmla="*/ 123 w 447"/>
                  <a:gd name="T37" fmla="*/ 172 h 520"/>
                  <a:gd name="T38" fmla="*/ 93 w 447"/>
                  <a:gd name="T39" fmla="*/ 185 h 520"/>
                  <a:gd name="T40" fmla="*/ 64 w 447"/>
                  <a:gd name="T41" fmla="*/ 194 h 520"/>
                  <a:gd name="T42" fmla="*/ 34 w 447"/>
                  <a:gd name="T43" fmla="*/ 185 h 520"/>
                  <a:gd name="T44" fmla="*/ 19 w 447"/>
                  <a:gd name="T45" fmla="*/ 166 h 520"/>
                  <a:gd name="T46" fmla="*/ 9 w 447"/>
                  <a:gd name="T47" fmla="*/ 146 h 520"/>
                  <a:gd name="T48" fmla="*/ 2 w 447"/>
                  <a:gd name="T49" fmla="*/ 122 h 520"/>
                  <a:gd name="T50" fmla="*/ 0 w 447"/>
                  <a:gd name="T51" fmla="*/ 98 h 520"/>
                  <a:gd name="T52" fmla="*/ 387 w 447"/>
                  <a:gd name="T53" fmla="*/ 12 h 520"/>
                  <a:gd name="T54" fmla="*/ 399 w 447"/>
                  <a:gd name="T55" fmla="*/ 41 h 520"/>
                  <a:gd name="T56" fmla="*/ 406 w 447"/>
                  <a:gd name="T57" fmla="*/ 74 h 520"/>
                  <a:gd name="T58" fmla="*/ 411 w 447"/>
                  <a:gd name="T59" fmla="*/ 107 h 520"/>
                  <a:gd name="T60" fmla="*/ 396 w 447"/>
                  <a:gd name="T61" fmla="*/ 141 h 520"/>
                  <a:gd name="T62" fmla="*/ 375 w 447"/>
                  <a:gd name="T63" fmla="*/ 144 h 520"/>
                  <a:gd name="T64" fmla="*/ 354 w 447"/>
                  <a:gd name="T65" fmla="*/ 141 h 520"/>
                  <a:gd name="T66" fmla="*/ 332 w 447"/>
                  <a:gd name="T67" fmla="*/ 137 h 520"/>
                  <a:gd name="T68" fmla="*/ 307 w 447"/>
                  <a:gd name="T69" fmla="*/ 141 h 520"/>
                  <a:gd name="T70" fmla="*/ 286 w 447"/>
                  <a:gd name="T71" fmla="*/ 166 h 520"/>
                  <a:gd name="T72" fmla="*/ 285 w 447"/>
                  <a:gd name="T73" fmla="*/ 199 h 520"/>
                  <a:gd name="T74" fmla="*/ 289 w 447"/>
                  <a:gd name="T75" fmla="*/ 222 h 520"/>
                  <a:gd name="T76" fmla="*/ 295 w 447"/>
                  <a:gd name="T77" fmla="*/ 247 h 520"/>
                  <a:gd name="T78" fmla="*/ 308 w 447"/>
                  <a:gd name="T79" fmla="*/ 268 h 520"/>
                  <a:gd name="T80" fmla="*/ 332 w 447"/>
                  <a:gd name="T81" fmla="*/ 282 h 520"/>
                  <a:gd name="T82" fmla="*/ 357 w 447"/>
                  <a:gd name="T83" fmla="*/ 282 h 520"/>
                  <a:gd name="T84" fmla="*/ 379 w 447"/>
                  <a:gd name="T85" fmla="*/ 272 h 520"/>
                  <a:gd name="T86" fmla="*/ 402 w 447"/>
                  <a:gd name="T87" fmla="*/ 262 h 520"/>
                  <a:gd name="T88" fmla="*/ 426 w 447"/>
                  <a:gd name="T89" fmla="*/ 265 h 520"/>
                  <a:gd name="T90" fmla="*/ 436 w 447"/>
                  <a:gd name="T91" fmla="*/ 287 h 520"/>
                  <a:gd name="T92" fmla="*/ 442 w 447"/>
                  <a:gd name="T93" fmla="*/ 312 h 520"/>
                  <a:gd name="T94" fmla="*/ 444 w 447"/>
                  <a:gd name="T95" fmla="*/ 338 h 520"/>
                  <a:gd name="T96" fmla="*/ 436 w 447"/>
                  <a:gd name="T97" fmla="*/ 358 h 520"/>
                  <a:gd name="T98" fmla="*/ 397 w 447"/>
                  <a:gd name="T99" fmla="*/ 366 h 520"/>
                  <a:gd name="T100" fmla="*/ 363 w 447"/>
                  <a:gd name="T101" fmla="*/ 380 h 520"/>
                  <a:gd name="T102" fmla="*/ 347 w 447"/>
                  <a:gd name="T103" fmla="*/ 406 h 520"/>
                  <a:gd name="T104" fmla="*/ 353 w 447"/>
                  <a:gd name="T105" fmla="*/ 437 h 520"/>
                  <a:gd name="T106" fmla="*/ 372 w 447"/>
                  <a:gd name="T107" fmla="*/ 464 h 520"/>
                  <a:gd name="T108" fmla="*/ 369 w 447"/>
                  <a:gd name="T109" fmla="*/ 492 h 520"/>
                  <a:gd name="T110" fmla="*/ 347 w 447"/>
                  <a:gd name="T111" fmla="*/ 503 h 520"/>
                  <a:gd name="T112" fmla="*/ 323 w 447"/>
                  <a:gd name="T113" fmla="*/ 511 h 520"/>
                  <a:gd name="T114" fmla="*/ 298 w 447"/>
                  <a:gd name="T115" fmla="*/ 516 h 520"/>
                  <a:gd name="T116" fmla="*/ 272 w 447"/>
                  <a:gd name="T117" fmla="*/ 519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47" h="520">
                    <a:moveTo>
                      <a:pt x="272" y="519"/>
                    </a:moveTo>
                    <a:lnTo>
                      <a:pt x="265" y="512"/>
                    </a:lnTo>
                    <a:lnTo>
                      <a:pt x="259" y="505"/>
                    </a:lnTo>
                    <a:lnTo>
                      <a:pt x="254" y="495"/>
                    </a:lnTo>
                    <a:lnTo>
                      <a:pt x="252" y="486"/>
                    </a:lnTo>
                    <a:lnTo>
                      <a:pt x="248" y="475"/>
                    </a:lnTo>
                    <a:lnTo>
                      <a:pt x="246" y="465"/>
                    </a:lnTo>
                    <a:lnTo>
                      <a:pt x="245" y="454"/>
                    </a:lnTo>
                    <a:lnTo>
                      <a:pt x="242" y="444"/>
                    </a:lnTo>
                    <a:lnTo>
                      <a:pt x="239" y="434"/>
                    </a:lnTo>
                    <a:lnTo>
                      <a:pt x="235" y="425"/>
                    </a:lnTo>
                    <a:lnTo>
                      <a:pt x="230" y="417"/>
                    </a:lnTo>
                    <a:lnTo>
                      <a:pt x="223" y="411"/>
                    </a:lnTo>
                    <a:lnTo>
                      <a:pt x="215" y="406"/>
                    </a:lnTo>
                    <a:lnTo>
                      <a:pt x="205" y="403"/>
                    </a:lnTo>
                    <a:lnTo>
                      <a:pt x="193" y="402"/>
                    </a:lnTo>
                    <a:lnTo>
                      <a:pt x="177" y="403"/>
                    </a:lnTo>
                    <a:lnTo>
                      <a:pt x="168" y="407"/>
                    </a:lnTo>
                    <a:lnTo>
                      <a:pt x="159" y="410"/>
                    </a:lnTo>
                    <a:lnTo>
                      <a:pt x="150" y="412"/>
                    </a:lnTo>
                    <a:lnTo>
                      <a:pt x="140" y="415"/>
                    </a:lnTo>
                    <a:lnTo>
                      <a:pt x="131" y="416"/>
                    </a:lnTo>
                    <a:lnTo>
                      <a:pt x="122" y="417"/>
                    </a:lnTo>
                    <a:lnTo>
                      <a:pt x="112" y="417"/>
                    </a:lnTo>
                    <a:lnTo>
                      <a:pt x="102" y="417"/>
                    </a:lnTo>
                    <a:lnTo>
                      <a:pt x="99" y="412"/>
                    </a:lnTo>
                    <a:lnTo>
                      <a:pt x="96" y="406"/>
                    </a:lnTo>
                    <a:lnTo>
                      <a:pt x="93" y="399"/>
                    </a:lnTo>
                    <a:lnTo>
                      <a:pt x="90" y="393"/>
                    </a:lnTo>
                    <a:lnTo>
                      <a:pt x="87" y="385"/>
                    </a:lnTo>
                    <a:lnTo>
                      <a:pt x="84" y="378"/>
                    </a:lnTo>
                    <a:lnTo>
                      <a:pt x="81" y="370"/>
                    </a:lnTo>
                    <a:lnTo>
                      <a:pt x="79" y="362"/>
                    </a:lnTo>
                    <a:lnTo>
                      <a:pt x="78" y="355"/>
                    </a:lnTo>
                    <a:lnTo>
                      <a:pt x="76" y="347"/>
                    </a:lnTo>
                    <a:lnTo>
                      <a:pt x="75" y="339"/>
                    </a:lnTo>
                    <a:lnTo>
                      <a:pt x="74" y="332"/>
                    </a:lnTo>
                    <a:lnTo>
                      <a:pt x="74" y="324"/>
                    </a:lnTo>
                    <a:lnTo>
                      <a:pt x="75" y="316"/>
                    </a:lnTo>
                    <a:lnTo>
                      <a:pt x="76" y="309"/>
                    </a:lnTo>
                    <a:lnTo>
                      <a:pt x="78" y="302"/>
                    </a:lnTo>
                    <a:lnTo>
                      <a:pt x="87" y="299"/>
                    </a:lnTo>
                    <a:lnTo>
                      <a:pt x="97" y="298"/>
                    </a:lnTo>
                    <a:lnTo>
                      <a:pt x="106" y="300"/>
                    </a:lnTo>
                    <a:lnTo>
                      <a:pt x="116" y="302"/>
                    </a:lnTo>
                    <a:lnTo>
                      <a:pt x="126" y="305"/>
                    </a:lnTo>
                    <a:lnTo>
                      <a:pt x="136" y="306"/>
                    </a:lnTo>
                    <a:lnTo>
                      <a:pt x="146" y="307"/>
                    </a:lnTo>
                    <a:lnTo>
                      <a:pt x="157" y="305"/>
                    </a:lnTo>
                    <a:lnTo>
                      <a:pt x="165" y="302"/>
                    </a:lnTo>
                    <a:lnTo>
                      <a:pt x="170" y="298"/>
                    </a:lnTo>
                    <a:lnTo>
                      <a:pt x="175" y="294"/>
                    </a:lnTo>
                    <a:lnTo>
                      <a:pt x="179" y="290"/>
                    </a:lnTo>
                    <a:lnTo>
                      <a:pt x="182" y="284"/>
                    </a:lnTo>
                    <a:lnTo>
                      <a:pt x="185" y="278"/>
                    </a:lnTo>
                    <a:lnTo>
                      <a:pt x="186" y="273"/>
                    </a:lnTo>
                    <a:lnTo>
                      <a:pt x="187" y="266"/>
                    </a:lnTo>
                    <a:lnTo>
                      <a:pt x="188" y="259"/>
                    </a:lnTo>
                    <a:lnTo>
                      <a:pt x="189" y="253"/>
                    </a:lnTo>
                    <a:lnTo>
                      <a:pt x="189" y="246"/>
                    </a:lnTo>
                    <a:lnTo>
                      <a:pt x="189" y="239"/>
                    </a:lnTo>
                    <a:lnTo>
                      <a:pt x="189" y="232"/>
                    </a:lnTo>
                    <a:lnTo>
                      <a:pt x="189" y="226"/>
                    </a:lnTo>
                    <a:lnTo>
                      <a:pt x="188" y="219"/>
                    </a:lnTo>
                    <a:lnTo>
                      <a:pt x="188" y="213"/>
                    </a:lnTo>
                    <a:lnTo>
                      <a:pt x="186" y="204"/>
                    </a:lnTo>
                    <a:lnTo>
                      <a:pt x="182" y="198"/>
                    </a:lnTo>
                    <a:lnTo>
                      <a:pt x="178" y="191"/>
                    </a:lnTo>
                    <a:lnTo>
                      <a:pt x="173" y="185"/>
                    </a:lnTo>
                    <a:lnTo>
                      <a:pt x="167" y="180"/>
                    </a:lnTo>
                    <a:lnTo>
                      <a:pt x="161" y="176"/>
                    </a:lnTo>
                    <a:lnTo>
                      <a:pt x="153" y="171"/>
                    </a:lnTo>
                    <a:lnTo>
                      <a:pt x="146" y="167"/>
                    </a:lnTo>
                    <a:lnTo>
                      <a:pt x="138" y="167"/>
                    </a:lnTo>
                    <a:lnTo>
                      <a:pt x="130" y="170"/>
                    </a:lnTo>
                    <a:lnTo>
                      <a:pt x="123" y="172"/>
                    </a:lnTo>
                    <a:lnTo>
                      <a:pt x="116" y="175"/>
                    </a:lnTo>
                    <a:lnTo>
                      <a:pt x="108" y="178"/>
                    </a:lnTo>
                    <a:lnTo>
                      <a:pt x="100" y="182"/>
                    </a:lnTo>
                    <a:lnTo>
                      <a:pt x="93" y="185"/>
                    </a:lnTo>
                    <a:lnTo>
                      <a:pt x="86" y="189"/>
                    </a:lnTo>
                    <a:lnTo>
                      <a:pt x="79" y="191"/>
                    </a:lnTo>
                    <a:lnTo>
                      <a:pt x="71" y="194"/>
                    </a:lnTo>
                    <a:lnTo>
                      <a:pt x="64" y="194"/>
                    </a:lnTo>
                    <a:lnTo>
                      <a:pt x="56" y="194"/>
                    </a:lnTo>
                    <a:lnTo>
                      <a:pt x="48" y="193"/>
                    </a:lnTo>
                    <a:lnTo>
                      <a:pt x="41" y="190"/>
                    </a:lnTo>
                    <a:lnTo>
                      <a:pt x="34" y="185"/>
                    </a:lnTo>
                    <a:lnTo>
                      <a:pt x="26" y="179"/>
                    </a:lnTo>
                    <a:lnTo>
                      <a:pt x="24" y="175"/>
                    </a:lnTo>
                    <a:lnTo>
                      <a:pt x="21" y="171"/>
                    </a:lnTo>
                    <a:lnTo>
                      <a:pt x="19" y="166"/>
                    </a:lnTo>
                    <a:lnTo>
                      <a:pt x="15" y="162"/>
                    </a:lnTo>
                    <a:lnTo>
                      <a:pt x="13" y="157"/>
                    </a:lnTo>
                    <a:lnTo>
                      <a:pt x="11" y="151"/>
                    </a:lnTo>
                    <a:lnTo>
                      <a:pt x="9" y="146"/>
                    </a:lnTo>
                    <a:lnTo>
                      <a:pt x="7" y="139"/>
                    </a:lnTo>
                    <a:lnTo>
                      <a:pt x="6" y="134"/>
                    </a:lnTo>
                    <a:lnTo>
                      <a:pt x="4" y="129"/>
                    </a:lnTo>
                    <a:lnTo>
                      <a:pt x="2" y="122"/>
                    </a:lnTo>
                    <a:lnTo>
                      <a:pt x="1" y="116"/>
                    </a:lnTo>
                    <a:lnTo>
                      <a:pt x="0" y="111"/>
                    </a:lnTo>
                    <a:lnTo>
                      <a:pt x="0" y="104"/>
                    </a:lnTo>
                    <a:lnTo>
                      <a:pt x="0" y="98"/>
                    </a:lnTo>
                    <a:lnTo>
                      <a:pt x="0" y="92"/>
                    </a:lnTo>
                    <a:lnTo>
                      <a:pt x="378" y="0"/>
                    </a:lnTo>
                    <a:lnTo>
                      <a:pt x="383" y="5"/>
                    </a:lnTo>
                    <a:lnTo>
                      <a:pt x="387" y="12"/>
                    </a:lnTo>
                    <a:lnTo>
                      <a:pt x="391" y="18"/>
                    </a:lnTo>
                    <a:lnTo>
                      <a:pt x="394" y="26"/>
                    </a:lnTo>
                    <a:lnTo>
                      <a:pt x="397" y="33"/>
                    </a:lnTo>
                    <a:lnTo>
                      <a:pt x="399" y="41"/>
                    </a:lnTo>
                    <a:lnTo>
                      <a:pt x="401" y="49"/>
                    </a:lnTo>
                    <a:lnTo>
                      <a:pt x="403" y="57"/>
                    </a:lnTo>
                    <a:lnTo>
                      <a:pt x="405" y="65"/>
                    </a:lnTo>
                    <a:lnTo>
                      <a:pt x="406" y="74"/>
                    </a:lnTo>
                    <a:lnTo>
                      <a:pt x="407" y="82"/>
                    </a:lnTo>
                    <a:lnTo>
                      <a:pt x="408" y="91"/>
                    </a:lnTo>
                    <a:lnTo>
                      <a:pt x="410" y="99"/>
                    </a:lnTo>
                    <a:lnTo>
                      <a:pt x="411" y="107"/>
                    </a:lnTo>
                    <a:lnTo>
                      <a:pt x="412" y="115"/>
                    </a:lnTo>
                    <a:lnTo>
                      <a:pt x="413" y="123"/>
                    </a:lnTo>
                    <a:lnTo>
                      <a:pt x="401" y="138"/>
                    </a:lnTo>
                    <a:lnTo>
                      <a:pt x="396" y="141"/>
                    </a:lnTo>
                    <a:lnTo>
                      <a:pt x="391" y="143"/>
                    </a:lnTo>
                    <a:lnTo>
                      <a:pt x="386" y="144"/>
                    </a:lnTo>
                    <a:lnTo>
                      <a:pt x="380" y="144"/>
                    </a:lnTo>
                    <a:lnTo>
                      <a:pt x="375" y="144"/>
                    </a:lnTo>
                    <a:lnTo>
                      <a:pt x="370" y="144"/>
                    </a:lnTo>
                    <a:lnTo>
                      <a:pt x="365" y="143"/>
                    </a:lnTo>
                    <a:lnTo>
                      <a:pt x="359" y="142"/>
                    </a:lnTo>
                    <a:lnTo>
                      <a:pt x="354" y="141"/>
                    </a:lnTo>
                    <a:lnTo>
                      <a:pt x="348" y="139"/>
                    </a:lnTo>
                    <a:lnTo>
                      <a:pt x="343" y="139"/>
                    </a:lnTo>
                    <a:lnTo>
                      <a:pt x="338" y="138"/>
                    </a:lnTo>
                    <a:lnTo>
                      <a:pt x="332" y="137"/>
                    </a:lnTo>
                    <a:lnTo>
                      <a:pt x="326" y="136"/>
                    </a:lnTo>
                    <a:lnTo>
                      <a:pt x="320" y="137"/>
                    </a:lnTo>
                    <a:lnTo>
                      <a:pt x="314" y="138"/>
                    </a:lnTo>
                    <a:lnTo>
                      <a:pt x="307" y="141"/>
                    </a:lnTo>
                    <a:lnTo>
                      <a:pt x="301" y="146"/>
                    </a:lnTo>
                    <a:lnTo>
                      <a:pt x="295" y="152"/>
                    </a:lnTo>
                    <a:lnTo>
                      <a:pt x="290" y="159"/>
                    </a:lnTo>
                    <a:lnTo>
                      <a:pt x="286" y="166"/>
                    </a:lnTo>
                    <a:lnTo>
                      <a:pt x="284" y="175"/>
                    </a:lnTo>
                    <a:lnTo>
                      <a:pt x="282" y="184"/>
                    </a:lnTo>
                    <a:lnTo>
                      <a:pt x="283" y="194"/>
                    </a:lnTo>
                    <a:lnTo>
                      <a:pt x="285" y="199"/>
                    </a:lnTo>
                    <a:lnTo>
                      <a:pt x="286" y="204"/>
                    </a:lnTo>
                    <a:lnTo>
                      <a:pt x="286" y="210"/>
                    </a:lnTo>
                    <a:lnTo>
                      <a:pt x="287" y="217"/>
                    </a:lnTo>
                    <a:lnTo>
                      <a:pt x="289" y="222"/>
                    </a:lnTo>
                    <a:lnTo>
                      <a:pt x="290" y="229"/>
                    </a:lnTo>
                    <a:lnTo>
                      <a:pt x="292" y="235"/>
                    </a:lnTo>
                    <a:lnTo>
                      <a:pt x="293" y="241"/>
                    </a:lnTo>
                    <a:lnTo>
                      <a:pt x="295" y="247"/>
                    </a:lnTo>
                    <a:lnTo>
                      <a:pt x="298" y="253"/>
                    </a:lnTo>
                    <a:lnTo>
                      <a:pt x="300" y="259"/>
                    </a:lnTo>
                    <a:lnTo>
                      <a:pt x="304" y="264"/>
                    </a:lnTo>
                    <a:lnTo>
                      <a:pt x="308" y="268"/>
                    </a:lnTo>
                    <a:lnTo>
                      <a:pt x="313" y="273"/>
                    </a:lnTo>
                    <a:lnTo>
                      <a:pt x="319" y="276"/>
                    </a:lnTo>
                    <a:lnTo>
                      <a:pt x="326" y="279"/>
                    </a:lnTo>
                    <a:lnTo>
                      <a:pt x="332" y="282"/>
                    </a:lnTo>
                    <a:lnTo>
                      <a:pt x="339" y="284"/>
                    </a:lnTo>
                    <a:lnTo>
                      <a:pt x="345" y="284"/>
                    </a:lnTo>
                    <a:lnTo>
                      <a:pt x="351" y="284"/>
                    </a:lnTo>
                    <a:lnTo>
                      <a:pt x="357" y="282"/>
                    </a:lnTo>
                    <a:lnTo>
                      <a:pt x="362" y="280"/>
                    </a:lnTo>
                    <a:lnTo>
                      <a:pt x="367" y="278"/>
                    </a:lnTo>
                    <a:lnTo>
                      <a:pt x="373" y="274"/>
                    </a:lnTo>
                    <a:lnTo>
                      <a:pt x="379" y="272"/>
                    </a:lnTo>
                    <a:lnTo>
                      <a:pt x="385" y="268"/>
                    </a:lnTo>
                    <a:lnTo>
                      <a:pt x="390" y="266"/>
                    </a:lnTo>
                    <a:lnTo>
                      <a:pt x="396" y="264"/>
                    </a:lnTo>
                    <a:lnTo>
                      <a:pt x="402" y="262"/>
                    </a:lnTo>
                    <a:lnTo>
                      <a:pt x="407" y="260"/>
                    </a:lnTo>
                    <a:lnTo>
                      <a:pt x="414" y="260"/>
                    </a:lnTo>
                    <a:lnTo>
                      <a:pt x="420" y="261"/>
                    </a:lnTo>
                    <a:lnTo>
                      <a:pt x="426" y="265"/>
                    </a:lnTo>
                    <a:lnTo>
                      <a:pt x="429" y="270"/>
                    </a:lnTo>
                    <a:lnTo>
                      <a:pt x="432" y="275"/>
                    </a:lnTo>
                    <a:lnTo>
                      <a:pt x="434" y="281"/>
                    </a:lnTo>
                    <a:lnTo>
                      <a:pt x="436" y="287"/>
                    </a:lnTo>
                    <a:lnTo>
                      <a:pt x="439" y="292"/>
                    </a:lnTo>
                    <a:lnTo>
                      <a:pt x="439" y="299"/>
                    </a:lnTo>
                    <a:lnTo>
                      <a:pt x="440" y="305"/>
                    </a:lnTo>
                    <a:lnTo>
                      <a:pt x="442" y="312"/>
                    </a:lnTo>
                    <a:lnTo>
                      <a:pt x="442" y="319"/>
                    </a:lnTo>
                    <a:lnTo>
                      <a:pt x="443" y="325"/>
                    </a:lnTo>
                    <a:lnTo>
                      <a:pt x="443" y="332"/>
                    </a:lnTo>
                    <a:lnTo>
                      <a:pt x="444" y="338"/>
                    </a:lnTo>
                    <a:lnTo>
                      <a:pt x="445" y="345"/>
                    </a:lnTo>
                    <a:lnTo>
                      <a:pt x="445" y="352"/>
                    </a:lnTo>
                    <a:lnTo>
                      <a:pt x="446" y="358"/>
                    </a:lnTo>
                    <a:lnTo>
                      <a:pt x="436" y="358"/>
                    </a:lnTo>
                    <a:lnTo>
                      <a:pt x="426" y="359"/>
                    </a:lnTo>
                    <a:lnTo>
                      <a:pt x="417" y="361"/>
                    </a:lnTo>
                    <a:lnTo>
                      <a:pt x="406" y="363"/>
                    </a:lnTo>
                    <a:lnTo>
                      <a:pt x="397" y="366"/>
                    </a:lnTo>
                    <a:lnTo>
                      <a:pt x="386" y="369"/>
                    </a:lnTo>
                    <a:lnTo>
                      <a:pt x="377" y="372"/>
                    </a:lnTo>
                    <a:lnTo>
                      <a:pt x="366" y="377"/>
                    </a:lnTo>
                    <a:lnTo>
                      <a:pt x="363" y="380"/>
                    </a:lnTo>
                    <a:lnTo>
                      <a:pt x="359" y="385"/>
                    </a:lnTo>
                    <a:lnTo>
                      <a:pt x="354" y="391"/>
                    </a:lnTo>
                    <a:lnTo>
                      <a:pt x="351" y="398"/>
                    </a:lnTo>
                    <a:lnTo>
                      <a:pt x="347" y="406"/>
                    </a:lnTo>
                    <a:lnTo>
                      <a:pt x="346" y="414"/>
                    </a:lnTo>
                    <a:lnTo>
                      <a:pt x="347" y="421"/>
                    </a:lnTo>
                    <a:lnTo>
                      <a:pt x="350" y="429"/>
                    </a:lnTo>
                    <a:lnTo>
                      <a:pt x="353" y="437"/>
                    </a:lnTo>
                    <a:lnTo>
                      <a:pt x="358" y="444"/>
                    </a:lnTo>
                    <a:lnTo>
                      <a:pt x="363" y="450"/>
                    </a:lnTo>
                    <a:lnTo>
                      <a:pt x="368" y="458"/>
                    </a:lnTo>
                    <a:lnTo>
                      <a:pt x="372" y="464"/>
                    </a:lnTo>
                    <a:lnTo>
                      <a:pt x="374" y="472"/>
                    </a:lnTo>
                    <a:lnTo>
                      <a:pt x="375" y="480"/>
                    </a:lnTo>
                    <a:lnTo>
                      <a:pt x="373" y="489"/>
                    </a:lnTo>
                    <a:lnTo>
                      <a:pt x="369" y="492"/>
                    </a:lnTo>
                    <a:lnTo>
                      <a:pt x="364" y="495"/>
                    </a:lnTo>
                    <a:lnTo>
                      <a:pt x="359" y="498"/>
                    </a:lnTo>
                    <a:lnTo>
                      <a:pt x="353" y="500"/>
                    </a:lnTo>
                    <a:lnTo>
                      <a:pt x="347" y="503"/>
                    </a:lnTo>
                    <a:lnTo>
                      <a:pt x="341" y="505"/>
                    </a:lnTo>
                    <a:lnTo>
                      <a:pt x="336" y="508"/>
                    </a:lnTo>
                    <a:lnTo>
                      <a:pt x="330" y="509"/>
                    </a:lnTo>
                    <a:lnTo>
                      <a:pt x="323" y="511"/>
                    </a:lnTo>
                    <a:lnTo>
                      <a:pt x="317" y="512"/>
                    </a:lnTo>
                    <a:lnTo>
                      <a:pt x="311" y="514"/>
                    </a:lnTo>
                    <a:lnTo>
                      <a:pt x="304" y="515"/>
                    </a:lnTo>
                    <a:lnTo>
                      <a:pt x="298" y="516"/>
                    </a:lnTo>
                    <a:lnTo>
                      <a:pt x="292" y="517"/>
                    </a:lnTo>
                    <a:lnTo>
                      <a:pt x="285" y="518"/>
                    </a:lnTo>
                    <a:lnTo>
                      <a:pt x="279" y="519"/>
                    </a:lnTo>
                    <a:lnTo>
                      <a:pt x="272" y="519"/>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24" name="Полілінія 11"/>
              <p:cNvSpPr>
                <a:spLocks/>
              </p:cNvSpPr>
              <p:nvPr/>
            </p:nvSpPr>
            <p:spPr bwMode="grayWhite">
              <a:xfrm>
                <a:off x="90614" y="3884994"/>
                <a:ext cx="649288" cy="985838"/>
              </a:xfrm>
              <a:custGeom>
                <a:avLst/>
                <a:gdLst>
                  <a:gd name="T0" fmla="*/ 232 w 409"/>
                  <a:gd name="T1" fmla="*/ 620 h 621"/>
                  <a:gd name="T2" fmla="*/ 189 w 409"/>
                  <a:gd name="T3" fmla="*/ 605 h 621"/>
                  <a:gd name="T4" fmla="*/ 182 w 409"/>
                  <a:gd name="T5" fmla="*/ 565 h 621"/>
                  <a:gd name="T6" fmla="*/ 193 w 409"/>
                  <a:gd name="T7" fmla="*/ 519 h 621"/>
                  <a:gd name="T8" fmla="*/ 165 w 409"/>
                  <a:gd name="T9" fmla="*/ 492 h 621"/>
                  <a:gd name="T10" fmla="*/ 126 w 409"/>
                  <a:gd name="T11" fmla="*/ 490 h 621"/>
                  <a:gd name="T12" fmla="*/ 87 w 409"/>
                  <a:gd name="T13" fmla="*/ 497 h 621"/>
                  <a:gd name="T14" fmla="*/ 44 w 409"/>
                  <a:gd name="T15" fmla="*/ 505 h 621"/>
                  <a:gd name="T16" fmla="*/ 25 w 409"/>
                  <a:gd name="T17" fmla="*/ 493 h 621"/>
                  <a:gd name="T18" fmla="*/ 21 w 409"/>
                  <a:gd name="T19" fmla="*/ 472 h 621"/>
                  <a:gd name="T20" fmla="*/ 19 w 409"/>
                  <a:gd name="T21" fmla="*/ 448 h 621"/>
                  <a:gd name="T22" fmla="*/ 17 w 409"/>
                  <a:gd name="T23" fmla="*/ 423 h 621"/>
                  <a:gd name="T24" fmla="*/ 21 w 409"/>
                  <a:gd name="T25" fmla="*/ 396 h 621"/>
                  <a:gd name="T26" fmla="*/ 52 w 409"/>
                  <a:gd name="T27" fmla="*/ 377 h 621"/>
                  <a:gd name="T28" fmla="*/ 82 w 409"/>
                  <a:gd name="T29" fmla="*/ 375 h 621"/>
                  <a:gd name="T30" fmla="*/ 116 w 409"/>
                  <a:gd name="T31" fmla="*/ 373 h 621"/>
                  <a:gd name="T32" fmla="*/ 137 w 409"/>
                  <a:gd name="T33" fmla="*/ 354 h 621"/>
                  <a:gd name="T34" fmla="*/ 151 w 409"/>
                  <a:gd name="T35" fmla="*/ 327 h 621"/>
                  <a:gd name="T36" fmla="*/ 151 w 409"/>
                  <a:gd name="T37" fmla="*/ 294 h 621"/>
                  <a:gd name="T38" fmla="*/ 137 w 409"/>
                  <a:gd name="T39" fmla="*/ 262 h 621"/>
                  <a:gd name="T40" fmla="*/ 111 w 409"/>
                  <a:gd name="T41" fmla="*/ 256 h 621"/>
                  <a:gd name="T42" fmla="*/ 86 w 409"/>
                  <a:gd name="T43" fmla="*/ 264 h 621"/>
                  <a:gd name="T44" fmla="*/ 60 w 409"/>
                  <a:gd name="T45" fmla="*/ 275 h 621"/>
                  <a:gd name="T46" fmla="*/ 35 w 409"/>
                  <a:gd name="T47" fmla="*/ 282 h 621"/>
                  <a:gd name="T48" fmla="*/ 6 w 409"/>
                  <a:gd name="T49" fmla="*/ 268 h 621"/>
                  <a:gd name="T50" fmla="*/ 1 w 409"/>
                  <a:gd name="T51" fmla="*/ 231 h 621"/>
                  <a:gd name="T52" fmla="*/ 9 w 409"/>
                  <a:gd name="T53" fmla="*/ 205 h 621"/>
                  <a:gd name="T54" fmla="*/ 15 w 409"/>
                  <a:gd name="T55" fmla="*/ 175 h 621"/>
                  <a:gd name="T56" fmla="*/ 44 w 409"/>
                  <a:gd name="T57" fmla="*/ 161 h 621"/>
                  <a:gd name="T58" fmla="*/ 87 w 409"/>
                  <a:gd name="T59" fmla="*/ 156 h 621"/>
                  <a:gd name="T60" fmla="*/ 127 w 409"/>
                  <a:gd name="T61" fmla="*/ 145 h 621"/>
                  <a:gd name="T62" fmla="*/ 154 w 409"/>
                  <a:gd name="T63" fmla="*/ 113 h 621"/>
                  <a:gd name="T64" fmla="*/ 152 w 409"/>
                  <a:gd name="T65" fmla="*/ 72 h 621"/>
                  <a:gd name="T66" fmla="*/ 150 w 409"/>
                  <a:gd name="T67" fmla="*/ 29 h 621"/>
                  <a:gd name="T68" fmla="*/ 186 w 409"/>
                  <a:gd name="T69" fmla="*/ 4 h 621"/>
                  <a:gd name="T70" fmla="*/ 228 w 409"/>
                  <a:gd name="T71" fmla="*/ 1 h 621"/>
                  <a:gd name="T72" fmla="*/ 252 w 409"/>
                  <a:gd name="T73" fmla="*/ 22 h 621"/>
                  <a:gd name="T74" fmla="*/ 248 w 409"/>
                  <a:gd name="T75" fmla="*/ 53 h 621"/>
                  <a:gd name="T76" fmla="*/ 241 w 409"/>
                  <a:gd name="T77" fmla="*/ 86 h 621"/>
                  <a:gd name="T78" fmla="*/ 247 w 409"/>
                  <a:gd name="T79" fmla="*/ 116 h 621"/>
                  <a:gd name="T80" fmla="*/ 371 w 409"/>
                  <a:gd name="T81" fmla="*/ 252 h 621"/>
                  <a:gd name="T82" fmla="*/ 338 w 409"/>
                  <a:gd name="T83" fmla="*/ 262 h 621"/>
                  <a:gd name="T84" fmla="*/ 301 w 409"/>
                  <a:gd name="T85" fmla="*/ 257 h 621"/>
                  <a:gd name="T86" fmla="*/ 264 w 409"/>
                  <a:gd name="T87" fmla="*/ 260 h 621"/>
                  <a:gd name="T88" fmla="*/ 237 w 409"/>
                  <a:gd name="T89" fmla="*/ 286 h 621"/>
                  <a:gd name="T90" fmla="*/ 233 w 409"/>
                  <a:gd name="T91" fmla="*/ 316 h 621"/>
                  <a:gd name="T92" fmla="*/ 234 w 409"/>
                  <a:gd name="T93" fmla="*/ 348 h 621"/>
                  <a:gd name="T94" fmla="*/ 245 w 409"/>
                  <a:gd name="T95" fmla="*/ 377 h 621"/>
                  <a:gd name="T96" fmla="*/ 265 w 409"/>
                  <a:gd name="T97" fmla="*/ 400 h 621"/>
                  <a:gd name="T98" fmla="*/ 284 w 409"/>
                  <a:gd name="T99" fmla="*/ 397 h 621"/>
                  <a:gd name="T100" fmla="*/ 303 w 409"/>
                  <a:gd name="T101" fmla="*/ 385 h 621"/>
                  <a:gd name="T102" fmla="*/ 322 w 409"/>
                  <a:gd name="T103" fmla="*/ 370 h 621"/>
                  <a:gd name="T104" fmla="*/ 345 w 409"/>
                  <a:gd name="T105" fmla="*/ 356 h 621"/>
                  <a:gd name="T106" fmla="*/ 383 w 409"/>
                  <a:gd name="T107" fmla="*/ 363 h 621"/>
                  <a:gd name="T108" fmla="*/ 407 w 409"/>
                  <a:gd name="T109" fmla="*/ 390 h 621"/>
                  <a:gd name="T110" fmla="*/ 407 w 409"/>
                  <a:gd name="T111" fmla="*/ 416 h 621"/>
                  <a:gd name="T112" fmla="*/ 402 w 409"/>
                  <a:gd name="T113" fmla="*/ 444 h 621"/>
                  <a:gd name="T114" fmla="*/ 368 w 409"/>
                  <a:gd name="T115" fmla="*/ 456 h 621"/>
                  <a:gd name="T116" fmla="*/ 327 w 409"/>
                  <a:gd name="T117" fmla="*/ 467 h 621"/>
                  <a:gd name="T118" fmla="*/ 291 w 409"/>
                  <a:gd name="T119" fmla="*/ 485 h 621"/>
                  <a:gd name="T120" fmla="*/ 266 w 409"/>
                  <a:gd name="T121" fmla="*/ 611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09" h="621">
                    <a:moveTo>
                      <a:pt x="266" y="611"/>
                    </a:moveTo>
                    <a:lnTo>
                      <a:pt x="254" y="616"/>
                    </a:lnTo>
                    <a:lnTo>
                      <a:pt x="243" y="618"/>
                    </a:lnTo>
                    <a:lnTo>
                      <a:pt x="232" y="620"/>
                    </a:lnTo>
                    <a:lnTo>
                      <a:pt x="221" y="619"/>
                    </a:lnTo>
                    <a:lnTo>
                      <a:pt x="210" y="617"/>
                    </a:lnTo>
                    <a:lnTo>
                      <a:pt x="199" y="611"/>
                    </a:lnTo>
                    <a:lnTo>
                      <a:pt x="189" y="605"/>
                    </a:lnTo>
                    <a:lnTo>
                      <a:pt x="179" y="598"/>
                    </a:lnTo>
                    <a:lnTo>
                      <a:pt x="179" y="588"/>
                    </a:lnTo>
                    <a:lnTo>
                      <a:pt x="180" y="577"/>
                    </a:lnTo>
                    <a:lnTo>
                      <a:pt x="182" y="565"/>
                    </a:lnTo>
                    <a:lnTo>
                      <a:pt x="186" y="555"/>
                    </a:lnTo>
                    <a:lnTo>
                      <a:pt x="190" y="543"/>
                    </a:lnTo>
                    <a:lnTo>
                      <a:pt x="192" y="531"/>
                    </a:lnTo>
                    <a:lnTo>
                      <a:pt x="193" y="519"/>
                    </a:lnTo>
                    <a:lnTo>
                      <a:pt x="189" y="506"/>
                    </a:lnTo>
                    <a:lnTo>
                      <a:pt x="182" y="500"/>
                    </a:lnTo>
                    <a:lnTo>
                      <a:pt x="173" y="495"/>
                    </a:lnTo>
                    <a:lnTo>
                      <a:pt x="165" y="492"/>
                    </a:lnTo>
                    <a:lnTo>
                      <a:pt x="155" y="489"/>
                    </a:lnTo>
                    <a:lnTo>
                      <a:pt x="146" y="489"/>
                    </a:lnTo>
                    <a:lnTo>
                      <a:pt x="136" y="488"/>
                    </a:lnTo>
                    <a:lnTo>
                      <a:pt x="126" y="490"/>
                    </a:lnTo>
                    <a:lnTo>
                      <a:pt x="117" y="490"/>
                    </a:lnTo>
                    <a:lnTo>
                      <a:pt x="107" y="493"/>
                    </a:lnTo>
                    <a:lnTo>
                      <a:pt x="97" y="495"/>
                    </a:lnTo>
                    <a:lnTo>
                      <a:pt x="87" y="497"/>
                    </a:lnTo>
                    <a:lnTo>
                      <a:pt x="76" y="499"/>
                    </a:lnTo>
                    <a:lnTo>
                      <a:pt x="65" y="502"/>
                    </a:lnTo>
                    <a:lnTo>
                      <a:pt x="55" y="503"/>
                    </a:lnTo>
                    <a:lnTo>
                      <a:pt x="44" y="505"/>
                    </a:lnTo>
                    <a:lnTo>
                      <a:pt x="34" y="506"/>
                    </a:lnTo>
                    <a:lnTo>
                      <a:pt x="30" y="502"/>
                    </a:lnTo>
                    <a:lnTo>
                      <a:pt x="28" y="498"/>
                    </a:lnTo>
                    <a:lnTo>
                      <a:pt x="25" y="493"/>
                    </a:lnTo>
                    <a:lnTo>
                      <a:pt x="23" y="489"/>
                    </a:lnTo>
                    <a:lnTo>
                      <a:pt x="23" y="483"/>
                    </a:lnTo>
                    <a:lnTo>
                      <a:pt x="21" y="478"/>
                    </a:lnTo>
                    <a:lnTo>
                      <a:pt x="21" y="472"/>
                    </a:lnTo>
                    <a:lnTo>
                      <a:pt x="20" y="466"/>
                    </a:lnTo>
                    <a:lnTo>
                      <a:pt x="19" y="460"/>
                    </a:lnTo>
                    <a:lnTo>
                      <a:pt x="19" y="454"/>
                    </a:lnTo>
                    <a:lnTo>
                      <a:pt x="19" y="448"/>
                    </a:lnTo>
                    <a:lnTo>
                      <a:pt x="19" y="442"/>
                    </a:lnTo>
                    <a:lnTo>
                      <a:pt x="18" y="435"/>
                    </a:lnTo>
                    <a:lnTo>
                      <a:pt x="17" y="429"/>
                    </a:lnTo>
                    <a:lnTo>
                      <a:pt x="17" y="423"/>
                    </a:lnTo>
                    <a:lnTo>
                      <a:pt x="15" y="417"/>
                    </a:lnTo>
                    <a:lnTo>
                      <a:pt x="14" y="410"/>
                    </a:lnTo>
                    <a:lnTo>
                      <a:pt x="17" y="402"/>
                    </a:lnTo>
                    <a:lnTo>
                      <a:pt x="21" y="396"/>
                    </a:lnTo>
                    <a:lnTo>
                      <a:pt x="26" y="391"/>
                    </a:lnTo>
                    <a:lnTo>
                      <a:pt x="35" y="386"/>
                    </a:lnTo>
                    <a:lnTo>
                      <a:pt x="42" y="381"/>
                    </a:lnTo>
                    <a:lnTo>
                      <a:pt x="52" y="377"/>
                    </a:lnTo>
                    <a:lnTo>
                      <a:pt x="61" y="374"/>
                    </a:lnTo>
                    <a:lnTo>
                      <a:pt x="67" y="373"/>
                    </a:lnTo>
                    <a:lnTo>
                      <a:pt x="75" y="374"/>
                    </a:lnTo>
                    <a:lnTo>
                      <a:pt x="82" y="375"/>
                    </a:lnTo>
                    <a:lnTo>
                      <a:pt x="91" y="375"/>
                    </a:lnTo>
                    <a:lnTo>
                      <a:pt x="98" y="376"/>
                    </a:lnTo>
                    <a:lnTo>
                      <a:pt x="107" y="375"/>
                    </a:lnTo>
                    <a:lnTo>
                      <a:pt x="116" y="373"/>
                    </a:lnTo>
                    <a:lnTo>
                      <a:pt x="127" y="371"/>
                    </a:lnTo>
                    <a:lnTo>
                      <a:pt x="130" y="366"/>
                    </a:lnTo>
                    <a:lnTo>
                      <a:pt x="134" y="359"/>
                    </a:lnTo>
                    <a:lnTo>
                      <a:pt x="137" y="354"/>
                    </a:lnTo>
                    <a:lnTo>
                      <a:pt x="140" y="348"/>
                    </a:lnTo>
                    <a:lnTo>
                      <a:pt x="144" y="341"/>
                    </a:lnTo>
                    <a:lnTo>
                      <a:pt x="148" y="334"/>
                    </a:lnTo>
                    <a:lnTo>
                      <a:pt x="151" y="327"/>
                    </a:lnTo>
                    <a:lnTo>
                      <a:pt x="156" y="321"/>
                    </a:lnTo>
                    <a:lnTo>
                      <a:pt x="153" y="313"/>
                    </a:lnTo>
                    <a:lnTo>
                      <a:pt x="151" y="304"/>
                    </a:lnTo>
                    <a:lnTo>
                      <a:pt x="151" y="294"/>
                    </a:lnTo>
                    <a:lnTo>
                      <a:pt x="149" y="285"/>
                    </a:lnTo>
                    <a:lnTo>
                      <a:pt x="147" y="275"/>
                    </a:lnTo>
                    <a:lnTo>
                      <a:pt x="143" y="269"/>
                    </a:lnTo>
                    <a:lnTo>
                      <a:pt x="137" y="262"/>
                    </a:lnTo>
                    <a:lnTo>
                      <a:pt x="129" y="257"/>
                    </a:lnTo>
                    <a:lnTo>
                      <a:pt x="123" y="257"/>
                    </a:lnTo>
                    <a:lnTo>
                      <a:pt x="117" y="257"/>
                    </a:lnTo>
                    <a:lnTo>
                      <a:pt x="111" y="256"/>
                    </a:lnTo>
                    <a:lnTo>
                      <a:pt x="104" y="258"/>
                    </a:lnTo>
                    <a:lnTo>
                      <a:pt x="98" y="259"/>
                    </a:lnTo>
                    <a:lnTo>
                      <a:pt x="92" y="261"/>
                    </a:lnTo>
                    <a:lnTo>
                      <a:pt x="86" y="264"/>
                    </a:lnTo>
                    <a:lnTo>
                      <a:pt x="80" y="266"/>
                    </a:lnTo>
                    <a:lnTo>
                      <a:pt x="73" y="270"/>
                    </a:lnTo>
                    <a:lnTo>
                      <a:pt x="67" y="273"/>
                    </a:lnTo>
                    <a:lnTo>
                      <a:pt x="60" y="275"/>
                    </a:lnTo>
                    <a:lnTo>
                      <a:pt x="55" y="278"/>
                    </a:lnTo>
                    <a:lnTo>
                      <a:pt x="48" y="280"/>
                    </a:lnTo>
                    <a:lnTo>
                      <a:pt x="41" y="282"/>
                    </a:lnTo>
                    <a:lnTo>
                      <a:pt x="35" y="282"/>
                    </a:lnTo>
                    <a:lnTo>
                      <a:pt x="28" y="283"/>
                    </a:lnTo>
                    <a:lnTo>
                      <a:pt x="20" y="280"/>
                    </a:lnTo>
                    <a:lnTo>
                      <a:pt x="12" y="275"/>
                    </a:lnTo>
                    <a:lnTo>
                      <a:pt x="6" y="268"/>
                    </a:lnTo>
                    <a:lnTo>
                      <a:pt x="2" y="259"/>
                    </a:lnTo>
                    <a:lnTo>
                      <a:pt x="2" y="252"/>
                    </a:lnTo>
                    <a:lnTo>
                      <a:pt x="0" y="241"/>
                    </a:lnTo>
                    <a:lnTo>
                      <a:pt x="1" y="231"/>
                    </a:lnTo>
                    <a:lnTo>
                      <a:pt x="5" y="222"/>
                    </a:lnTo>
                    <a:lnTo>
                      <a:pt x="6" y="217"/>
                    </a:lnTo>
                    <a:lnTo>
                      <a:pt x="8" y="210"/>
                    </a:lnTo>
                    <a:lnTo>
                      <a:pt x="9" y="205"/>
                    </a:lnTo>
                    <a:lnTo>
                      <a:pt x="10" y="196"/>
                    </a:lnTo>
                    <a:lnTo>
                      <a:pt x="12" y="190"/>
                    </a:lnTo>
                    <a:lnTo>
                      <a:pt x="13" y="183"/>
                    </a:lnTo>
                    <a:lnTo>
                      <a:pt x="15" y="175"/>
                    </a:lnTo>
                    <a:lnTo>
                      <a:pt x="17" y="167"/>
                    </a:lnTo>
                    <a:lnTo>
                      <a:pt x="26" y="165"/>
                    </a:lnTo>
                    <a:lnTo>
                      <a:pt x="34" y="163"/>
                    </a:lnTo>
                    <a:lnTo>
                      <a:pt x="44" y="161"/>
                    </a:lnTo>
                    <a:lnTo>
                      <a:pt x="54" y="160"/>
                    </a:lnTo>
                    <a:lnTo>
                      <a:pt x="64" y="158"/>
                    </a:lnTo>
                    <a:lnTo>
                      <a:pt x="75" y="158"/>
                    </a:lnTo>
                    <a:lnTo>
                      <a:pt x="87" y="156"/>
                    </a:lnTo>
                    <a:lnTo>
                      <a:pt x="97" y="155"/>
                    </a:lnTo>
                    <a:lnTo>
                      <a:pt x="108" y="153"/>
                    </a:lnTo>
                    <a:lnTo>
                      <a:pt x="118" y="150"/>
                    </a:lnTo>
                    <a:lnTo>
                      <a:pt x="127" y="145"/>
                    </a:lnTo>
                    <a:lnTo>
                      <a:pt x="136" y="140"/>
                    </a:lnTo>
                    <a:lnTo>
                      <a:pt x="142" y="132"/>
                    </a:lnTo>
                    <a:lnTo>
                      <a:pt x="148" y="124"/>
                    </a:lnTo>
                    <a:lnTo>
                      <a:pt x="154" y="113"/>
                    </a:lnTo>
                    <a:lnTo>
                      <a:pt x="157" y="99"/>
                    </a:lnTo>
                    <a:lnTo>
                      <a:pt x="157" y="91"/>
                    </a:lnTo>
                    <a:lnTo>
                      <a:pt x="156" y="81"/>
                    </a:lnTo>
                    <a:lnTo>
                      <a:pt x="152" y="72"/>
                    </a:lnTo>
                    <a:lnTo>
                      <a:pt x="149" y="61"/>
                    </a:lnTo>
                    <a:lnTo>
                      <a:pt x="147" y="51"/>
                    </a:lnTo>
                    <a:lnTo>
                      <a:pt x="147" y="39"/>
                    </a:lnTo>
                    <a:lnTo>
                      <a:pt x="150" y="29"/>
                    </a:lnTo>
                    <a:lnTo>
                      <a:pt x="156" y="18"/>
                    </a:lnTo>
                    <a:lnTo>
                      <a:pt x="166" y="13"/>
                    </a:lnTo>
                    <a:lnTo>
                      <a:pt x="175" y="8"/>
                    </a:lnTo>
                    <a:lnTo>
                      <a:pt x="186" y="4"/>
                    </a:lnTo>
                    <a:lnTo>
                      <a:pt x="196" y="1"/>
                    </a:lnTo>
                    <a:lnTo>
                      <a:pt x="207" y="0"/>
                    </a:lnTo>
                    <a:lnTo>
                      <a:pt x="217" y="0"/>
                    </a:lnTo>
                    <a:lnTo>
                      <a:pt x="228" y="1"/>
                    </a:lnTo>
                    <a:lnTo>
                      <a:pt x="239" y="3"/>
                    </a:lnTo>
                    <a:lnTo>
                      <a:pt x="246" y="9"/>
                    </a:lnTo>
                    <a:lnTo>
                      <a:pt x="249" y="14"/>
                    </a:lnTo>
                    <a:lnTo>
                      <a:pt x="252" y="22"/>
                    </a:lnTo>
                    <a:lnTo>
                      <a:pt x="252" y="29"/>
                    </a:lnTo>
                    <a:lnTo>
                      <a:pt x="252" y="36"/>
                    </a:lnTo>
                    <a:lnTo>
                      <a:pt x="250" y="44"/>
                    </a:lnTo>
                    <a:lnTo>
                      <a:pt x="248" y="53"/>
                    </a:lnTo>
                    <a:lnTo>
                      <a:pt x="246" y="61"/>
                    </a:lnTo>
                    <a:lnTo>
                      <a:pt x="244" y="69"/>
                    </a:lnTo>
                    <a:lnTo>
                      <a:pt x="241" y="78"/>
                    </a:lnTo>
                    <a:lnTo>
                      <a:pt x="241" y="86"/>
                    </a:lnTo>
                    <a:lnTo>
                      <a:pt x="239" y="94"/>
                    </a:lnTo>
                    <a:lnTo>
                      <a:pt x="241" y="102"/>
                    </a:lnTo>
                    <a:lnTo>
                      <a:pt x="242" y="109"/>
                    </a:lnTo>
                    <a:lnTo>
                      <a:pt x="247" y="116"/>
                    </a:lnTo>
                    <a:lnTo>
                      <a:pt x="253" y="122"/>
                    </a:lnTo>
                    <a:lnTo>
                      <a:pt x="376" y="124"/>
                    </a:lnTo>
                    <a:lnTo>
                      <a:pt x="377" y="244"/>
                    </a:lnTo>
                    <a:lnTo>
                      <a:pt x="371" y="252"/>
                    </a:lnTo>
                    <a:lnTo>
                      <a:pt x="363" y="257"/>
                    </a:lnTo>
                    <a:lnTo>
                      <a:pt x="354" y="260"/>
                    </a:lnTo>
                    <a:lnTo>
                      <a:pt x="347" y="262"/>
                    </a:lnTo>
                    <a:lnTo>
                      <a:pt x="338" y="262"/>
                    </a:lnTo>
                    <a:lnTo>
                      <a:pt x="328" y="261"/>
                    </a:lnTo>
                    <a:lnTo>
                      <a:pt x="319" y="260"/>
                    </a:lnTo>
                    <a:lnTo>
                      <a:pt x="310" y="259"/>
                    </a:lnTo>
                    <a:lnTo>
                      <a:pt x="301" y="257"/>
                    </a:lnTo>
                    <a:lnTo>
                      <a:pt x="292" y="256"/>
                    </a:lnTo>
                    <a:lnTo>
                      <a:pt x="282" y="257"/>
                    </a:lnTo>
                    <a:lnTo>
                      <a:pt x="274" y="257"/>
                    </a:lnTo>
                    <a:lnTo>
                      <a:pt x="264" y="260"/>
                    </a:lnTo>
                    <a:lnTo>
                      <a:pt x="256" y="264"/>
                    </a:lnTo>
                    <a:lnTo>
                      <a:pt x="248" y="271"/>
                    </a:lnTo>
                    <a:lnTo>
                      <a:pt x="240" y="280"/>
                    </a:lnTo>
                    <a:lnTo>
                      <a:pt x="237" y="286"/>
                    </a:lnTo>
                    <a:lnTo>
                      <a:pt x="236" y="293"/>
                    </a:lnTo>
                    <a:lnTo>
                      <a:pt x="235" y="300"/>
                    </a:lnTo>
                    <a:lnTo>
                      <a:pt x="234" y="308"/>
                    </a:lnTo>
                    <a:lnTo>
                      <a:pt x="233" y="316"/>
                    </a:lnTo>
                    <a:lnTo>
                      <a:pt x="233" y="323"/>
                    </a:lnTo>
                    <a:lnTo>
                      <a:pt x="233" y="331"/>
                    </a:lnTo>
                    <a:lnTo>
                      <a:pt x="234" y="339"/>
                    </a:lnTo>
                    <a:lnTo>
                      <a:pt x="234" y="348"/>
                    </a:lnTo>
                    <a:lnTo>
                      <a:pt x="237" y="355"/>
                    </a:lnTo>
                    <a:lnTo>
                      <a:pt x="238" y="362"/>
                    </a:lnTo>
                    <a:lnTo>
                      <a:pt x="241" y="370"/>
                    </a:lnTo>
                    <a:lnTo>
                      <a:pt x="245" y="377"/>
                    </a:lnTo>
                    <a:lnTo>
                      <a:pt x="249" y="385"/>
                    </a:lnTo>
                    <a:lnTo>
                      <a:pt x="254" y="392"/>
                    </a:lnTo>
                    <a:lnTo>
                      <a:pt x="259" y="397"/>
                    </a:lnTo>
                    <a:lnTo>
                      <a:pt x="265" y="400"/>
                    </a:lnTo>
                    <a:lnTo>
                      <a:pt x="270" y="400"/>
                    </a:lnTo>
                    <a:lnTo>
                      <a:pt x="275" y="400"/>
                    </a:lnTo>
                    <a:lnTo>
                      <a:pt x="278" y="398"/>
                    </a:lnTo>
                    <a:lnTo>
                      <a:pt x="284" y="397"/>
                    </a:lnTo>
                    <a:lnTo>
                      <a:pt x="289" y="394"/>
                    </a:lnTo>
                    <a:lnTo>
                      <a:pt x="294" y="392"/>
                    </a:lnTo>
                    <a:lnTo>
                      <a:pt x="298" y="388"/>
                    </a:lnTo>
                    <a:lnTo>
                      <a:pt x="303" y="385"/>
                    </a:lnTo>
                    <a:lnTo>
                      <a:pt x="308" y="381"/>
                    </a:lnTo>
                    <a:lnTo>
                      <a:pt x="313" y="378"/>
                    </a:lnTo>
                    <a:lnTo>
                      <a:pt x="318" y="373"/>
                    </a:lnTo>
                    <a:lnTo>
                      <a:pt x="322" y="370"/>
                    </a:lnTo>
                    <a:lnTo>
                      <a:pt x="326" y="366"/>
                    </a:lnTo>
                    <a:lnTo>
                      <a:pt x="331" y="363"/>
                    </a:lnTo>
                    <a:lnTo>
                      <a:pt x="336" y="360"/>
                    </a:lnTo>
                    <a:lnTo>
                      <a:pt x="345" y="356"/>
                    </a:lnTo>
                    <a:lnTo>
                      <a:pt x="355" y="355"/>
                    </a:lnTo>
                    <a:lnTo>
                      <a:pt x="365" y="356"/>
                    </a:lnTo>
                    <a:lnTo>
                      <a:pt x="375" y="359"/>
                    </a:lnTo>
                    <a:lnTo>
                      <a:pt x="383" y="363"/>
                    </a:lnTo>
                    <a:lnTo>
                      <a:pt x="392" y="369"/>
                    </a:lnTo>
                    <a:lnTo>
                      <a:pt x="400" y="376"/>
                    </a:lnTo>
                    <a:lnTo>
                      <a:pt x="406" y="383"/>
                    </a:lnTo>
                    <a:lnTo>
                      <a:pt x="407" y="390"/>
                    </a:lnTo>
                    <a:lnTo>
                      <a:pt x="408" y="396"/>
                    </a:lnTo>
                    <a:lnTo>
                      <a:pt x="408" y="403"/>
                    </a:lnTo>
                    <a:lnTo>
                      <a:pt x="408" y="410"/>
                    </a:lnTo>
                    <a:lnTo>
                      <a:pt x="407" y="416"/>
                    </a:lnTo>
                    <a:lnTo>
                      <a:pt x="408" y="423"/>
                    </a:lnTo>
                    <a:lnTo>
                      <a:pt x="408" y="431"/>
                    </a:lnTo>
                    <a:lnTo>
                      <a:pt x="408" y="438"/>
                    </a:lnTo>
                    <a:lnTo>
                      <a:pt x="402" y="444"/>
                    </a:lnTo>
                    <a:lnTo>
                      <a:pt x="395" y="447"/>
                    </a:lnTo>
                    <a:lnTo>
                      <a:pt x="387" y="451"/>
                    </a:lnTo>
                    <a:lnTo>
                      <a:pt x="378" y="454"/>
                    </a:lnTo>
                    <a:lnTo>
                      <a:pt x="368" y="456"/>
                    </a:lnTo>
                    <a:lnTo>
                      <a:pt x="358" y="459"/>
                    </a:lnTo>
                    <a:lnTo>
                      <a:pt x="348" y="463"/>
                    </a:lnTo>
                    <a:lnTo>
                      <a:pt x="338" y="465"/>
                    </a:lnTo>
                    <a:lnTo>
                      <a:pt x="327" y="467"/>
                    </a:lnTo>
                    <a:lnTo>
                      <a:pt x="317" y="471"/>
                    </a:lnTo>
                    <a:lnTo>
                      <a:pt x="309" y="475"/>
                    </a:lnTo>
                    <a:lnTo>
                      <a:pt x="299" y="480"/>
                    </a:lnTo>
                    <a:lnTo>
                      <a:pt x="291" y="485"/>
                    </a:lnTo>
                    <a:lnTo>
                      <a:pt x="283" y="490"/>
                    </a:lnTo>
                    <a:lnTo>
                      <a:pt x="277" y="498"/>
                    </a:lnTo>
                    <a:lnTo>
                      <a:pt x="271" y="508"/>
                    </a:lnTo>
                    <a:lnTo>
                      <a:pt x="266" y="611"/>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25" name="Полілінія 12"/>
              <p:cNvSpPr>
                <a:spLocks/>
              </p:cNvSpPr>
              <p:nvPr/>
            </p:nvSpPr>
            <p:spPr bwMode="grayWhite">
              <a:xfrm>
                <a:off x="882777" y="-9144"/>
                <a:ext cx="696913" cy="628650"/>
              </a:xfrm>
              <a:custGeom>
                <a:avLst/>
                <a:gdLst>
                  <a:gd name="T0" fmla="*/ 246 w 439"/>
                  <a:gd name="T1" fmla="*/ 372 h 396"/>
                  <a:gd name="T2" fmla="*/ 237 w 439"/>
                  <a:gd name="T3" fmla="*/ 330 h 396"/>
                  <a:gd name="T4" fmla="*/ 222 w 439"/>
                  <a:gd name="T5" fmla="*/ 293 h 396"/>
                  <a:gd name="T6" fmla="*/ 185 w 439"/>
                  <a:gd name="T7" fmla="*/ 278 h 396"/>
                  <a:gd name="T8" fmla="*/ 142 w 439"/>
                  <a:gd name="T9" fmla="*/ 289 h 396"/>
                  <a:gd name="T10" fmla="*/ 104 w 439"/>
                  <a:gd name="T11" fmla="*/ 293 h 396"/>
                  <a:gd name="T12" fmla="*/ 85 w 439"/>
                  <a:gd name="T13" fmla="*/ 275 h 396"/>
                  <a:gd name="T14" fmla="*/ 73 w 439"/>
                  <a:gd name="T15" fmla="*/ 247 h 396"/>
                  <a:gd name="T16" fmla="*/ 67 w 439"/>
                  <a:gd name="T17" fmla="*/ 215 h 396"/>
                  <a:gd name="T18" fmla="*/ 68 w 439"/>
                  <a:gd name="T19" fmla="*/ 185 h 396"/>
                  <a:gd name="T20" fmla="*/ 99 w 439"/>
                  <a:gd name="T21" fmla="*/ 176 h 396"/>
                  <a:gd name="T22" fmla="*/ 139 w 439"/>
                  <a:gd name="T23" fmla="*/ 183 h 396"/>
                  <a:gd name="T24" fmla="*/ 167 w 439"/>
                  <a:gd name="T25" fmla="*/ 170 h 396"/>
                  <a:gd name="T26" fmla="*/ 179 w 439"/>
                  <a:gd name="T27" fmla="*/ 149 h 396"/>
                  <a:gd name="T28" fmla="*/ 181 w 439"/>
                  <a:gd name="T29" fmla="*/ 123 h 396"/>
                  <a:gd name="T30" fmla="*/ 180 w 439"/>
                  <a:gd name="T31" fmla="*/ 96 h 396"/>
                  <a:gd name="T32" fmla="*/ 170 w 439"/>
                  <a:gd name="T33" fmla="*/ 68 h 396"/>
                  <a:gd name="T34" fmla="*/ 146 w 439"/>
                  <a:gd name="T35" fmla="*/ 48 h 396"/>
                  <a:gd name="T36" fmla="*/ 115 w 439"/>
                  <a:gd name="T37" fmla="*/ 49 h 396"/>
                  <a:gd name="T38" fmla="*/ 86 w 439"/>
                  <a:gd name="T39" fmla="*/ 62 h 396"/>
                  <a:gd name="T40" fmla="*/ 56 w 439"/>
                  <a:gd name="T41" fmla="*/ 71 h 396"/>
                  <a:gd name="T42" fmla="*/ 26 w 439"/>
                  <a:gd name="T43" fmla="*/ 62 h 396"/>
                  <a:gd name="T44" fmla="*/ 11 w 439"/>
                  <a:gd name="T45" fmla="*/ 43 h 396"/>
                  <a:gd name="T46" fmla="*/ 1 w 439"/>
                  <a:gd name="T47" fmla="*/ 22 h 396"/>
                  <a:gd name="T48" fmla="*/ 388 w 439"/>
                  <a:gd name="T49" fmla="*/ 18 h 396"/>
                  <a:gd name="T50" fmla="*/ 367 w 439"/>
                  <a:gd name="T51" fmla="*/ 21 h 396"/>
                  <a:gd name="T52" fmla="*/ 346 w 439"/>
                  <a:gd name="T53" fmla="*/ 18 h 396"/>
                  <a:gd name="T54" fmla="*/ 324 w 439"/>
                  <a:gd name="T55" fmla="*/ 13 h 396"/>
                  <a:gd name="T56" fmla="*/ 299 w 439"/>
                  <a:gd name="T57" fmla="*/ 18 h 396"/>
                  <a:gd name="T58" fmla="*/ 278 w 439"/>
                  <a:gd name="T59" fmla="*/ 43 h 396"/>
                  <a:gd name="T60" fmla="*/ 277 w 439"/>
                  <a:gd name="T61" fmla="*/ 75 h 396"/>
                  <a:gd name="T62" fmla="*/ 281 w 439"/>
                  <a:gd name="T63" fmla="*/ 99 h 396"/>
                  <a:gd name="T64" fmla="*/ 287 w 439"/>
                  <a:gd name="T65" fmla="*/ 124 h 396"/>
                  <a:gd name="T66" fmla="*/ 300 w 439"/>
                  <a:gd name="T67" fmla="*/ 145 h 396"/>
                  <a:gd name="T68" fmla="*/ 325 w 439"/>
                  <a:gd name="T69" fmla="*/ 159 h 396"/>
                  <a:gd name="T70" fmla="*/ 349 w 439"/>
                  <a:gd name="T71" fmla="*/ 158 h 396"/>
                  <a:gd name="T72" fmla="*/ 371 w 439"/>
                  <a:gd name="T73" fmla="*/ 148 h 396"/>
                  <a:gd name="T74" fmla="*/ 394 w 439"/>
                  <a:gd name="T75" fmla="*/ 138 h 396"/>
                  <a:gd name="T76" fmla="*/ 418 w 439"/>
                  <a:gd name="T77" fmla="*/ 142 h 396"/>
                  <a:gd name="T78" fmla="*/ 428 w 439"/>
                  <a:gd name="T79" fmla="*/ 163 h 396"/>
                  <a:gd name="T80" fmla="*/ 434 w 439"/>
                  <a:gd name="T81" fmla="*/ 188 h 396"/>
                  <a:gd name="T82" fmla="*/ 436 w 439"/>
                  <a:gd name="T83" fmla="*/ 215 h 396"/>
                  <a:gd name="T84" fmla="*/ 428 w 439"/>
                  <a:gd name="T85" fmla="*/ 234 h 396"/>
                  <a:gd name="T86" fmla="*/ 389 w 439"/>
                  <a:gd name="T87" fmla="*/ 242 h 396"/>
                  <a:gd name="T88" fmla="*/ 355 w 439"/>
                  <a:gd name="T89" fmla="*/ 257 h 396"/>
                  <a:gd name="T90" fmla="*/ 339 w 439"/>
                  <a:gd name="T91" fmla="*/ 282 h 396"/>
                  <a:gd name="T92" fmla="*/ 345 w 439"/>
                  <a:gd name="T93" fmla="*/ 313 h 396"/>
                  <a:gd name="T94" fmla="*/ 364 w 439"/>
                  <a:gd name="T95" fmla="*/ 340 h 396"/>
                  <a:gd name="T96" fmla="*/ 361 w 439"/>
                  <a:gd name="T97" fmla="*/ 368 h 396"/>
                  <a:gd name="T98" fmla="*/ 339 w 439"/>
                  <a:gd name="T99" fmla="*/ 379 h 396"/>
                  <a:gd name="T100" fmla="*/ 315 w 439"/>
                  <a:gd name="T101" fmla="*/ 387 h 396"/>
                  <a:gd name="T102" fmla="*/ 290 w 439"/>
                  <a:gd name="T103" fmla="*/ 392 h 396"/>
                  <a:gd name="T104" fmla="*/ 264 w 439"/>
                  <a:gd name="T105" fmla="*/ 395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9" h="396">
                    <a:moveTo>
                      <a:pt x="264" y="395"/>
                    </a:moveTo>
                    <a:lnTo>
                      <a:pt x="257" y="388"/>
                    </a:lnTo>
                    <a:lnTo>
                      <a:pt x="251" y="381"/>
                    </a:lnTo>
                    <a:lnTo>
                      <a:pt x="246" y="372"/>
                    </a:lnTo>
                    <a:lnTo>
                      <a:pt x="244" y="362"/>
                    </a:lnTo>
                    <a:lnTo>
                      <a:pt x="240" y="351"/>
                    </a:lnTo>
                    <a:lnTo>
                      <a:pt x="238" y="341"/>
                    </a:lnTo>
                    <a:lnTo>
                      <a:pt x="237" y="330"/>
                    </a:lnTo>
                    <a:lnTo>
                      <a:pt x="234" y="320"/>
                    </a:lnTo>
                    <a:lnTo>
                      <a:pt x="231" y="310"/>
                    </a:lnTo>
                    <a:lnTo>
                      <a:pt x="227" y="301"/>
                    </a:lnTo>
                    <a:lnTo>
                      <a:pt x="222" y="293"/>
                    </a:lnTo>
                    <a:lnTo>
                      <a:pt x="215" y="287"/>
                    </a:lnTo>
                    <a:lnTo>
                      <a:pt x="207" y="282"/>
                    </a:lnTo>
                    <a:lnTo>
                      <a:pt x="197" y="279"/>
                    </a:lnTo>
                    <a:lnTo>
                      <a:pt x="185" y="278"/>
                    </a:lnTo>
                    <a:lnTo>
                      <a:pt x="169" y="280"/>
                    </a:lnTo>
                    <a:lnTo>
                      <a:pt x="160" y="283"/>
                    </a:lnTo>
                    <a:lnTo>
                      <a:pt x="151" y="286"/>
                    </a:lnTo>
                    <a:lnTo>
                      <a:pt x="142" y="289"/>
                    </a:lnTo>
                    <a:lnTo>
                      <a:pt x="132" y="291"/>
                    </a:lnTo>
                    <a:lnTo>
                      <a:pt x="123" y="292"/>
                    </a:lnTo>
                    <a:lnTo>
                      <a:pt x="114" y="293"/>
                    </a:lnTo>
                    <a:lnTo>
                      <a:pt x="104" y="293"/>
                    </a:lnTo>
                    <a:lnTo>
                      <a:pt x="94" y="293"/>
                    </a:lnTo>
                    <a:lnTo>
                      <a:pt x="91" y="288"/>
                    </a:lnTo>
                    <a:lnTo>
                      <a:pt x="88" y="282"/>
                    </a:lnTo>
                    <a:lnTo>
                      <a:pt x="85" y="275"/>
                    </a:lnTo>
                    <a:lnTo>
                      <a:pt x="82" y="269"/>
                    </a:lnTo>
                    <a:lnTo>
                      <a:pt x="79" y="261"/>
                    </a:lnTo>
                    <a:lnTo>
                      <a:pt x="76" y="254"/>
                    </a:lnTo>
                    <a:lnTo>
                      <a:pt x="73" y="247"/>
                    </a:lnTo>
                    <a:lnTo>
                      <a:pt x="72" y="238"/>
                    </a:lnTo>
                    <a:lnTo>
                      <a:pt x="70" y="231"/>
                    </a:lnTo>
                    <a:lnTo>
                      <a:pt x="68" y="224"/>
                    </a:lnTo>
                    <a:lnTo>
                      <a:pt x="67" y="215"/>
                    </a:lnTo>
                    <a:lnTo>
                      <a:pt x="66" y="208"/>
                    </a:lnTo>
                    <a:lnTo>
                      <a:pt x="66" y="201"/>
                    </a:lnTo>
                    <a:lnTo>
                      <a:pt x="67" y="192"/>
                    </a:lnTo>
                    <a:lnTo>
                      <a:pt x="68" y="185"/>
                    </a:lnTo>
                    <a:lnTo>
                      <a:pt x="70" y="179"/>
                    </a:lnTo>
                    <a:lnTo>
                      <a:pt x="79" y="175"/>
                    </a:lnTo>
                    <a:lnTo>
                      <a:pt x="89" y="174"/>
                    </a:lnTo>
                    <a:lnTo>
                      <a:pt x="99" y="176"/>
                    </a:lnTo>
                    <a:lnTo>
                      <a:pt x="108" y="179"/>
                    </a:lnTo>
                    <a:lnTo>
                      <a:pt x="119" y="181"/>
                    </a:lnTo>
                    <a:lnTo>
                      <a:pt x="128" y="183"/>
                    </a:lnTo>
                    <a:lnTo>
                      <a:pt x="139" y="183"/>
                    </a:lnTo>
                    <a:lnTo>
                      <a:pt x="149" y="182"/>
                    </a:lnTo>
                    <a:lnTo>
                      <a:pt x="157" y="179"/>
                    </a:lnTo>
                    <a:lnTo>
                      <a:pt x="162" y="174"/>
                    </a:lnTo>
                    <a:lnTo>
                      <a:pt x="167" y="170"/>
                    </a:lnTo>
                    <a:lnTo>
                      <a:pt x="171" y="166"/>
                    </a:lnTo>
                    <a:lnTo>
                      <a:pt x="174" y="160"/>
                    </a:lnTo>
                    <a:lnTo>
                      <a:pt x="177" y="155"/>
                    </a:lnTo>
                    <a:lnTo>
                      <a:pt x="179" y="149"/>
                    </a:lnTo>
                    <a:lnTo>
                      <a:pt x="179" y="142"/>
                    </a:lnTo>
                    <a:lnTo>
                      <a:pt x="180" y="136"/>
                    </a:lnTo>
                    <a:lnTo>
                      <a:pt x="181" y="129"/>
                    </a:lnTo>
                    <a:lnTo>
                      <a:pt x="181" y="123"/>
                    </a:lnTo>
                    <a:lnTo>
                      <a:pt x="181" y="115"/>
                    </a:lnTo>
                    <a:lnTo>
                      <a:pt x="181" y="109"/>
                    </a:lnTo>
                    <a:lnTo>
                      <a:pt x="181" y="102"/>
                    </a:lnTo>
                    <a:lnTo>
                      <a:pt x="180" y="96"/>
                    </a:lnTo>
                    <a:lnTo>
                      <a:pt x="180" y="89"/>
                    </a:lnTo>
                    <a:lnTo>
                      <a:pt x="178" y="81"/>
                    </a:lnTo>
                    <a:lnTo>
                      <a:pt x="174" y="74"/>
                    </a:lnTo>
                    <a:lnTo>
                      <a:pt x="170" y="68"/>
                    </a:lnTo>
                    <a:lnTo>
                      <a:pt x="165" y="62"/>
                    </a:lnTo>
                    <a:lnTo>
                      <a:pt x="159" y="57"/>
                    </a:lnTo>
                    <a:lnTo>
                      <a:pt x="153" y="52"/>
                    </a:lnTo>
                    <a:lnTo>
                      <a:pt x="146" y="48"/>
                    </a:lnTo>
                    <a:lnTo>
                      <a:pt x="138" y="44"/>
                    </a:lnTo>
                    <a:lnTo>
                      <a:pt x="130" y="44"/>
                    </a:lnTo>
                    <a:lnTo>
                      <a:pt x="122" y="46"/>
                    </a:lnTo>
                    <a:lnTo>
                      <a:pt x="115" y="49"/>
                    </a:lnTo>
                    <a:lnTo>
                      <a:pt x="108" y="51"/>
                    </a:lnTo>
                    <a:lnTo>
                      <a:pt x="100" y="55"/>
                    </a:lnTo>
                    <a:lnTo>
                      <a:pt x="92" y="59"/>
                    </a:lnTo>
                    <a:lnTo>
                      <a:pt x="86" y="62"/>
                    </a:lnTo>
                    <a:lnTo>
                      <a:pt x="79" y="65"/>
                    </a:lnTo>
                    <a:lnTo>
                      <a:pt x="71" y="68"/>
                    </a:lnTo>
                    <a:lnTo>
                      <a:pt x="63" y="70"/>
                    </a:lnTo>
                    <a:lnTo>
                      <a:pt x="56" y="71"/>
                    </a:lnTo>
                    <a:lnTo>
                      <a:pt x="48" y="71"/>
                    </a:lnTo>
                    <a:lnTo>
                      <a:pt x="40" y="69"/>
                    </a:lnTo>
                    <a:lnTo>
                      <a:pt x="33" y="67"/>
                    </a:lnTo>
                    <a:lnTo>
                      <a:pt x="26" y="62"/>
                    </a:lnTo>
                    <a:lnTo>
                      <a:pt x="19" y="55"/>
                    </a:lnTo>
                    <a:lnTo>
                      <a:pt x="16" y="51"/>
                    </a:lnTo>
                    <a:lnTo>
                      <a:pt x="13" y="48"/>
                    </a:lnTo>
                    <a:lnTo>
                      <a:pt x="11" y="43"/>
                    </a:lnTo>
                    <a:lnTo>
                      <a:pt x="7" y="38"/>
                    </a:lnTo>
                    <a:lnTo>
                      <a:pt x="6" y="33"/>
                    </a:lnTo>
                    <a:lnTo>
                      <a:pt x="3" y="27"/>
                    </a:lnTo>
                    <a:lnTo>
                      <a:pt x="1" y="22"/>
                    </a:lnTo>
                    <a:lnTo>
                      <a:pt x="0" y="16"/>
                    </a:lnTo>
                    <a:lnTo>
                      <a:pt x="405" y="0"/>
                    </a:lnTo>
                    <a:lnTo>
                      <a:pt x="393" y="14"/>
                    </a:lnTo>
                    <a:lnTo>
                      <a:pt x="388" y="18"/>
                    </a:lnTo>
                    <a:lnTo>
                      <a:pt x="383" y="20"/>
                    </a:lnTo>
                    <a:lnTo>
                      <a:pt x="378" y="21"/>
                    </a:lnTo>
                    <a:lnTo>
                      <a:pt x="372" y="21"/>
                    </a:lnTo>
                    <a:lnTo>
                      <a:pt x="367" y="21"/>
                    </a:lnTo>
                    <a:lnTo>
                      <a:pt x="362" y="21"/>
                    </a:lnTo>
                    <a:lnTo>
                      <a:pt x="357" y="20"/>
                    </a:lnTo>
                    <a:lnTo>
                      <a:pt x="351" y="18"/>
                    </a:lnTo>
                    <a:lnTo>
                      <a:pt x="346" y="18"/>
                    </a:lnTo>
                    <a:lnTo>
                      <a:pt x="340" y="16"/>
                    </a:lnTo>
                    <a:lnTo>
                      <a:pt x="335" y="15"/>
                    </a:lnTo>
                    <a:lnTo>
                      <a:pt x="330" y="14"/>
                    </a:lnTo>
                    <a:lnTo>
                      <a:pt x="324" y="13"/>
                    </a:lnTo>
                    <a:lnTo>
                      <a:pt x="318" y="13"/>
                    </a:lnTo>
                    <a:lnTo>
                      <a:pt x="312" y="13"/>
                    </a:lnTo>
                    <a:lnTo>
                      <a:pt x="306" y="14"/>
                    </a:lnTo>
                    <a:lnTo>
                      <a:pt x="299" y="18"/>
                    </a:lnTo>
                    <a:lnTo>
                      <a:pt x="293" y="22"/>
                    </a:lnTo>
                    <a:lnTo>
                      <a:pt x="287" y="28"/>
                    </a:lnTo>
                    <a:lnTo>
                      <a:pt x="282" y="36"/>
                    </a:lnTo>
                    <a:lnTo>
                      <a:pt x="278" y="43"/>
                    </a:lnTo>
                    <a:lnTo>
                      <a:pt x="276" y="51"/>
                    </a:lnTo>
                    <a:lnTo>
                      <a:pt x="274" y="60"/>
                    </a:lnTo>
                    <a:lnTo>
                      <a:pt x="275" y="70"/>
                    </a:lnTo>
                    <a:lnTo>
                      <a:pt x="277" y="75"/>
                    </a:lnTo>
                    <a:lnTo>
                      <a:pt x="278" y="81"/>
                    </a:lnTo>
                    <a:lnTo>
                      <a:pt x="278" y="87"/>
                    </a:lnTo>
                    <a:lnTo>
                      <a:pt x="279" y="93"/>
                    </a:lnTo>
                    <a:lnTo>
                      <a:pt x="281" y="99"/>
                    </a:lnTo>
                    <a:lnTo>
                      <a:pt x="282" y="105"/>
                    </a:lnTo>
                    <a:lnTo>
                      <a:pt x="284" y="111"/>
                    </a:lnTo>
                    <a:lnTo>
                      <a:pt x="285" y="118"/>
                    </a:lnTo>
                    <a:lnTo>
                      <a:pt x="287" y="124"/>
                    </a:lnTo>
                    <a:lnTo>
                      <a:pt x="290" y="129"/>
                    </a:lnTo>
                    <a:lnTo>
                      <a:pt x="292" y="135"/>
                    </a:lnTo>
                    <a:lnTo>
                      <a:pt x="296" y="140"/>
                    </a:lnTo>
                    <a:lnTo>
                      <a:pt x="300" y="145"/>
                    </a:lnTo>
                    <a:lnTo>
                      <a:pt x="305" y="149"/>
                    </a:lnTo>
                    <a:lnTo>
                      <a:pt x="311" y="152"/>
                    </a:lnTo>
                    <a:lnTo>
                      <a:pt x="318" y="156"/>
                    </a:lnTo>
                    <a:lnTo>
                      <a:pt x="325" y="159"/>
                    </a:lnTo>
                    <a:lnTo>
                      <a:pt x="331" y="160"/>
                    </a:lnTo>
                    <a:lnTo>
                      <a:pt x="337" y="160"/>
                    </a:lnTo>
                    <a:lnTo>
                      <a:pt x="343" y="160"/>
                    </a:lnTo>
                    <a:lnTo>
                      <a:pt x="349" y="158"/>
                    </a:lnTo>
                    <a:lnTo>
                      <a:pt x="354" y="156"/>
                    </a:lnTo>
                    <a:lnTo>
                      <a:pt x="359" y="154"/>
                    </a:lnTo>
                    <a:lnTo>
                      <a:pt x="365" y="151"/>
                    </a:lnTo>
                    <a:lnTo>
                      <a:pt x="371" y="148"/>
                    </a:lnTo>
                    <a:lnTo>
                      <a:pt x="377" y="145"/>
                    </a:lnTo>
                    <a:lnTo>
                      <a:pt x="382" y="142"/>
                    </a:lnTo>
                    <a:lnTo>
                      <a:pt x="388" y="140"/>
                    </a:lnTo>
                    <a:lnTo>
                      <a:pt x="394" y="138"/>
                    </a:lnTo>
                    <a:lnTo>
                      <a:pt x="399" y="137"/>
                    </a:lnTo>
                    <a:lnTo>
                      <a:pt x="406" y="137"/>
                    </a:lnTo>
                    <a:lnTo>
                      <a:pt x="412" y="137"/>
                    </a:lnTo>
                    <a:lnTo>
                      <a:pt x="418" y="142"/>
                    </a:lnTo>
                    <a:lnTo>
                      <a:pt x="421" y="146"/>
                    </a:lnTo>
                    <a:lnTo>
                      <a:pt x="424" y="151"/>
                    </a:lnTo>
                    <a:lnTo>
                      <a:pt x="426" y="157"/>
                    </a:lnTo>
                    <a:lnTo>
                      <a:pt x="428" y="163"/>
                    </a:lnTo>
                    <a:lnTo>
                      <a:pt x="431" y="169"/>
                    </a:lnTo>
                    <a:lnTo>
                      <a:pt x="431" y="175"/>
                    </a:lnTo>
                    <a:lnTo>
                      <a:pt x="432" y="182"/>
                    </a:lnTo>
                    <a:lnTo>
                      <a:pt x="434" y="188"/>
                    </a:lnTo>
                    <a:lnTo>
                      <a:pt x="434" y="195"/>
                    </a:lnTo>
                    <a:lnTo>
                      <a:pt x="435" y="202"/>
                    </a:lnTo>
                    <a:lnTo>
                      <a:pt x="435" y="208"/>
                    </a:lnTo>
                    <a:lnTo>
                      <a:pt x="436" y="215"/>
                    </a:lnTo>
                    <a:lnTo>
                      <a:pt x="437" y="221"/>
                    </a:lnTo>
                    <a:lnTo>
                      <a:pt x="437" y="228"/>
                    </a:lnTo>
                    <a:lnTo>
                      <a:pt x="438" y="234"/>
                    </a:lnTo>
                    <a:lnTo>
                      <a:pt x="428" y="234"/>
                    </a:lnTo>
                    <a:lnTo>
                      <a:pt x="418" y="235"/>
                    </a:lnTo>
                    <a:lnTo>
                      <a:pt x="409" y="237"/>
                    </a:lnTo>
                    <a:lnTo>
                      <a:pt x="398" y="239"/>
                    </a:lnTo>
                    <a:lnTo>
                      <a:pt x="389" y="242"/>
                    </a:lnTo>
                    <a:lnTo>
                      <a:pt x="378" y="245"/>
                    </a:lnTo>
                    <a:lnTo>
                      <a:pt x="369" y="248"/>
                    </a:lnTo>
                    <a:lnTo>
                      <a:pt x="358" y="253"/>
                    </a:lnTo>
                    <a:lnTo>
                      <a:pt x="355" y="257"/>
                    </a:lnTo>
                    <a:lnTo>
                      <a:pt x="351" y="261"/>
                    </a:lnTo>
                    <a:lnTo>
                      <a:pt x="346" y="267"/>
                    </a:lnTo>
                    <a:lnTo>
                      <a:pt x="343" y="275"/>
                    </a:lnTo>
                    <a:lnTo>
                      <a:pt x="339" y="282"/>
                    </a:lnTo>
                    <a:lnTo>
                      <a:pt x="338" y="290"/>
                    </a:lnTo>
                    <a:lnTo>
                      <a:pt x="339" y="298"/>
                    </a:lnTo>
                    <a:lnTo>
                      <a:pt x="342" y="305"/>
                    </a:lnTo>
                    <a:lnTo>
                      <a:pt x="345" y="313"/>
                    </a:lnTo>
                    <a:lnTo>
                      <a:pt x="350" y="320"/>
                    </a:lnTo>
                    <a:lnTo>
                      <a:pt x="355" y="326"/>
                    </a:lnTo>
                    <a:lnTo>
                      <a:pt x="360" y="334"/>
                    </a:lnTo>
                    <a:lnTo>
                      <a:pt x="364" y="340"/>
                    </a:lnTo>
                    <a:lnTo>
                      <a:pt x="366" y="348"/>
                    </a:lnTo>
                    <a:lnTo>
                      <a:pt x="367" y="356"/>
                    </a:lnTo>
                    <a:lnTo>
                      <a:pt x="365" y="365"/>
                    </a:lnTo>
                    <a:lnTo>
                      <a:pt x="361" y="368"/>
                    </a:lnTo>
                    <a:lnTo>
                      <a:pt x="356" y="372"/>
                    </a:lnTo>
                    <a:lnTo>
                      <a:pt x="351" y="374"/>
                    </a:lnTo>
                    <a:lnTo>
                      <a:pt x="345" y="376"/>
                    </a:lnTo>
                    <a:lnTo>
                      <a:pt x="339" y="379"/>
                    </a:lnTo>
                    <a:lnTo>
                      <a:pt x="333" y="381"/>
                    </a:lnTo>
                    <a:lnTo>
                      <a:pt x="328" y="384"/>
                    </a:lnTo>
                    <a:lnTo>
                      <a:pt x="322" y="385"/>
                    </a:lnTo>
                    <a:lnTo>
                      <a:pt x="315" y="387"/>
                    </a:lnTo>
                    <a:lnTo>
                      <a:pt x="309" y="388"/>
                    </a:lnTo>
                    <a:lnTo>
                      <a:pt x="303" y="390"/>
                    </a:lnTo>
                    <a:lnTo>
                      <a:pt x="296" y="391"/>
                    </a:lnTo>
                    <a:lnTo>
                      <a:pt x="290" y="392"/>
                    </a:lnTo>
                    <a:lnTo>
                      <a:pt x="284" y="393"/>
                    </a:lnTo>
                    <a:lnTo>
                      <a:pt x="277" y="394"/>
                    </a:lnTo>
                    <a:lnTo>
                      <a:pt x="271" y="395"/>
                    </a:lnTo>
                    <a:lnTo>
                      <a:pt x="264" y="395"/>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26" name="Полілінія 13"/>
              <p:cNvSpPr>
                <a:spLocks/>
              </p:cNvSpPr>
              <p:nvPr/>
            </p:nvSpPr>
            <p:spPr bwMode="grayWhite">
              <a:xfrm>
                <a:off x="-4636" y="4966081"/>
                <a:ext cx="814388" cy="782638"/>
              </a:xfrm>
              <a:custGeom>
                <a:avLst/>
                <a:gdLst>
                  <a:gd name="T0" fmla="*/ 111 w 513"/>
                  <a:gd name="T1" fmla="*/ 481 h 493"/>
                  <a:gd name="T2" fmla="*/ 85 w 513"/>
                  <a:gd name="T3" fmla="*/ 463 h 493"/>
                  <a:gd name="T4" fmla="*/ 64 w 513"/>
                  <a:gd name="T5" fmla="*/ 433 h 493"/>
                  <a:gd name="T6" fmla="*/ 0 w 513"/>
                  <a:gd name="T7" fmla="*/ 275 h 493"/>
                  <a:gd name="T8" fmla="*/ 3 w 513"/>
                  <a:gd name="T9" fmla="*/ 259 h 493"/>
                  <a:gd name="T10" fmla="*/ 10 w 513"/>
                  <a:gd name="T11" fmla="*/ 240 h 493"/>
                  <a:gd name="T12" fmla="*/ 21 w 513"/>
                  <a:gd name="T13" fmla="*/ 222 h 493"/>
                  <a:gd name="T14" fmla="*/ 35 w 513"/>
                  <a:gd name="T15" fmla="*/ 205 h 493"/>
                  <a:gd name="T16" fmla="*/ 49 w 513"/>
                  <a:gd name="T17" fmla="*/ 193 h 493"/>
                  <a:gd name="T18" fmla="*/ 81 w 513"/>
                  <a:gd name="T19" fmla="*/ 193 h 493"/>
                  <a:gd name="T20" fmla="*/ 112 w 513"/>
                  <a:gd name="T21" fmla="*/ 205 h 493"/>
                  <a:gd name="T22" fmla="*/ 142 w 513"/>
                  <a:gd name="T23" fmla="*/ 220 h 493"/>
                  <a:gd name="T24" fmla="*/ 169 w 513"/>
                  <a:gd name="T25" fmla="*/ 226 h 493"/>
                  <a:gd name="T26" fmla="*/ 194 w 513"/>
                  <a:gd name="T27" fmla="*/ 211 h 493"/>
                  <a:gd name="T28" fmla="*/ 212 w 513"/>
                  <a:gd name="T29" fmla="*/ 183 h 493"/>
                  <a:gd name="T30" fmla="*/ 222 w 513"/>
                  <a:gd name="T31" fmla="*/ 156 h 493"/>
                  <a:gd name="T32" fmla="*/ 213 w 513"/>
                  <a:gd name="T33" fmla="*/ 128 h 493"/>
                  <a:gd name="T34" fmla="*/ 198 w 513"/>
                  <a:gd name="T35" fmla="*/ 115 h 493"/>
                  <a:gd name="T36" fmla="*/ 178 w 513"/>
                  <a:gd name="T37" fmla="*/ 105 h 493"/>
                  <a:gd name="T38" fmla="*/ 158 w 513"/>
                  <a:gd name="T39" fmla="*/ 95 h 493"/>
                  <a:gd name="T40" fmla="*/ 142 w 513"/>
                  <a:gd name="T41" fmla="*/ 81 h 493"/>
                  <a:gd name="T42" fmla="*/ 137 w 513"/>
                  <a:gd name="T43" fmla="*/ 60 h 493"/>
                  <a:gd name="T44" fmla="*/ 146 w 513"/>
                  <a:gd name="T45" fmla="*/ 38 h 493"/>
                  <a:gd name="T46" fmla="*/ 160 w 513"/>
                  <a:gd name="T47" fmla="*/ 20 h 493"/>
                  <a:gd name="T48" fmla="*/ 176 w 513"/>
                  <a:gd name="T49" fmla="*/ 0 h 493"/>
                  <a:gd name="T50" fmla="*/ 198 w 513"/>
                  <a:gd name="T51" fmla="*/ 15 h 493"/>
                  <a:gd name="T52" fmla="*/ 224 w 513"/>
                  <a:gd name="T53" fmla="*/ 26 h 493"/>
                  <a:gd name="T54" fmla="*/ 251 w 513"/>
                  <a:gd name="T55" fmla="*/ 34 h 493"/>
                  <a:gd name="T56" fmla="*/ 279 w 513"/>
                  <a:gd name="T57" fmla="*/ 38 h 493"/>
                  <a:gd name="T58" fmla="*/ 307 w 513"/>
                  <a:gd name="T59" fmla="*/ 37 h 493"/>
                  <a:gd name="T60" fmla="*/ 285 w 513"/>
                  <a:gd name="T61" fmla="*/ 123 h 493"/>
                  <a:gd name="T62" fmla="*/ 295 w 513"/>
                  <a:gd name="T63" fmla="*/ 131 h 493"/>
                  <a:gd name="T64" fmla="*/ 308 w 513"/>
                  <a:gd name="T65" fmla="*/ 140 h 493"/>
                  <a:gd name="T66" fmla="*/ 337 w 513"/>
                  <a:gd name="T67" fmla="*/ 134 h 493"/>
                  <a:gd name="T68" fmla="*/ 357 w 513"/>
                  <a:gd name="T69" fmla="*/ 101 h 493"/>
                  <a:gd name="T70" fmla="*/ 382 w 513"/>
                  <a:gd name="T71" fmla="*/ 69 h 493"/>
                  <a:gd name="T72" fmla="*/ 395 w 513"/>
                  <a:gd name="T73" fmla="*/ 94 h 493"/>
                  <a:gd name="T74" fmla="*/ 416 w 513"/>
                  <a:gd name="T75" fmla="*/ 117 h 493"/>
                  <a:gd name="T76" fmla="*/ 441 w 513"/>
                  <a:gd name="T77" fmla="*/ 137 h 493"/>
                  <a:gd name="T78" fmla="*/ 469 w 513"/>
                  <a:gd name="T79" fmla="*/ 154 h 493"/>
                  <a:gd name="T80" fmla="*/ 501 w 513"/>
                  <a:gd name="T81" fmla="*/ 170 h 493"/>
                  <a:gd name="T82" fmla="*/ 431 w 513"/>
                  <a:gd name="T83" fmla="*/ 287 h 493"/>
                  <a:gd name="T84" fmla="*/ 316 w 513"/>
                  <a:gd name="T85" fmla="*/ 222 h 493"/>
                  <a:gd name="T86" fmla="*/ 299 w 513"/>
                  <a:gd name="T87" fmla="*/ 240 h 493"/>
                  <a:gd name="T88" fmla="*/ 283 w 513"/>
                  <a:gd name="T89" fmla="*/ 261 h 493"/>
                  <a:gd name="T90" fmla="*/ 271 w 513"/>
                  <a:gd name="T91" fmla="*/ 284 h 493"/>
                  <a:gd name="T92" fmla="*/ 262 w 513"/>
                  <a:gd name="T93" fmla="*/ 308 h 493"/>
                  <a:gd name="T94" fmla="*/ 265 w 513"/>
                  <a:gd name="T95" fmla="*/ 334 h 493"/>
                  <a:gd name="T96" fmla="*/ 290 w 513"/>
                  <a:gd name="T97" fmla="*/ 351 h 493"/>
                  <a:gd name="T98" fmla="*/ 325 w 513"/>
                  <a:gd name="T99" fmla="*/ 356 h 493"/>
                  <a:gd name="T100" fmla="*/ 360 w 513"/>
                  <a:gd name="T101" fmla="*/ 359 h 493"/>
                  <a:gd name="T102" fmla="*/ 388 w 513"/>
                  <a:gd name="T103" fmla="*/ 370 h 493"/>
                  <a:gd name="T104" fmla="*/ 400 w 513"/>
                  <a:gd name="T105" fmla="*/ 401 h 493"/>
                  <a:gd name="T106" fmla="*/ 202 w 513"/>
                  <a:gd name="T107" fmla="*/ 404 h 493"/>
                  <a:gd name="T108" fmla="*/ 162 w 513"/>
                  <a:gd name="T109" fmla="*/ 479 h 493"/>
                  <a:gd name="T110" fmla="*/ 150 w 513"/>
                  <a:gd name="T111" fmla="*/ 484 h 493"/>
                  <a:gd name="T112" fmla="*/ 138 w 513"/>
                  <a:gd name="T113" fmla="*/ 4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13" h="493">
                    <a:moveTo>
                      <a:pt x="130" y="492"/>
                    </a:moveTo>
                    <a:lnTo>
                      <a:pt x="120" y="486"/>
                    </a:lnTo>
                    <a:lnTo>
                      <a:pt x="111" y="481"/>
                    </a:lnTo>
                    <a:lnTo>
                      <a:pt x="101" y="475"/>
                    </a:lnTo>
                    <a:lnTo>
                      <a:pt x="93" y="469"/>
                    </a:lnTo>
                    <a:lnTo>
                      <a:pt x="85" y="463"/>
                    </a:lnTo>
                    <a:lnTo>
                      <a:pt x="78" y="454"/>
                    </a:lnTo>
                    <a:lnTo>
                      <a:pt x="71" y="444"/>
                    </a:lnTo>
                    <a:lnTo>
                      <a:pt x="64" y="433"/>
                    </a:lnTo>
                    <a:lnTo>
                      <a:pt x="111" y="353"/>
                    </a:lnTo>
                    <a:lnTo>
                      <a:pt x="0" y="280"/>
                    </a:lnTo>
                    <a:lnTo>
                      <a:pt x="0" y="275"/>
                    </a:lnTo>
                    <a:lnTo>
                      <a:pt x="0" y="270"/>
                    </a:lnTo>
                    <a:lnTo>
                      <a:pt x="1" y="264"/>
                    </a:lnTo>
                    <a:lnTo>
                      <a:pt x="3" y="259"/>
                    </a:lnTo>
                    <a:lnTo>
                      <a:pt x="5" y="252"/>
                    </a:lnTo>
                    <a:lnTo>
                      <a:pt x="7" y="246"/>
                    </a:lnTo>
                    <a:lnTo>
                      <a:pt x="10" y="240"/>
                    </a:lnTo>
                    <a:lnTo>
                      <a:pt x="13" y="234"/>
                    </a:lnTo>
                    <a:lnTo>
                      <a:pt x="17" y="227"/>
                    </a:lnTo>
                    <a:lnTo>
                      <a:pt x="21" y="222"/>
                    </a:lnTo>
                    <a:lnTo>
                      <a:pt x="26" y="216"/>
                    </a:lnTo>
                    <a:lnTo>
                      <a:pt x="30" y="211"/>
                    </a:lnTo>
                    <a:lnTo>
                      <a:pt x="35" y="205"/>
                    </a:lnTo>
                    <a:lnTo>
                      <a:pt x="40" y="201"/>
                    </a:lnTo>
                    <a:lnTo>
                      <a:pt x="44" y="196"/>
                    </a:lnTo>
                    <a:lnTo>
                      <a:pt x="49" y="193"/>
                    </a:lnTo>
                    <a:lnTo>
                      <a:pt x="60" y="191"/>
                    </a:lnTo>
                    <a:lnTo>
                      <a:pt x="70" y="191"/>
                    </a:lnTo>
                    <a:lnTo>
                      <a:pt x="81" y="193"/>
                    </a:lnTo>
                    <a:lnTo>
                      <a:pt x="92" y="196"/>
                    </a:lnTo>
                    <a:lnTo>
                      <a:pt x="102" y="201"/>
                    </a:lnTo>
                    <a:lnTo>
                      <a:pt x="112" y="205"/>
                    </a:lnTo>
                    <a:lnTo>
                      <a:pt x="122" y="211"/>
                    </a:lnTo>
                    <a:lnTo>
                      <a:pt x="132" y="216"/>
                    </a:lnTo>
                    <a:lnTo>
                      <a:pt x="142" y="220"/>
                    </a:lnTo>
                    <a:lnTo>
                      <a:pt x="150" y="223"/>
                    </a:lnTo>
                    <a:lnTo>
                      <a:pt x="160" y="226"/>
                    </a:lnTo>
                    <a:lnTo>
                      <a:pt x="169" y="226"/>
                    </a:lnTo>
                    <a:lnTo>
                      <a:pt x="178" y="223"/>
                    </a:lnTo>
                    <a:lnTo>
                      <a:pt x="186" y="219"/>
                    </a:lnTo>
                    <a:lnTo>
                      <a:pt x="194" y="211"/>
                    </a:lnTo>
                    <a:lnTo>
                      <a:pt x="202" y="200"/>
                    </a:lnTo>
                    <a:lnTo>
                      <a:pt x="207" y="192"/>
                    </a:lnTo>
                    <a:lnTo>
                      <a:pt x="212" y="183"/>
                    </a:lnTo>
                    <a:lnTo>
                      <a:pt x="216" y="174"/>
                    </a:lnTo>
                    <a:lnTo>
                      <a:pt x="219" y="165"/>
                    </a:lnTo>
                    <a:lnTo>
                      <a:pt x="222" y="156"/>
                    </a:lnTo>
                    <a:lnTo>
                      <a:pt x="222" y="146"/>
                    </a:lnTo>
                    <a:lnTo>
                      <a:pt x="219" y="138"/>
                    </a:lnTo>
                    <a:lnTo>
                      <a:pt x="213" y="128"/>
                    </a:lnTo>
                    <a:lnTo>
                      <a:pt x="210" y="123"/>
                    </a:lnTo>
                    <a:lnTo>
                      <a:pt x="204" y="119"/>
                    </a:lnTo>
                    <a:lnTo>
                      <a:pt x="198" y="115"/>
                    </a:lnTo>
                    <a:lnTo>
                      <a:pt x="192" y="112"/>
                    </a:lnTo>
                    <a:lnTo>
                      <a:pt x="186" y="109"/>
                    </a:lnTo>
                    <a:lnTo>
                      <a:pt x="178" y="105"/>
                    </a:lnTo>
                    <a:lnTo>
                      <a:pt x="171" y="102"/>
                    </a:lnTo>
                    <a:lnTo>
                      <a:pt x="165" y="98"/>
                    </a:lnTo>
                    <a:lnTo>
                      <a:pt x="158" y="95"/>
                    </a:lnTo>
                    <a:lnTo>
                      <a:pt x="152" y="91"/>
                    </a:lnTo>
                    <a:lnTo>
                      <a:pt x="146" y="86"/>
                    </a:lnTo>
                    <a:lnTo>
                      <a:pt x="142" y="81"/>
                    </a:lnTo>
                    <a:lnTo>
                      <a:pt x="139" y="74"/>
                    </a:lnTo>
                    <a:lnTo>
                      <a:pt x="137" y="68"/>
                    </a:lnTo>
                    <a:lnTo>
                      <a:pt x="137" y="60"/>
                    </a:lnTo>
                    <a:lnTo>
                      <a:pt x="138" y="51"/>
                    </a:lnTo>
                    <a:lnTo>
                      <a:pt x="142" y="44"/>
                    </a:lnTo>
                    <a:lnTo>
                      <a:pt x="146" y="38"/>
                    </a:lnTo>
                    <a:lnTo>
                      <a:pt x="150" y="32"/>
                    </a:lnTo>
                    <a:lnTo>
                      <a:pt x="155" y="26"/>
                    </a:lnTo>
                    <a:lnTo>
                      <a:pt x="160" y="20"/>
                    </a:lnTo>
                    <a:lnTo>
                      <a:pt x="165" y="14"/>
                    </a:lnTo>
                    <a:lnTo>
                      <a:pt x="170" y="8"/>
                    </a:lnTo>
                    <a:lnTo>
                      <a:pt x="176" y="0"/>
                    </a:lnTo>
                    <a:lnTo>
                      <a:pt x="183" y="5"/>
                    </a:lnTo>
                    <a:lnTo>
                      <a:pt x="191" y="10"/>
                    </a:lnTo>
                    <a:lnTo>
                      <a:pt x="198" y="15"/>
                    </a:lnTo>
                    <a:lnTo>
                      <a:pt x="207" y="19"/>
                    </a:lnTo>
                    <a:lnTo>
                      <a:pt x="215" y="23"/>
                    </a:lnTo>
                    <a:lnTo>
                      <a:pt x="224" y="26"/>
                    </a:lnTo>
                    <a:lnTo>
                      <a:pt x="233" y="29"/>
                    </a:lnTo>
                    <a:lnTo>
                      <a:pt x="242" y="32"/>
                    </a:lnTo>
                    <a:lnTo>
                      <a:pt x="251" y="34"/>
                    </a:lnTo>
                    <a:lnTo>
                      <a:pt x="261" y="36"/>
                    </a:lnTo>
                    <a:lnTo>
                      <a:pt x="270" y="37"/>
                    </a:lnTo>
                    <a:lnTo>
                      <a:pt x="279" y="38"/>
                    </a:lnTo>
                    <a:lnTo>
                      <a:pt x="288" y="38"/>
                    </a:lnTo>
                    <a:lnTo>
                      <a:pt x="298" y="38"/>
                    </a:lnTo>
                    <a:lnTo>
                      <a:pt x="307" y="37"/>
                    </a:lnTo>
                    <a:lnTo>
                      <a:pt x="316" y="36"/>
                    </a:lnTo>
                    <a:lnTo>
                      <a:pt x="282" y="120"/>
                    </a:lnTo>
                    <a:lnTo>
                      <a:pt x="285" y="123"/>
                    </a:lnTo>
                    <a:lnTo>
                      <a:pt x="288" y="126"/>
                    </a:lnTo>
                    <a:lnTo>
                      <a:pt x="291" y="129"/>
                    </a:lnTo>
                    <a:lnTo>
                      <a:pt x="295" y="131"/>
                    </a:lnTo>
                    <a:lnTo>
                      <a:pt x="298" y="134"/>
                    </a:lnTo>
                    <a:lnTo>
                      <a:pt x="303" y="137"/>
                    </a:lnTo>
                    <a:lnTo>
                      <a:pt x="308" y="140"/>
                    </a:lnTo>
                    <a:lnTo>
                      <a:pt x="313" y="142"/>
                    </a:lnTo>
                    <a:lnTo>
                      <a:pt x="327" y="140"/>
                    </a:lnTo>
                    <a:lnTo>
                      <a:pt x="337" y="134"/>
                    </a:lnTo>
                    <a:lnTo>
                      <a:pt x="345" y="125"/>
                    </a:lnTo>
                    <a:lnTo>
                      <a:pt x="352" y="113"/>
                    </a:lnTo>
                    <a:lnTo>
                      <a:pt x="357" y="101"/>
                    </a:lnTo>
                    <a:lnTo>
                      <a:pt x="363" y="89"/>
                    </a:lnTo>
                    <a:lnTo>
                      <a:pt x="372" y="78"/>
                    </a:lnTo>
                    <a:lnTo>
                      <a:pt x="382" y="69"/>
                    </a:lnTo>
                    <a:lnTo>
                      <a:pt x="385" y="77"/>
                    </a:lnTo>
                    <a:lnTo>
                      <a:pt x="390" y="86"/>
                    </a:lnTo>
                    <a:lnTo>
                      <a:pt x="395" y="94"/>
                    </a:lnTo>
                    <a:lnTo>
                      <a:pt x="402" y="101"/>
                    </a:lnTo>
                    <a:lnTo>
                      <a:pt x="409" y="109"/>
                    </a:lnTo>
                    <a:lnTo>
                      <a:pt x="416" y="117"/>
                    </a:lnTo>
                    <a:lnTo>
                      <a:pt x="424" y="123"/>
                    </a:lnTo>
                    <a:lnTo>
                      <a:pt x="432" y="130"/>
                    </a:lnTo>
                    <a:lnTo>
                      <a:pt x="441" y="137"/>
                    </a:lnTo>
                    <a:lnTo>
                      <a:pt x="450" y="143"/>
                    </a:lnTo>
                    <a:lnTo>
                      <a:pt x="459" y="149"/>
                    </a:lnTo>
                    <a:lnTo>
                      <a:pt x="469" y="154"/>
                    </a:lnTo>
                    <a:lnTo>
                      <a:pt x="480" y="159"/>
                    </a:lnTo>
                    <a:lnTo>
                      <a:pt x="490" y="165"/>
                    </a:lnTo>
                    <a:lnTo>
                      <a:pt x="501" y="170"/>
                    </a:lnTo>
                    <a:lnTo>
                      <a:pt x="512" y="174"/>
                    </a:lnTo>
                    <a:lnTo>
                      <a:pt x="447" y="287"/>
                    </a:lnTo>
                    <a:lnTo>
                      <a:pt x="431" y="287"/>
                    </a:lnTo>
                    <a:lnTo>
                      <a:pt x="328" y="211"/>
                    </a:lnTo>
                    <a:lnTo>
                      <a:pt x="322" y="216"/>
                    </a:lnTo>
                    <a:lnTo>
                      <a:pt x="316" y="222"/>
                    </a:lnTo>
                    <a:lnTo>
                      <a:pt x="311" y="227"/>
                    </a:lnTo>
                    <a:lnTo>
                      <a:pt x="305" y="234"/>
                    </a:lnTo>
                    <a:lnTo>
                      <a:pt x="299" y="240"/>
                    </a:lnTo>
                    <a:lnTo>
                      <a:pt x="293" y="247"/>
                    </a:lnTo>
                    <a:lnTo>
                      <a:pt x="288" y="253"/>
                    </a:lnTo>
                    <a:lnTo>
                      <a:pt x="283" y="261"/>
                    </a:lnTo>
                    <a:lnTo>
                      <a:pt x="279" y="268"/>
                    </a:lnTo>
                    <a:lnTo>
                      <a:pt x="275" y="276"/>
                    </a:lnTo>
                    <a:lnTo>
                      <a:pt x="271" y="284"/>
                    </a:lnTo>
                    <a:lnTo>
                      <a:pt x="267" y="292"/>
                    </a:lnTo>
                    <a:lnTo>
                      <a:pt x="265" y="300"/>
                    </a:lnTo>
                    <a:lnTo>
                      <a:pt x="262" y="308"/>
                    </a:lnTo>
                    <a:lnTo>
                      <a:pt x="261" y="316"/>
                    </a:lnTo>
                    <a:lnTo>
                      <a:pt x="259" y="324"/>
                    </a:lnTo>
                    <a:lnTo>
                      <a:pt x="265" y="334"/>
                    </a:lnTo>
                    <a:lnTo>
                      <a:pt x="272" y="342"/>
                    </a:lnTo>
                    <a:lnTo>
                      <a:pt x="281" y="347"/>
                    </a:lnTo>
                    <a:lnTo>
                      <a:pt x="290" y="351"/>
                    </a:lnTo>
                    <a:lnTo>
                      <a:pt x="302" y="353"/>
                    </a:lnTo>
                    <a:lnTo>
                      <a:pt x="313" y="355"/>
                    </a:lnTo>
                    <a:lnTo>
                      <a:pt x="325" y="356"/>
                    </a:lnTo>
                    <a:lnTo>
                      <a:pt x="337" y="357"/>
                    </a:lnTo>
                    <a:lnTo>
                      <a:pt x="348" y="357"/>
                    </a:lnTo>
                    <a:lnTo>
                      <a:pt x="360" y="359"/>
                    </a:lnTo>
                    <a:lnTo>
                      <a:pt x="370" y="361"/>
                    </a:lnTo>
                    <a:lnTo>
                      <a:pt x="380" y="365"/>
                    </a:lnTo>
                    <a:lnTo>
                      <a:pt x="388" y="370"/>
                    </a:lnTo>
                    <a:lnTo>
                      <a:pt x="394" y="378"/>
                    </a:lnTo>
                    <a:lnTo>
                      <a:pt x="399" y="387"/>
                    </a:lnTo>
                    <a:lnTo>
                      <a:pt x="400" y="401"/>
                    </a:lnTo>
                    <a:lnTo>
                      <a:pt x="347" y="480"/>
                    </a:lnTo>
                    <a:lnTo>
                      <a:pt x="225" y="398"/>
                    </a:lnTo>
                    <a:lnTo>
                      <a:pt x="202" y="404"/>
                    </a:lnTo>
                    <a:lnTo>
                      <a:pt x="168" y="477"/>
                    </a:lnTo>
                    <a:lnTo>
                      <a:pt x="165" y="478"/>
                    </a:lnTo>
                    <a:lnTo>
                      <a:pt x="162" y="479"/>
                    </a:lnTo>
                    <a:lnTo>
                      <a:pt x="158" y="481"/>
                    </a:lnTo>
                    <a:lnTo>
                      <a:pt x="154" y="483"/>
                    </a:lnTo>
                    <a:lnTo>
                      <a:pt x="150" y="484"/>
                    </a:lnTo>
                    <a:lnTo>
                      <a:pt x="146" y="487"/>
                    </a:lnTo>
                    <a:lnTo>
                      <a:pt x="142" y="489"/>
                    </a:lnTo>
                    <a:lnTo>
                      <a:pt x="138" y="492"/>
                    </a:lnTo>
                    <a:lnTo>
                      <a:pt x="130" y="492"/>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27" name="Полілінія 14"/>
              <p:cNvSpPr>
                <a:spLocks/>
              </p:cNvSpPr>
              <p:nvPr/>
            </p:nvSpPr>
            <p:spPr bwMode="grayWhite">
              <a:xfrm>
                <a:off x="616077" y="5509006"/>
                <a:ext cx="812800" cy="808038"/>
              </a:xfrm>
              <a:custGeom>
                <a:avLst/>
                <a:gdLst>
                  <a:gd name="T0" fmla="*/ 67 w 512"/>
                  <a:gd name="T1" fmla="*/ 492 h 509"/>
                  <a:gd name="T2" fmla="*/ 45 w 512"/>
                  <a:gd name="T3" fmla="*/ 451 h 509"/>
                  <a:gd name="T4" fmla="*/ 68 w 512"/>
                  <a:gd name="T5" fmla="*/ 418 h 509"/>
                  <a:gd name="T6" fmla="*/ 106 w 512"/>
                  <a:gd name="T7" fmla="*/ 391 h 509"/>
                  <a:gd name="T8" fmla="*/ 105 w 512"/>
                  <a:gd name="T9" fmla="*/ 352 h 509"/>
                  <a:gd name="T10" fmla="*/ 79 w 512"/>
                  <a:gd name="T11" fmla="*/ 324 h 509"/>
                  <a:gd name="T12" fmla="*/ 44 w 512"/>
                  <a:gd name="T13" fmla="*/ 302 h 509"/>
                  <a:gd name="T14" fmla="*/ 7 w 512"/>
                  <a:gd name="T15" fmla="*/ 280 h 509"/>
                  <a:gd name="T16" fmla="*/ 2 w 512"/>
                  <a:gd name="T17" fmla="*/ 258 h 509"/>
                  <a:gd name="T18" fmla="*/ 13 w 512"/>
                  <a:gd name="T19" fmla="*/ 239 h 509"/>
                  <a:gd name="T20" fmla="*/ 29 w 512"/>
                  <a:gd name="T21" fmla="*/ 220 h 509"/>
                  <a:gd name="T22" fmla="*/ 43 w 512"/>
                  <a:gd name="T23" fmla="*/ 201 h 509"/>
                  <a:gd name="T24" fmla="*/ 65 w 512"/>
                  <a:gd name="T25" fmla="*/ 184 h 509"/>
                  <a:gd name="T26" fmla="*/ 100 w 512"/>
                  <a:gd name="T27" fmla="*/ 191 h 509"/>
                  <a:gd name="T28" fmla="*/ 124 w 512"/>
                  <a:gd name="T29" fmla="*/ 210 h 509"/>
                  <a:gd name="T30" fmla="*/ 150 w 512"/>
                  <a:gd name="T31" fmla="*/ 233 h 509"/>
                  <a:gd name="T32" fmla="*/ 179 w 512"/>
                  <a:gd name="T33" fmla="*/ 232 h 509"/>
                  <a:gd name="T34" fmla="*/ 207 w 512"/>
                  <a:gd name="T35" fmla="*/ 223 h 509"/>
                  <a:gd name="T36" fmla="*/ 230 w 512"/>
                  <a:gd name="T37" fmla="*/ 198 h 509"/>
                  <a:gd name="T38" fmla="*/ 242 w 512"/>
                  <a:gd name="T39" fmla="*/ 165 h 509"/>
                  <a:gd name="T40" fmla="*/ 226 w 512"/>
                  <a:gd name="T41" fmla="*/ 143 h 509"/>
                  <a:gd name="T42" fmla="*/ 203 w 512"/>
                  <a:gd name="T43" fmla="*/ 132 h 509"/>
                  <a:gd name="T44" fmla="*/ 176 w 512"/>
                  <a:gd name="T45" fmla="*/ 122 h 509"/>
                  <a:gd name="T46" fmla="*/ 153 w 512"/>
                  <a:gd name="T47" fmla="*/ 111 h 509"/>
                  <a:gd name="T48" fmla="*/ 142 w 512"/>
                  <a:gd name="T49" fmla="*/ 80 h 509"/>
                  <a:gd name="T50" fmla="*/ 163 w 512"/>
                  <a:gd name="T51" fmla="*/ 50 h 509"/>
                  <a:gd name="T52" fmla="*/ 187 w 512"/>
                  <a:gd name="T53" fmla="*/ 36 h 509"/>
                  <a:gd name="T54" fmla="*/ 211 w 512"/>
                  <a:gd name="T55" fmla="*/ 18 h 509"/>
                  <a:gd name="T56" fmla="*/ 243 w 512"/>
                  <a:gd name="T57" fmla="*/ 28 h 509"/>
                  <a:gd name="T58" fmla="*/ 277 w 512"/>
                  <a:gd name="T59" fmla="*/ 54 h 509"/>
                  <a:gd name="T60" fmla="*/ 314 w 512"/>
                  <a:gd name="T61" fmla="*/ 72 h 509"/>
                  <a:gd name="T62" fmla="*/ 355 w 512"/>
                  <a:gd name="T63" fmla="*/ 68 h 509"/>
                  <a:gd name="T64" fmla="*/ 382 w 512"/>
                  <a:gd name="T65" fmla="*/ 36 h 509"/>
                  <a:gd name="T66" fmla="*/ 411 w 512"/>
                  <a:gd name="T67" fmla="*/ 3 h 509"/>
                  <a:gd name="T68" fmla="*/ 453 w 512"/>
                  <a:gd name="T69" fmla="*/ 10 h 509"/>
                  <a:gd name="T70" fmla="*/ 486 w 512"/>
                  <a:gd name="T71" fmla="*/ 36 h 509"/>
                  <a:gd name="T72" fmla="*/ 489 w 512"/>
                  <a:gd name="T73" fmla="*/ 68 h 509"/>
                  <a:gd name="T74" fmla="*/ 466 w 512"/>
                  <a:gd name="T75" fmla="*/ 88 h 509"/>
                  <a:gd name="T76" fmla="*/ 437 w 512"/>
                  <a:gd name="T77" fmla="*/ 107 h 509"/>
                  <a:gd name="T78" fmla="*/ 422 w 512"/>
                  <a:gd name="T79" fmla="*/ 133 h 509"/>
                  <a:gd name="T80" fmla="*/ 419 w 512"/>
                  <a:gd name="T81" fmla="*/ 317 h 509"/>
                  <a:gd name="T82" fmla="*/ 388 w 512"/>
                  <a:gd name="T83" fmla="*/ 302 h 509"/>
                  <a:gd name="T84" fmla="*/ 364 w 512"/>
                  <a:gd name="T85" fmla="*/ 273 h 509"/>
                  <a:gd name="T86" fmla="*/ 336 w 512"/>
                  <a:gd name="T87" fmla="*/ 250 h 509"/>
                  <a:gd name="T88" fmla="*/ 299 w 512"/>
                  <a:gd name="T89" fmla="*/ 252 h 509"/>
                  <a:gd name="T90" fmla="*/ 275 w 512"/>
                  <a:gd name="T91" fmla="*/ 270 h 509"/>
                  <a:gd name="T92" fmla="*/ 255 w 512"/>
                  <a:gd name="T93" fmla="*/ 294 h 509"/>
                  <a:gd name="T94" fmla="*/ 242 w 512"/>
                  <a:gd name="T95" fmla="*/ 323 h 509"/>
                  <a:gd name="T96" fmla="*/ 241 w 512"/>
                  <a:gd name="T97" fmla="*/ 353 h 509"/>
                  <a:gd name="T98" fmla="*/ 257 w 512"/>
                  <a:gd name="T99" fmla="*/ 364 h 509"/>
                  <a:gd name="T100" fmla="*/ 279 w 512"/>
                  <a:gd name="T101" fmla="*/ 368 h 509"/>
                  <a:gd name="T102" fmla="*/ 304 w 512"/>
                  <a:gd name="T103" fmla="*/ 370 h 509"/>
                  <a:gd name="T104" fmla="*/ 330 w 512"/>
                  <a:gd name="T105" fmla="*/ 376 h 509"/>
                  <a:gd name="T106" fmla="*/ 353 w 512"/>
                  <a:gd name="T107" fmla="*/ 407 h 509"/>
                  <a:gd name="T108" fmla="*/ 352 w 512"/>
                  <a:gd name="T109" fmla="*/ 443 h 509"/>
                  <a:gd name="T110" fmla="*/ 334 w 512"/>
                  <a:gd name="T111" fmla="*/ 462 h 509"/>
                  <a:gd name="T112" fmla="*/ 311 w 512"/>
                  <a:gd name="T113" fmla="*/ 479 h 509"/>
                  <a:gd name="T114" fmla="*/ 278 w 512"/>
                  <a:gd name="T115" fmla="*/ 465 h 509"/>
                  <a:gd name="T116" fmla="*/ 241 w 512"/>
                  <a:gd name="T117" fmla="*/ 445 h 509"/>
                  <a:gd name="T118" fmla="*/ 202 w 512"/>
                  <a:gd name="T119" fmla="*/ 432 h 509"/>
                  <a:gd name="T120" fmla="*/ 98 w 512"/>
                  <a:gd name="T121" fmla="*/ 508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12" h="509">
                    <a:moveTo>
                      <a:pt x="98" y="508"/>
                    </a:moveTo>
                    <a:lnTo>
                      <a:pt x="86" y="504"/>
                    </a:lnTo>
                    <a:lnTo>
                      <a:pt x="76" y="498"/>
                    </a:lnTo>
                    <a:lnTo>
                      <a:pt x="67" y="492"/>
                    </a:lnTo>
                    <a:lnTo>
                      <a:pt x="60" y="483"/>
                    </a:lnTo>
                    <a:lnTo>
                      <a:pt x="53" y="474"/>
                    </a:lnTo>
                    <a:lnTo>
                      <a:pt x="49" y="463"/>
                    </a:lnTo>
                    <a:lnTo>
                      <a:pt x="45" y="451"/>
                    </a:lnTo>
                    <a:lnTo>
                      <a:pt x="43" y="439"/>
                    </a:lnTo>
                    <a:lnTo>
                      <a:pt x="49" y="432"/>
                    </a:lnTo>
                    <a:lnTo>
                      <a:pt x="58" y="425"/>
                    </a:lnTo>
                    <a:lnTo>
                      <a:pt x="68" y="418"/>
                    </a:lnTo>
                    <a:lnTo>
                      <a:pt x="78" y="413"/>
                    </a:lnTo>
                    <a:lnTo>
                      <a:pt x="88" y="407"/>
                    </a:lnTo>
                    <a:lnTo>
                      <a:pt x="98" y="399"/>
                    </a:lnTo>
                    <a:lnTo>
                      <a:pt x="106" y="391"/>
                    </a:lnTo>
                    <a:lnTo>
                      <a:pt x="113" y="380"/>
                    </a:lnTo>
                    <a:lnTo>
                      <a:pt x="112" y="370"/>
                    </a:lnTo>
                    <a:lnTo>
                      <a:pt x="109" y="360"/>
                    </a:lnTo>
                    <a:lnTo>
                      <a:pt x="105" y="352"/>
                    </a:lnTo>
                    <a:lnTo>
                      <a:pt x="100" y="344"/>
                    </a:lnTo>
                    <a:lnTo>
                      <a:pt x="93" y="337"/>
                    </a:lnTo>
                    <a:lnTo>
                      <a:pt x="87" y="330"/>
                    </a:lnTo>
                    <a:lnTo>
                      <a:pt x="79" y="324"/>
                    </a:lnTo>
                    <a:lnTo>
                      <a:pt x="71" y="318"/>
                    </a:lnTo>
                    <a:lnTo>
                      <a:pt x="62" y="313"/>
                    </a:lnTo>
                    <a:lnTo>
                      <a:pt x="53" y="308"/>
                    </a:lnTo>
                    <a:lnTo>
                      <a:pt x="44" y="302"/>
                    </a:lnTo>
                    <a:lnTo>
                      <a:pt x="35" y="297"/>
                    </a:lnTo>
                    <a:lnTo>
                      <a:pt x="25" y="291"/>
                    </a:lnTo>
                    <a:lnTo>
                      <a:pt x="17" y="286"/>
                    </a:lnTo>
                    <a:lnTo>
                      <a:pt x="7" y="280"/>
                    </a:lnTo>
                    <a:lnTo>
                      <a:pt x="0" y="273"/>
                    </a:lnTo>
                    <a:lnTo>
                      <a:pt x="0" y="268"/>
                    </a:lnTo>
                    <a:lnTo>
                      <a:pt x="0" y="263"/>
                    </a:lnTo>
                    <a:lnTo>
                      <a:pt x="2" y="258"/>
                    </a:lnTo>
                    <a:lnTo>
                      <a:pt x="4" y="253"/>
                    </a:lnTo>
                    <a:lnTo>
                      <a:pt x="7" y="248"/>
                    </a:lnTo>
                    <a:lnTo>
                      <a:pt x="10" y="244"/>
                    </a:lnTo>
                    <a:lnTo>
                      <a:pt x="13" y="239"/>
                    </a:lnTo>
                    <a:lnTo>
                      <a:pt x="17" y="234"/>
                    </a:lnTo>
                    <a:lnTo>
                      <a:pt x="20" y="230"/>
                    </a:lnTo>
                    <a:lnTo>
                      <a:pt x="24" y="225"/>
                    </a:lnTo>
                    <a:lnTo>
                      <a:pt x="29" y="220"/>
                    </a:lnTo>
                    <a:lnTo>
                      <a:pt x="32" y="216"/>
                    </a:lnTo>
                    <a:lnTo>
                      <a:pt x="37" y="210"/>
                    </a:lnTo>
                    <a:lnTo>
                      <a:pt x="40" y="205"/>
                    </a:lnTo>
                    <a:lnTo>
                      <a:pt x="43" y="201"/>
                    </a:lnTo>
                    <a:lnTo>
                      <a:pt x="46" y="195"/>
                    </a:lnTo>
                    <a:lnTo>
                      <a:pt x="51" y="190"/>
                    </a:lnTo>
                    <a:lnTo>
                      <a:pt x="58" y="186"/>
                    </a:lnTo>
                    <a:lnTo>
                      <a:pt x="65" y="184"/>
                    </a:lnTo>
                    <a:lnTo>
                      <a:pt x="73" y="184"/>
                    </a:lnTo>
                    <a:lnTo>
                      <a:pt x="82" y="186"/>
                    </a:lnTo>
                    <a:lnTo>
                      <a:pt x="91" y="187"/>
                    </a:lnTo>
                    <a:lnTo>
                      <a:pt x="100" y="191"/>
                    </a:lnTo>
                    <a:lnTo>
                      <a:pt x="109" y="195"/>
                    </a:lnTo>
                    <a:lnTo>
                      <a:pt x="114" y="199"/>
                    </a:lnTo>
                    <a:lnTo>
                      <a:pt x="120" y="205"/>
                    </a:lnTo>
                    <a:lnTo>
                      <a:pt x="124" y="210"/>
                    </a:lnTo>
                    <a:lnTo>
                      <a:pt x="130" y="216"/>
                    </a:lnTo>
                    <a:lnTo>
                      <a:pt x="136" y="222"/>
                    </a:lnTo>
                    <a:lnTo>
                      <a:pt x="143" y="228"/>
                    </a:lnTo>
                    <a:lnTo>
                      <a:pt x="150" y="233"/>
                    </a:lnTo>
                    <a:lnTo>
                      <a:pt x="160" y="237"/>
                    </a:lnTo>
                    <a:lnTo>
                      <a:pt x="166" y="236"/>
                    </a:lnTo>
                    <a:lnTo>
                      <a:pt x="173" y="234"/>
                    </a:lnTo>
                    <a:lnTo>
                      <a:pt x="179" y="232"/>
                    </a:lnTo>
                    <a:lnTo>
                      <a:pt x="186" y="230"/>
                    </a:lnTo>
                    <a:lnTo>
                      <a:pt x="193" y="228"/>
                    </a:lnTo>
                    <a:lnTo>
                      <a:pt x="200" y="225"/>
                    </a:lnTo>
                    <a:lnTo>
                      <a:pt x="207" y="223"/>
                    </a:lnTo>
                    <a:lnTo>
                      <a:pt x="215" y="220"/>
                    </a:lnTo>
                    <a:lnTo>
                      <a:pt x="218" y="213"/>
                    </a:lnTo>
                    <a:lnTo>
                      <a:pt x="224" y="205"/>
                    </a:lnTo>
                    <a:lnTo>
                      <a:pt x="230" y="198"/>
                    </a:lnTo>
                    <a:lnTo>
                      <a:pt x="235" y="190"/>
                    </a:lnTo>
                    <a:lnTo>
                      <a:pt x="239" y="182"/>
                    </a:lnTo>
                    <a:lnTo>
                      <a:pt x="242" y="174"/>
                    </a:lnTo>
                    <a:lnTo>
                      <a:pt x="242" y="165"/>
                    </a:lnTo>
                    <a:lnTo>
                      <a:pt x="238" y="156"/>
                    </a:lnTo>
                    <a:lnTo>
                      <a:pt x="235" y="151"/>
                    </a:lnTo>
                    <a:lnTo>
                      <a:pt x="230" y="147"/>
                    </a:lnTo>
                    <a:lnTo>
                      <a:pt x="226" y="143"/>
                    </a:lnTo>
                    <a:lnTo>
                      <a:pt x="220" y="140"/>
                    </a:lnTo>
                    <a:lnTo>
                      <a:pt x="215" y="136"/>
                    </a:lnTo>
                    <a:lnTo>
                      <a:pt x="209" y="134"/>
                    </a:lnTo>
                    <a:lnTo>
                      <a:pt x="203" y="132"/>
                    </a:lnTo>
                    <a:lnTo>
                      <a:pt x="196" y="129"/>
                    </a:lnTo>
                    <a:lnTo>
                      <a:pt x="189" y="127"/>
                    </a:lnTo>
                    <a:lnTo>
                      <a:pt x="183" y="125"/>
                    </a:lnTo>
                    <a:lnTo>
                      <a:pt x="176" y="122"/>
                    </a:lnTo>
                    <a:lnTo>
                      <a:pt x="170" y="121"/>
                    </a:lnTo>
                    <a:lnTo>
                      <a:pt x="164" y="117"/>
                    </a:lnTo>
                    <a:lnTo>
                      <a:pt x="158" y="114"/>
                    </a:lnTo>
                    <a:lnTo>
                      <a:pt x="153" y="111"/>
                    </a:lnTo>
                    <a:lnTo>
                      <a:pt x="148" y="106"/>
                    </a:lnTo>
                    <a:lnTo>
                      <a:pt x="143" y="98"/>
                    </a:lnTo>
                    <a:lnTo>
                      <a:pt x="142" y="90"/>
                    </a:lnTo>
                    <a:lnTo>
                      <a:pt x="142" y="80"/>
                    </a:lnTo>
                    <a:lnTo>
                      <a:pt x="145" y="72"/>
                    </a:lnTo>
                    <a:lnTo>
                      <a:pt x="149" y="64"/>
                    </a:lnTo>
                    <a:lnTo>
                      <a:pt x="156" y="57"/>
                    </a:lnTo>
                    <a:lnTo>
                      <a:pt x="163" y="50"/>
                    </a:lnTo>
                    <a:lnTo>
                      <a:pt x="172" y="46"/>
                    </a:lnTo>
                    <a:lnTo>
                      <a:pt x="177" y="43"/>
                    </a:lnTo>
                    <a:lnTo>
                      <a:pt x="183" y="39"/>
                    </a:lnTo>
                    <a:lnTo>
                      <a:pt x="187" y="36"/>
                    </a:lnTo>
                    <a:lnTo>
                      <a:pt x="193" y="31"/>
                    </a:lnTo>
                    <a:lnTo>
                      <a:pt x="199" y="27"/>
                    </a:lnTo>
                    <a:lnTo>
                      <a:pt x="205" y="23"/>
                    </a:lnTo>
                    <a:lnTo>
                      <a:pt x="211" y="18"/>
                    </a:lnTo>
                    <a:lnTo>
                      <a:pt x="218" y="14"/>
                    </a:lnTo>
                    <a:lnTo>
                      <a:pt x="226" y="18"/>
                    </a:lnTo>
                    <a:lnTo>
                      <a:pt x="235" y="22"/>
                    </a:lnTo>
                    <a:lnTo>
                      <a:pt x="243" y="28"/>
                    </a:lnTo>
                    <a:lnTo>
                      <a:pt x="251" y="34"/>
                    </a:lnTo>
                    <a:lnTo>
                      <a:pt x="259" y="40"/>
                    </a:lnTo>
                    <a:lnTo>
                      <a:pt x="267" y="47"/>
                    </a:lnTo>
                    <a:lnTo>
                      <a:pt x="277" y="54"/>
                    </a:lnTo>
                    <a:lnTo>
                      <a:pt x="286" y="60"/>
                    </a:lnTo>
                    <a:lnTo>
                      <a:pt x="294" y="65"/>
                    </a:lnTo>
                    <a:lnTo>
                      <a:pt x="304" y="69"/>
                    </a:lnTo>
                    <a:lnTo>
                      <a:pt x="314" y="72"/>
                    </a:lnTo>
                    <a:lnTo>
                      <a:pt x="324" y="75"/>
                    </a:lnTo>
                    <a:lnTo>
                      <a:pt x="334" y="74"/>
                    </a:lnTo>
                    <a:lnTo>
                      <a:pt x="344" y="72"/>
                    </a:lnTo>
                    <a:lnTo>
                      <a:pt x="355" y="68"/>
                    </a:lnTo>
                    <a:lnTo>
                      <a:pt x="367" y="60"/>
                    </a:lnTo>
                    <a:lnTo>
                      <a:pt x="373" y="54"/>
                    </a:lnTo>
                    <a:lnTo>
                      <a:pt x="378" y="46"/>
                    </a:lnTo>
                    <a:lnTo>
                      <a:pt x="382" y="36"/>
                    </a:lnTo>
                    <a:lnTo>
                      <a:pt x="387" y="27"/>
                    </a:lnTo>
                    <a:lnTo>
                      <a:pt x="393" y="18"/>
                    </a:lnTo>
                    <a:lnTo>
                      <a:pt x="401" y="10"/>
                    </a:lnTo>
                    <a:lnTo>
                      <a:pt x="411" y="3"/>
                    </a:lnTo>
                    <a:lnTo>
                      <a:pt x="422" y="0"/>
                    </a:lnTo>
                    <a:lnTo>
                      <a:pt x="432" y="3"/>
                    </a:lnTo>
                    <a:lnTo>
                      <a:pt x="442" y="6"/>
                    </a:lnTo>
                    <a:lnTo>
                      <a:pt x="453" y="10"/>
                    </a:lnTo>
                    <a:lnTo>
                      <a:pt x="463" y="15"/>
                    </a:lnTo>
                    <a:lnTo>
                      <a:pt x="472" y="21"/>
                    </a:lnTo>
                    <a:lnTo>
                      <a:pt x="479" y="28"/>
                    </a:lnTo>
                    <a:lnTo>
                      <a:pt x="486" y="36"/>
                    </a:lnTo>
                    <a:lnTo>
                      <a:pt x="492" y="46"/>
                    </a:lnTo>
                    <a:lnTo>
                      <a:pt x="493" y="54"/>
                    </a:lnTo>
                    <a:lnTo>
                      <a:pt x="492" y="61"/>
                    </a:lnTo>
                    <a:lnTo>
                      <a:pt x="489" y="68"/>
                    </a:lnTo>
                    <a:lnTo>
                      <a:pt x="485" y="73"/>
                    </a:lnTo>
                    <a:lnTo>
                      <a:pt x="479" y="79"/>
                    </a:lnTo>
                    <a:lnTo>
                      <a:pt x="473" y="83"/>
                    </a:lnTo>
                    <a:lnTo>
                      <a:pt x="466" y="88"/>
                    </a:lnTo>
                    <a:lnTo>
                      <a:pt x="458" y="93"/>
                    </a:lnTo>
                    <a:lnTo>
                      <a:pt x="451" y="97"/>
                    </a:lnTo>
                    <a:lnTo>
                      <a:pt x="443" y="101"/>
                    </a:lnTo>
                    <a:lnTo>
                      <a:pt x="437" y="107"/>
                    </a:lnTo>
                    <a:lnTo>
                      <a:pt x="431" y="112"/>
                    </a:lnTo>
                    <a:lnTo>
                      <a:pt x="427" y="118"/>
                    </a:lnTo>
                    <a:lnTo>
                      <a:pt x="423" y="125"/>
                    </a:lnTo>
                    <a:lnTo>
                      <a:pt x="422" y="133"/>
                    </a:lnTo>
                    <a:lnTo>
                      <a:pt x="422" y="142"/>
                    </a:lnTo>
                    <a:lnTo>
                      <a:pt x="511" y="227"/>
                    </a:lnTo>
                    <a:lnTo>
                      <a:pt x="429" y="316"/>
                    </a:lnTo>
                    <a:lnTo>
                      <a:pt x="419" y="317"/>
                    </a:lnTo>
                    <a:lnTo>
                      <a:pt x="411" y="315"/>
                    </a:lnTo>
                    <a:lnTo>
                      <a:pt x="402" y="312"/>
                    </a:lnTo>
                    <a:lnTo>
                      <a:pt x="395" y="308"/>
                    </a:lnTo>
                    <a:lnTo>
                      <a:pt x="388" y="302"/>
                    </a:lnTo>
                    <a:lnTo>
                      <a:pt x="382" y="295"/>
                    </a:lnTo>
                    <a:lnTo>
                      <a:pt x="376" y="288"/>
                    </a:lnTo>
                    <a:lnTo>
                      <a:pt x="370" y="281"/>
                    </a:lnTo>
                    <a:lnTo>
                      <a:pt x="364" y="273"/>
                    </a:lnTo>
                    <a:lnTo>
                      <a:pt x="358" y="266"/>
                    </a:lnTo>
                    <a:lnTo>
                      <a:pt x="351" y="260"/>
                    </a:lnTo>
                    <a:lnTo>
                      <a:pt x="344" y="255"/>
                    </a:lnTo>
                    <a:lnTo>
                      <a:pt x="336" y="250"/>
                    </a:lnTo>
                    <a:lnTo>
                      <a:pt x="327" y="248"/>
                    </a:lnTo>
                    <a:lnTo>
                      <a:pt x="317" y="247"/>
                    </a:lnTo>
                    <a:lnTo>
                      <a:pt x="305" y="248"/>
                    </a:lnTo>
                    <a:lnTo>
                      <a:pt x="299" y="252"/>
                    </a:lnTo>
                    <a:lnTo>
                      <a:pt x="293" y="255"/>
                    </a:lnTo>
                    <a:lnTo>
                      <a:pt x="287" y="260"/>
                    </a:lnTo>
                    <a:lnTo>
                      <a:pt x="281" y="265"/>
                    </a:lnTo>
                    <a:lnTo>
                      <a:pt x="275" y="270"/>
                    </a:lnTo>
                    <a:lnTo>
                      <a:pt x="270" y="275"/>
                    </a:lnTo>
                    <a:lnTo>
                      <a:pt x="265" y="281"/>
                    </a:lnTo>
                    <a:lnTo>
                      <a:pt x="260" y="288"/>
                    </a:lnTo>
                    <a:lnTo>
                      <a:pt x="255" y="294"/>
                    </a:lnTo>
                    <a:lnTo>
                      <a:pt x="251" y="300"/>
                    </a:lnTo>
                    <a:lnTo>
                      <a:pt x="247" y="308"/>
                    </a:lnTo>
                    <a:lnTo>
                      <a:pt x="244" y="315"/>
                    </a:lnTo>
                    <a:lnTo>
                      <a:pt x="242" y="323"/>
                    </a:lnTo>
                    <a:lnTo>
                      <a:pt x="239" y="331"/>
                    </a:lnTo>
                    <a:lnTo>
                      <a:pt x="238" y="339"/>
                    </a:lnTo>
                    <a:lnTo>
                      <a:pt x="238" y="348"/>
                    </a:lnTo>
                    <a:lnTo>
                      <a:pt x="241" y="353"/>
                    </a:lnTo>
                    <a:lnTo>
                      <a:pt x="244" y="356"/>
                    </a:lnTo>
                    <a:lnTo>
                      <a:pt x="248" y="360"/>
                    </a:lnTo>
                    <a:lnTo>
                      <a:pt x="252" y="362"/>
                    </a:lnTo>
                    <a:lnTo>
                      <a:pt x="257" y="364"/>
                    </a:lnTo>
                    <a:lnTo>
                      <a:pt x="262" y="366"/>
                    </a:lnTo>
                    <a:lnTo>
                      <a:pt x="267" y="367"/>
                    </a:lnTo>
                    <a:lnTo>
                      <a:pt x="274" y="368"/>
                    </a:lnTo>
                    <a:lnTo>
                      <a:pt x="279" y="368"/>
                    </a:lnTo>
                    <a:lnTo>
                      <a:pt x="285" y="369"/>
                    </a:lnTo>
                    <a:lnTo>
                      <a:pt x="292" y="370"/>
                    </a:lnTo>
                    <a:lnTo>
                      <a:pt x="298" y="370"/>
                    </a:lnTo>
                    <a:lnTo>
                      <a:pt x="304" y="370"/>
                    </a:lnTo>
                    <a:lnTo>
                      <a:pt x="309" y="371"/>
                    </a:lnTo>
                    <a:lnTo>
                      <a:pt x="315" y="371"/>
                    </a:lnTo>
                    <a:lnTo>
                      <a:pt x="320" y="373"/>
                    </a:lnTo>
                    <a:lnTo>
                      <a:pt x="330" y="376"/>
                    </a:lnTo>
                    <a:lnTo>
                      <a:pt x="337" y="382"/>
                    </a:lnTo>
                    <a:lnTo>
                      <a:pt x="344" y="389"/>
                    </a:lnTo>
                    <a:lnTo>
                      <a:pt x="349" y="398"/>
                    </a:lnTo>
                    <a:lnTo>
                      <a:pt x="353" y="407"/>
                    </a:lnTo>
                    <a:lnTo>
                      <a:pt x="355" y="417"/>
                    </a:lnTo>
                    <a:lnTo>
                      <a:pt x="356" y="427"/>
                    </a:lnTo>
                    <a:lnTo>
                      <a:pt x="355" y="436"/>
                    </a:lnTo>
                    <a:lnTo>
                      <a:pt x="352" y="443"/>
                    </a:lnTo>
                    <a:lnTo>
                      <a:pt x="348" y="448"/>
                    </a:lnTo>
                    <a:lnTo>
                      <a:pt x="343" y="453"/>
                    </a:lnTo>
                    <a:lnTo>
                      <a:pt x="339" y="458"/>
                    </a:lnTo>
                    <a:lnTo>
                      <a:pt x="334" y="462"/>
                    </a:lnTo>
                    <a:lnTo>
                      <a:pt x="330" y="468"/>
                    </a:lnTo>
                    <a:lnTo>
                      <a:pt x="324" y="473"/>
                    </a:lnTo>
                    <a:lnTo>
                      <a:pt x="320" y="479"/>
                    </a:lnTo>
                    <a:lnTo>
                      <a:pt x="311" y="479"/>
                    </a:lnTo>
                    <a:lnTo>
                      <a:pt x="304" y="477"/>
                    </a:lnTo>
                    <a:lnTo>
                      <a:pt x="295" y="474"/>
                    </a:lnTo>
                    <a:lnTo>
                      <a:pt x="286" y="470"/>
                    </a:lnTo>
                    <a:lnTo>
                      <a:pt x="278" y="465"/>
                    </a:lnTo>
                    <a:lnTo>
                      <a:pt x="268" y="461"/>
                    </a:lnTo>
                    <a:lnTo>
                      <a:pt x="259" y="455"/>
                    </a:lnTo>
                    <a:lnTo>
                      <a:pt x="250" y="450"/>
                    </a:lnTo>
                    <a:lnTo>
                      <a:pt x="241" y="445"/>
                    </a:lnTo>
                    <a:lnTo>
                      <a:pt x="231" y="441"/>
                    </a:lnTo>
                    <a:lnTo>
                      <a:pt x="222" y="437"/>
                    </a:lnTo>
                    <a:lnTo>
                      <a:pt x="211" y="435"/>
                    </a:lnTo>
                    <a:lnTo>
                      <a:pt x="202" y="432"/>
                    </a:lnTo>
                    <a:lnTo>
                      <a:pt x="193" y="432"/>
                    </a:lnTo>
                    <a:lnTo>
                      <a:pt x="182" y="433"/>
                    </a:lnTo>
                    <a:lnTo>
                      <a:pt x="172" y="436"/>
                    </a:lnTo>
                    <a:lnTo>
                      <a:pt x="98" y="508"/>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28" name="Полілінія 15"/>
              <p:cNvSpPr>
                <a:spLocks/>
              </p:cNvSpPr>
              <p:nvPr/>
            </p:nvSpPr>
            <p:spPr bwMode="grayWhite">
              <a:xfrm>
                <a:off x="1132014" y="6086856"/>
                <a:ext cx="814388" cy="782638"/>
              </a:xfrm>
              <a:custGeom>
                <a:avLst/>
                <a:gdLst>
                  <a:gd name="T0" fmla="*/ 111 w 513"/>
                  <a:gd name="T1" fmla="*/ 481 h 493"/>
                  <a:gd name="T2" fmla="*/ 85 w 513"/>
                  <a:gd name="T3" fmla="*/ 463 h 493"/>
                  <a:gd name="T4" fmla="*/ 64 w 513"/>
                  <a:gd name="T5" fmla="*/ 433 h 493"/>
                  <a:gd name="T6" fmla="*/ 0 w 513"/>
                  <a:gd name="T7" fmla="*/ 275 h 493"/>
                  <a:gd name="T8" fmla="*/ 3 w 513"/>
                  <a:gd name="T9" fmla="*/ 259 h 493"/>
                  <a:gd name="T10" fmla="*/ 10 w 513"/>
                  <a:gd name="T11" fmla="*/ 240 h 493"/>
                  <a:gd name="T12" fmla="*/ 21 w 513"/>
                  <a:gd name="T13" fmla="*/ 222 h 493"/>
                  <a:gd name="T14" fmla="*/ 35 w 513"/>
                  <a:gd name="T15" fmla="*/ 205 h 493"/>
                  <a:gd name="T16" fmla="*/ 49 w 513"/>
                  <a:gd name="T17" fmla="*/ 193 h 493"/>
                  <a:gd name="T18" fmla="*/ 81 w 513"/>
                  <a:gd name="T19" fmla="*/ 193 h 493"/>
                  <a:gd name="T20" fmla="*/ 112 w 513"/>
                  <a:gd name="T21" fmla="*/ 205 h 493"/>
                  <a:gd name="T22" fmla="*/ 142 w 513"/>
                  <a:gd name="T23" fmla="*/ 220 h 493"/>
                  <a:gd name="T24" fmla="*/ 169 w 513"/>
                  <a:gd name="T25" fmla="*/ 226 h 493"/>
                  <a:gd name="T26" fmla="*/ 194 w 513"/>
                  <a:gd name="T27" fmla="*/ 211 h 493"/>
                  <a:gd name="T28" fmla="*/ 212 w 513"/>
                  <a:gd name="T29" fmla="*/ 183 h 493"/>
                  <a:gd name="T30" fmla="*/ 222 w 513"/>
                  <a:gd name="T31" fmla="*/ 156 h 493"/>
                  <a:gd name="T32" fmla="*/ 213 w 513"/>
                  <a:gd name="T33" fmla="*/ 128 h 493"/>
                  <a:gd name="T34" fmla="*/ 198 w 513"/>
                  <a:gd name="T35" fmla="*/ 115 h 493"/>
                  <a:gd name="T36" fmla="*/ 178 w 513"/>
                  <a:gd name="T37" fmla="*/ 105 h 493"/>
                  <a:gd name="T38" fmla="*/ 158 w 513"/>
                  <a:gd name="T39" fmla="*/ 95 h 493"/>
                  <a:gd name="T40" fmla="*/ 142 w 513"/>
                  <a:gd name="T41" fmla="*/ 81 h 493"/>
                  <a:gd name="T42" fmla="*/ 137 w 513"/>
                  <a:gd name="T43" fmla="*/ 60 h 493"/>
                  <a:gd name="T44" fmla="*/ 146 w 513"/>
                  <a:gd name="T45" fmla="*/ 38 h 493"/>
                  <a:gd name="T46" fmla="*/ 160 w 513"/>
                  <a:gd name="T47" fmla="*/ 20 h 493"/>
                  <a:gd name="T48" fmla="*/ 176 w 513"/>
                  <a:gd name="T49" fmla="*/ 0 h 493"/>
                  <a:gd name="T50" fmla="*/ 198 w 513"/>
                  <a:gd name="T51" fmla="*/ 15 h 493"/>
                  <a:gd name="T52" fmla="*/ 224 w 513"/>
                  <a:gd name="T53" fmla="*/ 26 h 493"/>
                  <a:gd name="T54" fmla="*/ 251 w 513"/>
                  <a:gd name="T55" fmla="*/ 34 h 493"/>
                  <a:gd name="T56" fmla="*/ 279 w 513"/>
                  <a:gd name="T57" fmla="*/ 38 h 493"/>
                  <a:gd name="T58" fmla="*/ 307 w 513"/>
                  <a:gd name="T59" fmla="*/ 37 h 493"/>
                  <a:gd name="T60" fmla="*/ 285 w 513"/>
                  <a:gd name="T61" fmla="*/ 123 h 493"/>
                  <a:gd name="T62" fmla="*/ 295 w 513"/>
                  <a:gd name="T63" fmla="*/ 131 h 493"/>
                  <a:gd name="T64" fmla="*/ 308 w 513"/>
                  <a:gd name="T65" fmla="*/ 140 h 493"/>
                  <a:gd name="T66" fmla="*/ 337 w 513"/>
                  <a:gd name="T67" fmla="*/ 134 h 493"/>
                  <a:gd name="T68" fmla="*/ 357 w 513"/>
                  <a:gd name="T69" fmla="*/ 101 h 493"/>
                  <a:gd name="T70" fmla="*/ 382 w 513"/>
                  <a:gd name="T71" fmla="*/ 69 h 493"/>
                  <a:gd name="T72" fmla="*/ 395 w 513"/>
                  <a:gd name="T73" fmla="*/ 94 h 493"/>
                  <a:gd name="T74" fmla="*/ 416 w 513"/>
                  <a:gd name="T75" fmla="*/ 117 h 493"/>
                  <a:gd name="T76" fmla="*/ 441 w 513"/>
                  <a:gd name="T77" fmla="*/ 137 h 493"/>
                  <a:gd name="T78" fmla="*/ 469 w 513"/>
                  <a:gd name="T79" fmla="*/ 154 h 493"/>
                  <a:gd name="T80" fmla="*/ 501 w 513"/>
                  <a:gd name="T81" fmla="*/ 170 h 493"/>
                  <a:gd name="T82" fmla="*/ 431 w 513"/>
                  <a:gd name="T83" fmla="*/ 287 h 493"/>
                  <a:gd name="T84" fmla="*/ 316 w 513"/>
                  <a:gd name="T85" fmla="*/ 222 h 493"/>
                  <a:gd name="T86" fmla="*/ 299 w 513"/>
                  <a:gd name="T87" fmla="*/ 240 h 493"/>
                  <a:gd name="T88" fmla="*/ 283 w 513"/>
                  <a:gd name="T89" fmla="*/ 261 h 493"/>
                  <a:gd name="T90" fmla="*/ 271 w 513"/>
                  <a:gd name="T91" fmla="*/ 284 h 493"/>
                  <a:gd name="T92" fmla="*/ 262 w 513"/>
                  <a:gd name="T93" fmla="*/ 308 h 493"/>
                  <a:gd name="T94" fmla="*/ 265 w 513"/>
                  <a:gd name="T95" fmla="*/ 334 h 493"/>
                  <a:gd name="T96" fmla="*/ 290 w 513"/>
                  <a:gd name="T97" fmla="*/ 351 h 493"/>
                  <a:gd name="T98" fmla="*/ 325 w 513"/>
                  <a:gd name="T99" fmla="*/ 356 h 493"/>
                  <a:gd name="T100" fmla="*/ 360 w 513"/>
                  <a:gd name="T101" fmla="*/ 359 h 493"/>
                  <a:gd name="T102" fmla="*/ 388 w 513"/>
                  <a:gd name="T103" fmla="*/ 370 h 493"/>
                  <a:gd name="T104" fmla="*/ 400 w 513"/>
                  <a:gd name="T105" fmla="*/ 401 h 493"/>
                  <a:gd name="T106" fmla="*/ 202 w 513"/>
                  <a:gd name="T107" fmla="*/ 404 h 493"/>
                  <a:gd name="T108" fmla="*/ 162 w 513"/>
                  <a:gd name="T109" fmla="*/ 479 h 493"/>
                  <a:gd name="T110" fmla="*/ 150 w 513"/>
                  <a:gd name="T111" fmla="*/ 484 h 493"/>
                  <a:gd name="T112" fmla="*/ 138 w 513"/>
                  <a:gd name="T113" fmla="*/ 4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13" h="493">
                    <a:moveTo>
                      <a:pt x="130" y="492"/>
                    </a:moveTo>
                    <a:lnTo>
                      <a:pt x="120" y="486"/>
                    </a:lnTo>
                    <a:lnTo>
                      <a:pt x="111" y="481"/>
                    </a:lnTo>
                    <a:lnTo>
                      <a:pt x="101" y="475"/>
                    </a:lnTo>
                    <a:lnTo>
                      <a:pt x="93" y="469"/>
                    </a:lnTo>
                    <a:lnTo>
                      <a:pt x="85" y="463"/>
                    </a:lnTo>
                    <a:lnTo>
                      <a:pt x="78" y="454"/>
                    </a:lnTo>
                    <a:lnTo>
                      <a:pt x="71" y="444"/>
                    </a:lnTo>
                    <a:lnTo>
                      <a:pt x="64" y="433"/>
                    </a:lnTo>
                    <a:lnTo>
                      <a:pt x="111" y="353"/>
                    </a:lnTo>
                    <a:lnTo>
                      <a:pt x="0" y="280"/>
                    </a:lnTo>
                    <a:lnTo>
                      <a:pt x="0" y="275"/>
                    </a:lnTo>
                    <a:lnTo>
                      <a:pt x="0" y="270"/>
                    </a:lnTo>
                    <a:lnTo>
                      <a:pt x="1" y="264"/>
                    </a:lnTo>
                    <a:lnTo>
                      <a:pt x="3" y="259"/>
                    </a:lnTo>
                    <a:lnTo>
                      <a:pt x="5" y="252"/>
                    </a:lnTo>
                    <a:lnTo>
                      <a:pt x="7" y="246"/>
                    </a:lnTo>
                    <a:lnTo>
                      <a:pt x="10" y="240"/>
                    </a:lnTo>
                    <a:lnTo>
                      <a:pt x="13" y="234"/>
                    </a:lnTo>
                    <a:lnTo>
                      <a:pt x="17" y="227"/>
                    </a:lnTo>
                    <a:lnTo>
                      <a:pt x="21" y="222"/>
                    </a:lnTo>
                    <a:lnTo>
                      <a:pt x="26" y="216"/>
                    </a:lnTo>
                    <a:lnTo>
                      <a:pt x="30" y="211"/>
                    </a:lnTo>
                    <a:lnTo>
                      <a:pt x="35" y="205"/>
                    </a:lnTo>
                    <a:lnTo>
                      <a:pt x="40" y="201"/>
                    </a:lnTo>
                    <a:lnTo>
                      <a:pt x="44" y="196"/>
                    </a:lnTo>
                    <a:lnTo>
                      <a:pt x="49" y="193"/>
                    </a:lnTo>
                    <a:lnTo>
                      <a:pt x="60" y="191"/>
                    </a:lnTo>
                    <a:lnTo>
                      <a:pt x="70" y="191"/>
                    </a:lnTo>
                    <a:lnTo>
                      <a:pt x="81" y="193"/>
                    </a:lnTo>
                    <a:lnTo>
                      <a:pt x="92" y="196"/>
                    </a:lnTo>
                    <a:lnTo>
                      <a:pt x="102" y="201"/>
                    </a:lnTo>
                    <a:lnTo>
                      <a:pt x="112" y="205"/>
                    </a:lnTo>
                    <a:lnTo>
                      <a:pt x="122" y="211"/>
                    </a:lnTo>
                    <a:lnTo>
                      <a:pt x="132" y="216"/>
                    </a:lnTo>
                    <a:lnTo>
                      <a:pt x="142" y="220"/>
                    </a:lnTo>
                    <a:lnTo>
                      <a:pt x="150" y="223"/>
                    </a:lnTo>
                    <a:lnTo>
                      <a:pt x="160" y="226"/>
                    </a:lnTo>
                    <a:lnTo>
                      <a:pt x="169" y="226"/>
                    </a:lnTo>
                    <a:lnTo>
                      <a:pt x="178" y="223"/>
                    </a:lnTo>
                    <a:lnTo>
                      <a:pt x="186" y="219"/>
                    </a:lnTo>
                    <a:lnTo>
                      <a:pt x="194" y="211"/>
                    </a:lnTo>
                    <a:lnTo>
                      <a:pt x="202" y="200"/>
                    </a:lnTo>
                    <a:lnTo>
                      <a:pt x="207" y="192"/>
                    </a:lnTo>
                    <a:lnTo>
                      <a:pt x="212" y="183"/>
                    </a:lnTo>
                    <a:lnTo>
                      <a:pt x="216" y="174"/>
                    </a:lnTo>
                    <a:lnTo>
                      <a:pt x="219" y="165"/>
                    </a:lnTo>
                    <a:lnTo>
                      <a:pt x="222" y="156"/>
                    </a:lnTo>
                    <a:lnTo>
                      <a:pt x="222" y="146"/>
                    </a:lnTo>
                    <a:lnTo>
                      <a:pt x="219" y="138"/>
                    </a:lnTo>
                    <a:lnTo>
                      <a:pt x="213" y="128"/>
                    </a:lnTo>
                    <a:lnTo>
                      <a:pt x="210" y="123"/>
                    </a:lnTo>
                    <a:lnTo>
                      <a:pt x="204" y="119"/>
                    </a:lnTo>
                    <a:lnTo>
                      <a:pt x="198" y="115"/>
                    </a:lnTo>
                    <a:lnTo>
                      <a:pt x="192" y="112"/>
                    </a:lnTo>
                    <a:lnTo>
                      <a:pt x="186" y="109"/>
                    </a:lnTo>
                    <a:lnTo>
                      <a:pt x="178" y="105"/>
                    </a:lnTo>
                    <a:lnTo>
                      <a:pt x="171" y="102"/>
                    </a:lnTo>
                    <a:lnTo>
                      <a:pt x="165" y="98"/>
                    </a:lnTo>
                    <a:lnTo>
                      <a:pt x="158" y="95"/>
                    </a:lnTo>
                    <a:lnTo>
                      <a:pt x="152" y="91"/>
                    </a:lnTo>
                    <a:lnTo>
                      <a:pt x="146" y="86"/>
                    </a:lnTo>
                    <a:lnTo>
                      <a:pt x="142" y="81"/>
                    </a:lnTo>
                    <a:lnTo>
                      <a:pt x="139" y="74"/>
                    </a:lnTo>
                    <a:lnTo>
                      <a:pt x="137" y="68"/>
                    </a:lnTo>
                    <a:lnTo>
                      <a:pt x="137" y="60"/>
                    </a:lnTo>
                    <a:lnTo>
                      <a:pt x="138" y="51"/>
                    </a:lnTo>
                    <a:lnTo>
                      <a:pt x="142" y="44"/>
                    </a:lnTo>
                    <a:lnTo>
                      <a:pt x="146" y="38"/>
                    </a:lnTo>
                    <a:lnTo>
                      <a:pt x="150" y="32"/>
                    </a:lnTo>
                    <a:lnTo>
                      <a:pt x="155" y="26"/>
                    </a:lnTo>
                    <a:lnTo>
                      <a:pt x="160" y="20"/>
                    </a:lnTo>
                    <a:lnTo>
                      <a:pt x="165" y="14"/>
                    </a:lnTo>
                    <a:lnTo>
                      <a:pt x="170" y="8"/>
                    </a:lnTo>
                    <a:lnTo>
                      <a:pt x="176" y="0"/>
                    </a:lnTo>
                    <a:lnTo>
                      <a:pt x="183" y="5"/>
                    </a:lnTo>
                    <a:lnTo>
                      <a:pt x="191" y="10"/>
                    </a:lnTo>
                    <a:lnTo>
                      <a:pt x="198" y="15"/>
                    </a:lnTo>
                    <a:lnTo>
                      <a:pt x="207" y="19"/>
                    </a:lnTo>
                    <a:lnTo>
                      <a:pt x="215" y="23"/>
                    </a:lnTo>
                    <a:lnTo>
                      <a:pt x="224" y="26"/>
                    </a:lnTo>
                    <a:lnTo>
                      <a:pt x="233" y="29"/>
                    </a:lnTo>
                    <a:lnTo>
                      <a:pt x="242" y="32"/>
                    </a:lnTo>
                    <a:lnTo>
                      <a:pt x="251" y="34"/>
                    </a:lnTo>
                    <a:lnTo>
                      <a:pt x="261" y="36"/>
                    </a:lnTo>
                    <a:lnTo>
                      <a:pt x="270" y="37"/>
                    </a:lnTo>
                    <a:lnTo>
                      <a:pt x="279" y="38"/>
                    </a:lnTo>
                    <a:lnTo>
                      <a:pt x="288" y="38"/>
                    </a:lnTo>
                    <a:lnTo>
                      <a:pt x="298" y="38"/>
                    </a:lnTo>
                    <a:lnTo>
                      <a:pt x="307" y="37"/>
                    </a:lnTo>
                    <a:lnTo>
                      <a:pt x="316" y="36"/>
                    </a:lnTo>
                    <a:lnTo>
                      <a:pt x="282" y="120"/>
                    </a:lnTo>
                    <a:lnTo>
                      <a:pt x="285" y="123"/>
                    </a:lnTo>
                    <a:lnTo>
                      <a:pt x="288" y="126"/>
                    </a:lnTo>
                    <a:lnTo>
                      <a:pt x="291" y="129"/>
                    </a:lnTo>
                    <a:lnTo>
                      <a:pt x="295" y="131"/>
                    </a:lnTo>
                    <a:lnTo>
                      <a:pt x="298" y="134"/>
                    </a:lnTo>
                    <a:lnTo>
                      <a:pt x="303" y="137"/>
                    </a:lnTo>
                    <a:lnTo>
                      <a:pt x="308" y="140"/>
                    </a:lnTo>
                    <a:lnTo>
                      <a:pt x="313" y="142"/>
                    </a:lnTo>
                    <a:lnTo>
                      <a:pt x="327" y="140"/>
                    </a:lnTo>
                    <a:lnTo>
                      <a:pt x="337" y="134"/>
                    </a:lnTo>
                    <a:lnTo>
                      <a:pt x="345" y="125"/>
                    </a:lnTo>
                    <a:lnTo>
                      <a:pt x="352" y="113"/>
                    </a:lnTo>
                    <a:lnTo>
                      <a:pt x="357" y="101"/>
                    </a:lnTo>
                    <a:lnTo>
                      <a:pt x="363" y="89"/>
                    </a:lnTo>
                    <a:lnTo>
                      <a:pt x="372" y="78"/>
                    </a:lnTo>
                    <a:lnTo>
                      <a:pt x="382" y="69"/>
                    </a:lnTo>
                    <a:lnTo>
                      <a:pt x="385" y="77"/>
                    </a:lnTo>
                    <a:lnTo>
                      <a:pt x="390" y="86"/>
                    </a:lnTo>
                    <a:lnTo>
                      <a:pt x="395" y="94"/>
                    </a:lnTo>
                    <a:lnTo>
                      <a:pt x="402" y="101"/>
                    </a:lnTo>
                    <a:lnTo>
                      <a:pt x="409" y="109"/>
                    </a:lnTo>
                    <a:lnTo>
                      <a:pt x="416" y="117"/>
                    </a:lnTo>
                    <a:lnTo>
                      <a:pt x="424" y="123"/>
                    </a:lnTo>
                    <a:lnTo>
                      <a:pt x="432" y="130"/>
                    </a:lnTo>
                    <a:lnTo>
                      <a:pt x="441" y="137"/>
                    </a:lnTo>
                    <a:lnTo>
                      <a:pt x="450" y="143"/>
                    </a:lnTo>
                    <a:lnTo>
                      <a:pt x="459" y="149"/>
                    </a:lnTo>
                    <a:lnTo>
                      <a:pt x="469" y="154"/>
                    </a:lnTo>
                    <a:lnTo>
                      <a:pt x="480" y="159"/>
                    </a:lnTo>
                    <a:lnTo>
                      <a:pt x="490" y="165"/>
                    </a:lnTo>
                    <a:lnTo>
                      <a:pt x="501" y="170"/>
                    </a:lnTo>
                    <a:lnTo>
                      <a:pt x="512" y="174"/>
                    </a:lnTo>
                    <a:lnTo>
                      <a:pt x="447" y="287"/>
                    </a:lnTo>
                    <a:lnTo>
                      <a:pt x="431" y="287"/>
                    </a:lnTo>
                    <a:lnTo>
                      <a:pt x="328" y="211"/>
                    </a:lnTo>
                    <a:lnTo>
                      <a:pt x="322" y="216"/>
                    </a:lnTo>
                    <a:lnTo>
                      <a:pt x="316" y="222"/>
                    </a:lnTo>
                    <a:lnTo>
                      <a:pt x="311" y="227"/>
                    </a:lnTo>
                    <a:lnTo>
                      <a:pt x="305" y="234"/>
                    </a:lnTo>
                    <a:lnTo>
                      <a:pt x="299" y="240"/>
                    </a:lnTo>
                    <a:lnTo>
                      <a:pt x="293" y="247"/>
                    </a:lnTo>
                    <a:lnTo>
                      <a:pt x="288" y="253"/>
                    </a:lnTo>
                    <a:lnTo>
                      <a:pt x="283" y="261"/>
                    </a:lnTo>
                    <a:lnTo>
                      <a:pt x="279" y="268"/>
                    </a:lnTo>
                    <a:lnTo>
                      <a:pt x="275" y="276"/>
                    </a:lnTo>
                    <a:lnTo>
                      <a:pt x="271" y="284"/>
                    </a:lnTo>
                    <a:lnTo>
                      <a:pt x="267" y="292"/>
                    </a:lnTo>
                    <a:lnTo>
                      <a:pt x="265" y="300"/>
                    </a:lnTo>
                    <a:lnTo>
                      <a:pt x="262" y="308"/>
                    </a:lnTo>
                    <a:lnTo>
                      <a:pt x="261" y="316"/>
                    </a:lnTo>
                    <a:lnTo>
                      <a:pt x="259" y="324"/>
                    </a:lnTo>
                    <a:lnTo>
                      <a:pt x="265" y="334"/>
                    </a:lnTo>
                    <a:lnTo>
                      <a:pt x="272" y="342"/>
                    </a:lnTo>
                    <a:lnTo>
                      <a:pt x="281" y="347"/>
                    </a:lnTo>
                    <a:lnTo>
                      <a:pt x="290" y="351"/>
                    </a:lnTo>
                    <a:lnTo>
                      <a:pt x="302" y="353"/>
                    </a:lnTo>
                    <a:lnTo>
                      <a:pt x="313" y="355"/>
                    </a:lnTo>
                    <a:lnTo>
                      <a:pt x="325" y="356"/>
                    </a:lnTo>
                    <a:lnTo>
                      <a:pt x="337" y="357"/>
                    </a:lnTo>
                    <a:lnTo>
                      <a:pt x="348" y="357"/>
                    </a:lnTo>
                    <a:lnTo>
                      <a:pt x="360" y="359"/>
                    </a:lnTo>
                    <a:lnTo>
                      <a:pt x="370" y="361"/>
                    </a:lnTo>
                    <a:lnTo>
                      <a:pt x="380" y="365"/>
                    </a:lnTo>
                    <a:lnTo>
                      <a:pt x="388" y="370"/>
                    </a:lnTo>
                    <a:lnTo>
                      <a:pt x="394" y="378"/>
                    </a:lnTo>
                    <a:lnTo>
                      <a:pt x="399" y="387"/>
                    </a:lnTo>
                    <a:lnTo>
                      <a:pt x="400" y="401"/>
                    </a:lnTo>
                    <a:lnTo>
                      <a:pt x="347" y="480"/>
                    </a:lnTo>
                    <a:lnTo>
                      <a:pt x="225" y="398"/>
                    </a:lnTo>
                    <a:lnTo>
                      <a:pt x="202" y="404"/>
                    </a:lnTo>
                    <a:lnTo>
                      <a:pt x="168" y="477"/>
                    </a:lnTo>
                    <a:lnTo>
                      <a:pt x="165" y="478"/>
                    </a:lnTo>
                    <a:lnTo>
                      <a:pt x="162" y="479"/>
                    </a:lnTo>
                    <a:lnTo>
                      <a:pt x="158" y="481"/>
                    </a:lnTo>
                    <a:lnTo>
                      <a:pt x="154" y="483"/>
                    </a:lnTo>
                    <a:lnTo>
                      <a:pt x="150" y="484"/>
                    </a:lnTo>
                    <a:lnTo>
                      <a:pt x="146" y="487"/>
                    </a:lnTo>
                    <a:lnTo>
                      <a:pt x="142" y="489"/>
                    </a:lnTo>
                    <a:lnTo>
                      <a:pt x="138" y="492"/>
                    </a:lnTo>
                    <a:lnTo>
                      <a:pt x="130" y="492"/>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29" name="Полілінія 16"/>
              <p:cNvSpPr>
                <a:spLocks/>
              </p:cNvSpPr>
              <p:nvPr/>
            </p:nvSpPr>
            <p:spPr bwMode="grayWhite">
              <a:xfrm>
                <a:off x="8064" y="5947156"/>
                <a:ext cx="534988" cy="563563"/>
              </a:xfrm>
              <a:custGeom>
                <a:avLst/>
                <a:gdLst>
                  <a:gd name="T0" fmla="*/ 315 w 337"/>
                  <a:gd name="T1" fmla="*/ 160 h 355"/>
                  <a:gd name="T2" fmla="*/ 280 w 337"/>
                  <a:gd name="T3" fmla="*/ 168 h 355"/>
                  <a:gd name="T4" fmla="*/ 247 w 337"/>
                  <a:gd name="T5" fmla="*/ 179 h 355"/>
                  <a:gd name="T6" fmla="*/ 232 w 337"/>
                  <a:gd name="T7" fmla="*/ 209 h 355"/>
                  <a:gd name="T8" fmla="*/ 240 w 337"/>
                  <a:gd name="T9" fmla="*/ 243 h 355"/>
                  <a:gd name="T10" fmla="*/ 243 w 337"/>
                  <a:gd name="T11" fmla="*/ 275 h 355"/>
                  <a:gd name="T12" fmla="*/ 227 w 337"/>
                  <a:gd name="T13" fmla="*/ 291 h 355"/>
                  <a:gd name="T14" fmla="*/ 202 w 337"/>
                  <a:gd name="T15" fmla="*/ 300 h 355"/>
                  <a:gd name="T16" fmla="*/ 175 w 337"/>
                  <a:gd name="T17" fmla="*/ 303 h 355"/>
                  <a:gd name="T18" fmla="*/ 149 w 337"/>
                  <a:gd name="T19" fmla="*/ 303 h 355"/>
                  <a:gd name="T20" fmla="*/ 142 w 337"/>
                  <a:gd name="T21" fmla="*/ 276 h 355"/>
                  <a:gd name="T22" fmla="*/ 149 w 337"/>
                  <a:gd name="T23" fmla="*/ 243 h 355"/>
                  <a:gd name="T24" fmla="*/ 139 w 337"/>
                  <a:gd name="T25" fmla="*/ 220 h 355"/>
                  <a:gd name="T26" fmla="*/ 121 w 337"/>
                  <a:gd name="T27" fmla="*/ 210 h 355"/>
                  <a:gd name="T28" fmla="*/ 99 w 337"/>
                  <a:gd name="T29" fmla="*/ 206 h 355"/>
                  <a:gd name="T30" fmla="*/ 75 w 337"/>
                  <a:gd name="T31" fmla="*/ 207 h 355"/>
                  <a:gd name="T32" fmla="*/ 51 w 337"/>
                  <a:gd name="T33" fmla="*/ 216 h 355"/>
                  <a:gd name="T34" fmla="*/ 34 w 337"/>
                  <a:gd name="T35" fmla="*/ 234 h 355"/>
                  <a:gd name="T36" fmla="*/ 32 w 337"/>
                  <a:gd name="T37" fmla="*/ 260 h 355"/>
                  <a:gd name="T38" fmla="*/ 43 w 337"/>
                  <a:gd name="T39" fmla="*/ 284 h 355"/>
                  <a:gd name="T40" fmla="*/ 50 w 337"/>
                  <a:gd name="T41" fmla="*/ 309 h 355"/>
                  <a:gd name="T42" fmla="*/ 41 w 337"/>
                  <a:gd name="T43" fmla="*/ 333 h 355"/>
                  <a:gd name="T44" fmla="*/ 25 w 337"/>
                  <a:gd name="T45" fmla="*/ 345 h 355"/>
                  <a:gd name="T46" fmla="*/ 7 w 337"/>
                  <a:gd name="T47" fmla="*/ 353 h 355"/>
                  <a:gd name="T48" fmla="*/ 14 w 337"/>
                  <a:gd name="T49" fmla="*/ 34 h 355"/>
                  <a:gd name="T50" fmla="*/ 16 w 337"/>
                  <a:gd name="T51" fmla="*/ 51 h 355"/>
                  <a:gd name="T52" fmla="*/ 13 w 337"/>
                  <a:gd name="T53" fmla="*/ 68 h 355"/>
                  <a:gd name="T54" fmla="*/ 9 w 337"/>
                  <a:gd name="T55" fmla="*/ 87 h 355"/>
                  <a:gd name="T56" fmla="*/ 12 w 337"/>
                  <a:gd name="T57" fmla="*/ 107 h 355"/>
                  <a:gd name="T58" fmla="*/ 33 w 337"/>
                  <a:gd name="T59" fmla="*/ 126 h 355"/>
                  <a:gd name="T60" fmla="*/ 61 w 337"/>
                  <a:gd name="T61" fmla="*/ 127 h 355"/>
                  <a:gd name="T62" fmla="*/ 81 w 337"/>
                  <a:gd name="T63" fmla="*/ 124 h 355"/>
                  <a:gd name="T64" fmla="*/ 103 w 337"/>
                  <a:gd name="T65" fmla="*/ 121 h 355"/>
                  <a:gd name="T66" fmla="*/ 122 w 337"/>
                  <a:gd name="T67" fmla="*/ 110 h 355"/>
                  <a:gd name="T68" fmla="*/ 135 w 337"/>
                  <a:gd name="T69" fmla="*/ 91 h 355"/>
                  <a:gd name="T70" fmla="*/ 134 w 337"/>
                  <a:gd name="T71" fmla="*/ 71 h 355"/>
                  <a:gd name="T72" fmla="*/ 126 w 337"/>
                  <a:gd name="T73" fmla="*/ 52 h 355"/>
                  <a:gd name="T74" fmla="*/ 118 w 337"/>
                  <a:gd name="T75" fmla="*/ 33 h 355"/>
                  <a:gd name="T76" fmla="*/ 122 w 337"/>
                  <a:gd name="T77" fmla="*/ 13 h 355"/>
                  <a:gd name="T78" fmla="*/ 140 w 337"/>
                  <a:gd name="T79" fmla="*/ 6 h 355"/>
                  <a:gd name="T80" fmla="*/ 163 w 337"/>
                  <a:gd name="T81" fmla="*/ 1 h 355"/>
                  <a:gd name="T82" fmla="*/ 186 w 337"/>
                  <a:gd name="T83" fmla="*/ 1 h 355"/>
                  <a:gd name="T84" fmla="*/ 202 w 337"/>
                  <a:gd name="T85" fmla="*/ 8 h 355"/>
                  <a:gd name="T86" fmla="*/ 207 w 337"/>
                  <a:gd name="T87" fmla="*/ 41 h 355"/>
                  <a:gd name="T88" fmla="*/ 219 w 337"/>
                  <a:gd name="T89" fmla="*/ 68 h 355"/>
                  <a:gd name="T90" fmla="*/ 241 w 337"/>
                  <a:gd name="T91" fmla="*/ 82 h 355"/>
                  <a:gd name="T92" fmla="*/ 267 w 337"/>
                  <a:gd name="T93" fmla="*/ 78 h 355"/>
                  <a:gd name="T94" fmla="*/ 292 w 337"/>
                  <a:gd name="T95" fmla="*/ 64 h 355"/>
                  <a:gd name="T96" fmla="*/ 316 w 337"/>
                  <a:gd name="T97" fmla="*/ 67 h 355"/>
                  <a:gd name="T98" fmla="*/ 323 w 337"/>
                  <a:gd name="T99" fmla="*/ 85 h 355"/>
                  <a:gd name="T100" fmla="*/ 329 w 337"/>
                  <a:gd name="T101" fmla="*/ 105 h 355"/>
                  <a:gd name="T102" fmla="*/ 334 w 337"/>
                  <a:gd name="T103" fmla="*/ 126 h 355"/>
                  <a:gd name="T104" fmla="*/ 335 w 337"/>
                  <a:gd name="T105" fmla="*/ 147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37" h="355">
                    <a:moveTo>
                      <a:pt x="335" y="147"/>
                    </a:moveTo>
                    <a:lnTo>
                      <a:pt x="329" y="153"/>
                    </a:lnTo>
                    <a:lnTo>
                      <a:pt x="323" y="158"/>
                    </a:lnTo>
                    <a:lnTo>
                      <a:pt x="315" y="160"/>
                    </a:lnTo>
                    <a:lnTo>
                      <a:pt x="306" y="163"/>
                    </a:lnTo>
                    <a:lnTo>
                      <a:pt x="297" y="165"/>
                    </a:lnTo>
                    <a:lnTo>
                      <a:pt x="288" y="167"/>
                    </a:lnTo>
                    <a:lnTo>
                      <a:pt x="280" y="168"/>
                    </a:lnTo>
                    <a:lnTo>
                      <a:pt x="270" y="170"/>
                    </a:lnTo>
                    <a:lnTo>
                      <a:pt x="261" y="172"/>
                    </a:lnTo>
                    <a:lnTo>
                      <a:pt x="254" y="175"/>
                    </a:lnTo>
                    <a:lnTo>
                      <a:pt x="247" y="179"/>
                    </a:lnTo>
                    <a:lnTo>
                      <a:pt x="242" y="183"/>
                    </a:lnTo>
                    <a:lnTo>
                      <a:pt x="237" y="191"/>
                    </a:lnTo>
                    <a:lnTo>
                      <a:pt x="233" y="199"/>
                    </a:lnTo>
                    <a:lnTo>
                      <a:pt x="232" y="209"/>
                    </a:lnTo>
                    <a:lnTo>
                      <a:pt x="233" y="222"/>
                    </a:lnTo>
                    <a:lnTo>
                      <a:pt x="236" y="229"/>
                    </a:lnTo>
                    <a:lnTo>
                      <a:pt x="239" y="237"/>
                    </a:lnTo>
                    <a:lnTo>
                      <a:pt x="240" y="243"/>
                    </a:lnTo>
                    <a:lnTo>
                      <a:pt x="242" y="252"/>
                    </a:lnTo>
                    <a:lnTo>
                      <a:pt x="242" y="259"/>
                    </a:lnTo>
                    <a:lnTo>
                      <a:pt x="243" y="266"/>
                    </a:lnTo>
                    <a:lnTo>
                      <a:pt x="243" y="275"/>
                    </a:lnTo>
                    <a:lnTo>
                      <a:pt x="243" y="283"/>
                    </a:lnTo>
                    <a:lnTo>
                      <a:pt x="237" y="286"/>
                    </a:lnTo>
                    <a:lnTo>
                      <a:pt x="232" y="289"/>
                    </a:lnTo>
                    <a:lnTo>
                      <a:pt x="227" y="291"/>
                    </a:lnTo>
                    <a:lnTo>
                      <a:pt x="221" y="293"/>
                    </a:lnTo>
                    <a:lnTo>
                      <a:pt x="216" y="294"/>
                    </a:lnTo>
                    <a:lnTo>
                      <a:pt x="209" y="297"/>
                    </a:lnTo>
                    <a:lnTo>
                      <a:pt x="202" y="300"/>
                    </a:lnTo>
                    <a:lnTo>
                      <a:pt x="195" y="300"/>
                    </a:lnTo>
                    <a:lnTo>
                      <a:pt x="189" y="302"/>
                    </a:lnTo>
                    <a:lnTo>
                      <a:pt x="182" y="303"/>
                    </a:lnTo>
                    <a:lnTo>
                      <a:pt x="175" y="303"/>
                    </a:lnTo>
                    <a:lnTo>
                      <a:pt x="169" y="303"/>
                    </a:lnTo>
                    <a:lnTo>
                      <a:pt x="162" y="303"/>
                    </a:lnTo>
                    <a:lnTo>
                      <a:pt x="155" y="303"/>
                    </a:lnTo>
                    <a:lnTo>
                      <a:pt x="149" y="303"/>
                    </a:lnTo>
                    <a:lnTo>
                      <a:pt x="143" y="299"/>
                    </a:lnTo>
                    <a:lnTo>
                      <a:pt x="140" y="293"/>
                    </a:lnTo>
                    <a:lnTo>
                      <a:pt x="140" y="285"/>
                    </a:lnTo>
                    <a:lnTo>
                      <a:pt x="142" y="276"/>
                    </a:lnTo>
                    <a:lnTo>
                      <a:pt x="144" y="268"/>
                    </a:lnTo>
                    <a:lnTo>
                      <a:pt x="147" y="260"/>
                    </a:lnTo>
                    <a:lnTo>
                      <a:pt x="149" y="252"/>
                    </a:lnTo>
                    <a:lnTo>
                      <a:pt x="149" y="243"/>
                    </a:lnTo>
                    <a:lnTo>
                      <a:pt x="149" y="235"/>
                    </a:lnTo>
                    <a:lnTo>
                      <a:pt x="146" y="229"/>
                    </a:lnTo>
                    <a:lnTo>
                      <a:pt x="143" y="224"/>
                    </a:lnTo>
                    <a:lnTo>
                      <a:pt x="139" y="220"/>
                    </a:lnTo>
                    <a:lnTo>
                      <a:pt x="136" y="217"/>
                    </a:lnTo>
                    <a:lnTo>
                      <a:pt x="130" y="214"/>
                    </a:lnTo>
                    <a:lnTo>
                      <a:pt x="126" y="211"/>
                    </a:lnTo>
                    <a:lnTo>
                      <a:pt x="121" y="210"/>
                    </a:lnTo>
                    <a:lnTo>
                      <a:pt x="116" y="209"/>
                    </a:lnTo>
                    <a:lnTo>
                      <a:pt x="110" y="208"/>
                    </a:lnTo>
                    <a:lnTo>
                      <a:pt x="105" y="208"/>
                    </a:lnTo>
                    <a:lnTo>
                      <a:pt x="99" y="206"/>
                    </a:lnTo>
                    <a:lnTo>
                      <a:pt x="93" y="206"/>
                    </a:lnTo>
                    <a:lnTo>
                      <a:pt x="87" y="207"/>
                    </a:lnTo>
                    <a:lnTo>
                      <a:pt x="81" y="206"/>
                    </a:lnTo>
                    <a:lnTo>
                      <a:pt x="75" y="207"/>
                    </a:lnTo>
                    <a:lnTo>
                      <a:pt x="70" y="207"/>
                    </a:lnTo>
                    <a:lnTo>
                      <a:pt x="62" y="209"/>
                    </a:lnTo>
                    <a:lnTo>
                      <a:pt x="56" y="212"/>
                    </a:lnTo>
                    <a:lnTo>
                      <a:pt x="51" y="216"/>
                    </a:lnTo>
                    <a:lnTo>
                      <a:pt x="46" y="219"/>
                    </a:lnTo>
                    <a:lnTo>
                      <a:pt x="41" y="224"/>
                    </a:lnTo>
                    <a:lnTo>
                      <a:pt x="37" y="229"/>
                    </a:lnTo>
                    <a:lnTo>
                      <a:pt x="34" y="234"/>
                    </a:lnTo>
                    <a:lnTo>
                      <a:pt x="29" y="241"/>
                    </a:lnTo>
                    <a:lnTo>
                      <a:pt x="30" y="248"/>
                    </a:lnTo>
                    <a:lnTo>
                      <a:pt x="31" y="253"/>
                    </a:lnTo>
                    <a:lnTo>
                      <a:pt x="32" y="260"/>
                    </a:lnTo>
                    <a:lnTo>
                      <a:pt x="35" y="266"/>
                    </a:lnTo>
                    <a:lnTo>
                      <a:pt x="37" y="272"/>
                    </a:lnTo>
                    <a:lnTo>
                      <a:pt x="42" y="279"/>
                    </a:lnTo>
                    <a:lnTo>
                      <a:pt x="43" y="284"/>
                    </a:lnTo>
                    <a:lnTo>
                      <a:pt x="45" y="289"/>
                    </a:lnTo>
                    <a:lnTo>
                      <a:pt x="49" y="296"/>
                    </a:lnTo>
                    <a:lnTo>
                      <a:pt x="50" y="303"/>
                    </a:lnTo>
                    <a:lnTo>
                      <a:pt x="50" y="309"/>
                    </a:lnTo>
                    <a:lnTo>
                      <a:pt x="50" y="316"/>
                    </a:lnTo>
                    <a:lnTo>
                      <a:pt x="49" y="321"/>
                    </a:lnTo>
                    <a:lnTo>
                      <a:pt x="47" y="326"/>
                    </a:lnTo>
                    <a:lnTo>
                      <a:pt x="41" y="333"/>
                    </a:lnTo>
                    <a:lnTo>
                      <a:pt x="35" y="339"/>
                    </a:lnTo>
                    <a:lnTo>
                      <a:pt x="32" y="341"/>
                    </a:lnTo>
                    <a:lnTo>
                      <a:pt x="30" y="343"/>
                    </a:lnTo>
                    <a:lnTo>
                      <a:pt x="25" y="345"/>
                    </a:lnTo>
                    <a:lnTo>
                      <a:pt x="21" y="348"/>
                    </a:lnTo>
                    <a:lnTo>
                      <a:pt x="17" y="349"/>
                    </a:lnTo>
                    <a:lnTo>
                      <a:pt x="12" y="350"/>
                    </a:lnTo>
                    <a:lnTo>
                      <a:pt x="7" y="353"/>
                    </a:lnTo>
                    <a:lnTo>
                      <a:pt x="0" y="354"/>
                    </a:lnTo>
                    <a:lnTo>
                      <a:pt x="0" y="19"/>
                    </a:lnTo>
                    <a:lnTo>
                      <a:pt x="12" y="31"/>
                    </a:lnTo>
                    <a:lnTo>
                      <a:pt x="14" y="34"/>
                    </a:lnTo>
                    <a:lnTo>
                      <a:pt x="16" y="39"/>
                    </a:lnTo>
                    <a:lnTo>
                      <a:pt x="18" y="43"/>
                    </a:lnTo>
                    <a:lnTo>
                      <a:pt x="17" y="47"/>
                    </a:lnTo>
                    <a:lnTo>
                      <a:pt x="16" y="51"/>
                    </a:lnTo>
                    <a:lnTo>
                      <a:pt x="16" y="56"/>
                    </a:lnTo>
                    <a:lnTo>
                      <a:pt x="16" y="60"/>
                    </a:lnTo>
                    <a:lnTo>
                      <a:pt x="14" y="64"/>
                    </a:lnTo>
                    <a:lnTo>
                      <a:pt x="13" y="68"/>
                    </a:lnTo>
                    <a:lnTo>
                      <a:pt x="12" y="73"/>
                    </a:lnTo>
                    <a:lnTo>
                      <a:pt x="11" y="78"/>
                    </a:lnTo>
                    <a:lnTo>
                      <a:pt x="10" y="82"/>
                    </a:lnTo>
                    <a:lnTo>
                      <a:pt x="9" y="87"/>
                    </a:lnTo>
                    <a:lnTo>
                      <a:pt x="9" y="92"/>
                    </a:lnTo>
                    <a:lnTo>
                      <a:pt x="8" y="97"/>
                    </a:lnTo>
                    <a:lnTo>
                      <a:pt x="9" y="102"/>
                    </a:lnTo>
                    <a:lnTo>
                      <a:pt x="12" y="107"/>
                    </a:lnTo>
                    <a:lnTo>
                      <a:pt x="16" y="112"/>
                    </a:lnTo>
                    <a:lnTo>
                      <a:pt x="19" y="118"/>
                    </a:lnTo>
                    <a:lnTo>
                      <a:pt x="27" y="122"/>
                    </a:lnTo>
                    <a:lnTo>
                      <a:pt x="33" y="126"/>
                    </a:lnTo>
                    <a:lnTo>
                      <a:pt x="40" y="128"/>
                    </a:lnTo>
                    <a:lnTo>
                      <a:pt x="48" y="128"/>
                    </a:lnTo>
                    <a:lnTo>
                      <a:pt x="56" y="129"/>
                    </a:lnTo>
                    <a:lnTo>
                      <a:pt x="61" y="127"/>
                    </a:lnTo>
                    <a:lnTo>
                      <a:pt x="65" y="127"/>
                    </a:lnTo>
                    <a:lnTo>
                      <a:pt x="70" y="126"/>
                    </a:lnTo>
                    <a:lnTo>
                      <a:pt x="76" y="126"/>
                    </a:lnTo>
                    <a:lnTo>
                      <a:pt x="81" y="124"/>
                    </a:lnTo>
                    <a:lnTo>
                      <a:pt x="87" y="124"/>
                    </a:lnTo>
                    <a:lnTo>
                      <a:pt x="92" y="123"/>
                    </a:lnTo>
                    <a:lnTo>
                      <a:pt x="98" y="121"/>
                    </a:lnTo>
                    <a:lnTo>
                      <a:pt x="103" y="121"/>
                    </a:lnTo>
                    <a:lnTo>
                      <a:pt x="107" y="119"/>
                    </a:lnTo>
                    <a:lnTo>
                      <a:pt x="112" y="116"/>
                    </a:lnTo>
                    <a:lnTo>
                      <a:pt x="117" y="114"/>
                    </a:lnTo>
                    <a:lnTo>
                      <a:pt x="122" y="110"/>
                    </a:lnTo>
                    <a:lnTo>
                      <a:pt x="125" y="106"/>
                    </a:lnTo>
                    <a:lnTo>
                      <a:pt x="128" y="101"/>
                    </a:lnTo>
                    <a:lnTo>
                      <a:pt x="131" y="96"/>
                    </a:lnTo>
                    <a:lnTo>
                      <a:pt x="135" y="91"/>
                    </a:lnTo>
                    <a:lnTo>
                      <a:pt x="136" y="85"/>
                    </a:lnTo>
                    <a:lnTo>
                      <a:pt x="136" y="81"/>
                    </a:lnTo>
                    <a:lnTo>
                      <a:pt x="136" y="76"/>
                    </a:lnTo>
                    <a:lnTo>
                      <a:pt x="134" y="71"/>
                    </a:lnTo>
                    <a:lnTo>
                      <a:pt x="133" y="67"/>
                    </a:lnTo>
                    <a:lnTo>
                      <a:pt x="131" y="62"/>
                    </a:lnTo>
                    <a:lnTo>
                      <a:pt x="128" y="56"/>
                    </a:lnTo>
                    <a:lnTo>
                      <a:pt x="126" y="52"/>
                    </a:lnTo>
                    <a:lnTo>
                      <a:pt x="124" y="47"/>
                    </a:lnTo>
                    <a:lnTo>
                      <a:pt x="122" y="43"/>
                    </a:lnTo>
                    <a:lnTo>
                      <a:pt x="119" y="38"/>
                    </a:lnTo>
                    <a:lnTo>
                      <a:pt x="118" y="33"/>
                    </a:lnTo>
                    <a:lnTo>
                      <a:pt x="118" y="28"/>
                    </a:lnTo>
                    <a:lnTo>
                      <a:pt x="118" y="22"/>
                    </a:lnTo>
                    <a:lnTo>
                      <a:pt x="118" y="18"/>
                    </a:lnTo>
                    <a:lnTo>
                      <a:pt x="122" y="13"/>
                    </a:lnTo>
                    <a:lnTo>
                      <a:pt x="127" y="11"/>
                    </a:lnTo>
                    <a:lnTo>
                      <a:pt x="130" y="9"/>
                    </a:lnTo>
                    <a:lnTo>
                      <a:pt x="136" y="8"/>
                    </a:lnTo>
                    <a:lnTo>
                      <a:pt x="140" y="6"/>
                    </a:lnTo>
                    <a:lnTo>
                      <a:pt x="145" y="4"/>
                    </a:lnTo>
                    <a:lnTo>
                      <a:pt x="151" y="3"/>
                    </a:lnTo>
                    <a:lnTo>
                      <a:pt x="156" y="4"/>
                    </a:lnTo>
                    <a:lnTo>
                      <a:pt x="163" y="1"/>
                    </a:lnTo>
                    <a:lnTo>
                      <a:pt x="169" y="2"/>
                    </a:lnTo>
                    <a:lnTo>
                      <a:pt x="174" y="1"/>
                    </a:lnTo>
                    <a:lnTo>
                      <a:pt x="180" y="2"/>
                    </a:lnTo>
                    <a:lnTo>
                      <a:pt x="186" y="1"/>
                    </a:lnTo>
                    <a:lnTo>
                      <a:pt x="192" y="0"/>
                    </a:lnTo>
                    <a:lnTo>
                      <a:pt x="198" y="0"/>
                    </a:lnTo>
                    <a:lnTo>
                      <a:pt x="203" y="0"/>
                    </a:lnTo>
                    <a:lnTo>
                      <a:pt x="202" y="8"/>
                    </a:lnTo>
                    <a:lnTo>
                      <a:pt x="203" y="15"/>
                    </a:lnTo>
                    <a:lnTo>
                      <a:pt x="204" y="24"/>
                    </a:lnTo>
                    <a:lnTo>
                      <a:pt x="205" y="33"/>
                    </a:lnTo>
                    <a:lnTo>
                      <a:pt x="207" y="41"/>
                    </a:lnTo>
                    <a:lnTo>
                      <a:pt x="211" y="49"/>
                    </a:lnTo>
                    <a:lnTo>
                      <a:pt x="212" y="57"/>
                    </a:lnTo>
                    <a:lnTo>
                      <a:pt x="217" y="65"/>
                    </a:lnTo>
                    <a:lnTo>
                      <a:pt x="219" y="68"/>
                    </a:lnTo>
                    <a:lnTo>
                      <a:pt x="224" y="72"/>
                    </a:lnTo>
                    <a:lnTo>
                      <a:pt x="228" y="76"/>
                    </a:lnTo>
                    <a:lnTo>
                      <a:pt x="234" y="79"/>
                    </a:lnTo>
                    <a:lnTo>
                      <a:pt x="241" y="82"/>
                    </a:lnTo>
                    <a:lnTo>
                      <a:pt x="248" y="82"/>
                    </a:lnTo>
                    <a:lnTo>
                      <a:pt x="254" y="83"/>
                    </a:lnTo>
                    <a:lnTo>
                      <a:pt x="261" y="80"/>
                    </a:lnTo>
                    <a:lnTo>
                      <a:pt x="267" y="78"/>
                    </a:lnTo>
                    <a:lnTo>
                      <a:pt x="273" y="74"/>
                    </a:lnTo>
                    <a:lnTo>
                      <a:pt x="280" y="71"/>
                    </a:lnTo>
                    <a:lnTo>
                      <a:pt x="286" y="67"/>
                    </a:lnTo>
                    <a:lnTo>
                      <a:pt x="292" y="64"/>
                    </a:lnTo>
                    <a:lnTo>
                      <a:pt x="298" y="61"/>
                    </a:lnTo>
                    <a:lnTo>
                      <a:pt x="305" y="62"/>
                    </a:lnTo>
                    <a:lnTo>
                      <a:pt x="313" y="63"/>
                    </a:lnTo>
                    <a:lnTo>
                      <a:pt x="316" y="67"/>
                    </a:lnTo>
                    <a:lnTo>
                      <a:pt x="318" y="71"/>
                    </a:lnTo>
                    <a:lnTo>
                      <a:pt x="320" y="74"/>
                    </a:lnTo>
                    <a:lnTo>
                      <a:pt x="322" y="80"/>
                    </a:lnTo>
                    <a:lnTo>
                      <a:pt x="323" y="85"/>
                    </a:lnTo>
                    <a:lnTo>
                      <a:pt x="326" y="90"/>
                    </a:lnTo>
                    <a:lnTo>
                      <a:pt x="329" y="94"/>
                    </a:lnTo>
                    <a:lnTo>
                      <a:pt x="328" y="100"/>
                    </a:lnTo>
                    <a:lnTo>
                      <a:pt x="329" y="105"/>
                    </a:lnTo>
                    <a:lnTo>
                      <a:pt x="331" y="110"/>
                    </a:lnTo>
                    <a:lnTo>
                      <a:pt x="332" y="115"/>
                    </a:lnTo>
                    <a:lnTo>
                      <a:pt x="333" y="121"/>
                    </a:lnTo>
                    <a:lnTo>
                      <a:pt x="334" y="126"/>
                    </a:lnTo>
                    <a:lnTo>
                      <a:pt x="334" y="131"/>
                    </a:lnTo>
                    <a:lnTo>
                      <a:pt x="335" y="137"/>
                    </a:lnTo>
                    <a:lnTo>
                      <a:pt x="336" y="142"/>
                    </a:lnTo>
                    <a:lnTo>
                      <a:pt x="335" y="147"/>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sp>
            <p:nvSpPr>
              <p:cNvPr id="30" name="Полілінія 17"/>
              <p:cNvSpPr>
                <a:spLocks/>
              </p:cNvSpPr>
              <p:nvPr/>
            </p:nvSpPr>
            <p:spPr bwMode="grayWhite">
              <a:xfrm>
                <a:off x="274764" y="6323394"/>
                <a:ext cx="676275" cy="541338"/>
              </a:xfrm>
              <a:custGeom>
                <a:avLst/>
                <a:gdLst>
                  <a:gd name="T0" fmla="*/ 131 w 426"/>
                  <a:gd name="T1" fmla="*/ 340 h 341"/>
                  <a:gd name="T2" fmla="*/ 132 w 426"/>
                  <a:gd name="T3" fmla="*/ 311 h 341"/>
                  <a:gd name="T4" fmla="*/ 128 w 426"/>
                  <a:gd name="T5" fmla="*/ 290 h 341"/>
                  <a:gd name="T6" fmla="*/ 100 w 426"/>
                  <a:gd name="T7" fmla="*/ 265 h 341"/>
                  <a:gd name="T8" fmla="*/ 37 w 426"/>
                  <a:gd name="T9" fmla="*/ 249 h 341"/>
                  <a:gd name="T10" fmla="*/ 2 w 426"/>
                  <a:gd name="T11" fmla="*/ 210 h 341"/>
                  <a:gd name="T12" fmla="*/ 0 w 426"/>
                  <a:gd name="T13" fmla="*/ 174 h 341"/>
                  <a:gd name="T14" fmla="*/ 10 w 426"/>
                  <a:gd name="T15" fmla="*/ 150 h 341"/>
                  <a:gd name="T16" fmla="*/ 32 w 426"/>
                  <a:gd name="T17" fmla="*/ 135 h 341"/>
                  <a:gd name="T18" fmla="*/ 48 w 426"/>
                  <a:gd name="T19" fmla="*/ 136 h 341"/>
                  <a:gd name="T20" fmla="*/ 82 w 426"/>
                  <a:gd name="T21" fmla="*/ 142 h 341"/>
                  <a:gd name="T22" fmla="*/ 98 w 426"/>
                  <a:gd name="T23" fmla="*/ 145 h 341"/>
                  <a:gd name="T24" fmla="*/ 123 w 426"/>
                  <a:gd name="T25" fmla="*/ 146 h 341"/>
                  <a:gd name="T26" fmla="*/ 154 w 426"/>
                  <a:gd name="T27" fmla="*/ 136 h 341"/>
                  <a:gd name="T28" fmla="*/ 172 w 426"/>
                  <a:gd name="T29" fmla="*/ 117 h 341"/>
                  <a:gd name="T30" fmla="*/ 181 w 426"/>
                  <a:gd name="T31" fmla="*/ 103 h 341"/>
                  <a:gd name="T32" fmla="*/ 185 w 426"/>
                  <a:gd name="T33" fmla="*/ 91 h 341"/>
                  <a:gd name="T34" fmla="*/ 181 w 426"/>
                  <a:gd name="T35" fmla="*/ 75 h 341"/>
                  <a:gd name="T36" fmla="*/ 178 w 426"/>
                  <a:gd name="T37" fmla="*/ 57 h 341"/>
                  <a:gd name="T38" fmla="*/ 175 w 426"/>
                  <a:gd name="T39" fmla="*/ 41 h 341"/>
                  <a:gd name="T40" fmla="*/ 177 w 426"/>
                  <a:gd name="T41" fmla="*/ 23 h 341"/>
                  <a:gd name="T42" fmla="*/ 185 w 426"/>
                  <a:gd name="T43" fmla="*/ 4 h 341"/>
                  <a:gd name="T44" fmla="*/ 201 w 426"/>
                  <a:gd name="T45" fmla="*/ 0 h 341"/>
                  <a:gd name="T46" fmla="*/ 220 w 426"/>
                  <a:gd name="T47" fmla="*/ 0 h 341"/>
                  <a:gd name="T48" fmla="*/ 240 w 426"/>
                  <a:gd name="T49" fmla="*/ 4 h 341"/>
                  <a:gd name="T50" fmla="*/ 246 w 426"/>
                  <a:gd name="T51" fmla="*/ 7 h 341"/>
                  <a:gd name="T52" fmla="*/ 265 w 426"/>
                  <a:gd name="T53" fmla="*/ 16 h 341"/>
                  <a:gd name="T54" fmla="*/ 275 w 426"/>
                  <a:gd name="T55" fmla="*/ 25 h 341"/>
                  <a:gd name="T56" fmla="*/ 284 w 426"/>
                  <a:gd name="T57" fmla="*/ 37 h 341"/>
                  <a:gd name="T58" fmla="*/ 287 w 426"/>
                  <a:gd name="T59" fmla="*/ 58 h 341"/>
                  <a:gd name="T60" fmla="*/ 280 w 426"/>
                  <a:gd name="T61" fmla="*/ 80 h 341"/>
                  <a:gd name="T62" fmla="*/ 269 w 426"/>
                  <a:gd name="T63" fmla="*/ 101 h 341"/>
                  <a:gd name="T64" fmla="*/ 261 w 426"/>
                  <a:gd name="T65" fmla="*/ 132 h 341"/>
                  <a:gd name="T66" fmla="*/ 271 w 426"/>
                  <a:gd name="T67" fmla="*/ 157 h 341"/>
                  <a:gd name="T68" fmla="*/ 286 w 426"/>
                  <a:gd name="T69" fmla="*/ 171 h 341"/>
                  <a:gd name="T70" fmla="*/ 305 w 426"/>
                  <a:gd name="T71" fmla="*/ 181 h 341"/>
                  <a:gd name="T72" fmla="*/ 326 w 426"/>
                  <a:gd name="T73" fmla="*/ 185 h 341"/>
                  <a:gd name="T74" fmla="*/ 337 w 426"/>
                  <a:gd name="T75" fmla="*/ 186 h 341"/>
                  <a:gd name="T76" fmla="*/ 360 w 426"/>
                  <a:gd name="T77" fmla="*/ 188 h 341"/>
                  <a:gd name="T78" fmla="*/ 395 w 426"/>
                  <a:gd name="T79" fmla="*/ 190 h 341"/>
                  <a:gd name="T80" fmla="*/ 417 w 426"/>
                  <a:gd name="T81" fmla="*/ 208 h 341"/>
                  <a:gd name="T82" fmla="*/ 425 w 426"/>
                  <a:gd name="T83" fmla="*/ 246 h 341"/>
                  <a:gd name="T84" fmla="*/ 412 w 426"/>
                  <a:gd name="T85" fmla="*/ 300 h 341"/>
                  <a:gd name="T86" fmla="*/ 400 w 426"/>
                  <a:gd name="T87" fmla="*/ 329 h 341"/>
                  <a:gd name="T88" fmla="*/ 393 w 426"/>
                  <a:gd name="T89" fmla="*/ 334 h 341"/>
                  <a:gd name="T90" fmla="*/ 377 w 426"/>
                  <a:gd name="T91" fmla="*/ 339 h 341"/>
                  <a:gd name="T92" fmla="*/ 362 w 426"/>
                  <a:gd name="T93" fmla="*/ 338 h 341"/>
                  <a:gd name="T94" fmla="*/ 338 w 426"/>
                  <a:gd name="T95" fmla="*/ 331 h 341"/>
                  <a:gd name="T96" fmla="*/ 329 w 426"/>
                  <a:gd name="T97" fmla="*/ 327 h 341"/>
                  <a:gd name="T98" fmla="*/ 313 w 426"/>
                  <a:gd name="T99" fmla="*/ 322 h 341"/>
                  <a:gd name="T100" fmla="*/ 297 w 426"/>
                  <a:gd name="T101" fmla="*/ 317 h 341"/>
                  <a:gd name="T102" fmla="*/ 280 w 426"/>
                  <a:gd name="T103" fmla="*/ 315 h 341"/>
                  <a:gd name="T104" fmla="*/ 260 w 426"/>
                  <a:gd name="T105" fmla="*/ 324 h 341"/>
                  <a:gd name="T106" fmla="*/ 246 w 426"/>
                  <a:gd name="T107" fmla="*/ 340 h 341"/>
                  <a:gd name="T108" fmla="*/ 131 w 426"/>
                  <a:gd name="T109" fmla="*/ 34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6" h="341">
                    <a:moveTo>
                      <a:pt x="131" y="340"/>
                    </a:moveTo>
                    <a:lnTo>
                      <a:pt x="132" y="311"/>
                    </a:lnTo>
                    <a:lnTo>
                      <a:pt x="128" y="290"/>
                    </a:lnTo>
                    <a:lnTo>
                      <a:pt x="100" y="265"/>
                    </a:lnTo>
                    <a:lnTo>
                      <a:pt x="37" y="249"/>
                    </a:lnTo>
                    <a:lnTo>
                      <a:pt x="2" y="210"/>
                    </a:lnTo>
                    <a:lnTo>
                      <a:pt x="0" y="174"/>
                    </a:lnTo>
                    <a:lnTo>
                      <a:pt x="10" y="150"/>
                    </a:lnTo>
                    <a:lnTo>
                      <a:pt x="32" y="135"/>
                    </a:lnTo>
                    <a:lnTo>
                      <a:pt x="48" y="136"/>
                    </a:lnTo>
                    <a:lnTo>
                      <a:pt x="82" y="142"/>
                    </a:lnTo>
                    <a:lnTo>
                      <a:pt x="98" y="145"/>
                    </a:lnTo>
                    <a:lnTo>
                      <a:pt x="123" y="146"/>
                    </a:lnTo>
                    <a:lnTo>
                      <a:pt x="154" y="136"/>
                    </a:lnTo>
                    <a:lnTo>
                      <a:pt x="172" y="117"/>
                    </a:lnTo>
                    <a:lnTo>
                      <a:pt x="181" y="103"/>
                    </a:lnTo>
                    <a:lnTo>
                      <a:pt x="185" y="91"/>
                    </a:lnTo>
                    <a:lnTo>
                      <a:pt x="181" y="75"/>
                    </a:lnTo>
                    <a:lnTo>
                      <a:pt x="178" y="57"/>
                    </a:lnTo>
                    <a:lnTo>
                      <a:pt x="175" y="41"/>
                    </a:lnTo>
                    <a:lnTo>
                      <a:pt x="177" y="23"/>
                    </a:lnTo>
                    <a:lnTo>
                      <a:pt x="185" y="4"/>
                    </a:lnTo>
                    <a:lnTo>
                      <a:pt x="201" y="0"/>
                    </a:lnTo>
                    <a:lnTo>
                      <a:pt x="220" y="0"/>
                    </a:lnTo>
                    <a:lnTo>
                      <a:pt x="240" y="4"/>
                    </a:lnTo>
                    <a:lnTo>
                      <a:pt x="246" y="7"/>
                    </a:lnTo>
                    <a:lnTo>
                      <a:pt x="265" y="16"/>
                    </a:lnTo>
                    <a:lnTo>
                      <a:pt x="275" y="25"/>
                    </a:lnTo>
                    <a:lnTo>
                      <a:pt x="284" y="37"/>
                    </a:lnTo>
                    <a:lnTo>
                      <a:pt x="287" y="58"/>
                    </a:lnTo>
                    <a:lnTo>
                      <a:pt x="280" y="80"/>
                    </a:lnTo>
                    <a:lnTo>
                      <a:pt x="269" y="101"/>
                    </a:lnTo>
                    <a:lnTo>
                      <a:pt x="261" y="132"/>
                    </a:lnTo>
                    <a:lnTo>
                      <a:pt x="271" y="157"/>
                    </a:lnTo>
                    <a:lnTo>
                      <a:pt x="286" y="171"/>
                    </a:lnTo>
                    <a:lnTo>
                      <a:pt x="305" y="181"/>
                    </a:lnTo>
                    <a:lnTo>
                      <a:pt x="326" y="185"/>
                    </a:lnTo>
                    <a:lnTo>
                      <a:pt x="337" y="186"/>
                    </a:lnTo>
                    <a:lnTo>
                      <a:pt x="360" y="188"/>
                    </a:lnTo>
                    <a:lnTo>
                      <a:pt x="395" y="190"/>
                    </a:lnTo>
                    <a:lnTo>
                      <a:pt x="417" y="208"/>
                    </a:lnTo>
                    <a:lnTo>
                      <a:pt x="425" y="246"/>
                    </a:lnTo>
                    <a:lnTo>
                      <a:pt x="412" y="300"/>
                    </a:lnTo>
                    <a:lnTo>
                      <a:pt x="400" y="329"/>
                    </a:lnTo>
                    <a:lnTo>
                      <a:pt x="393" y="334"/>
                    </a:lnTo>
                    <a:lnTo>
                      <a:pt x="377" y="339"/>
                    </a:lnTo>
                    <a:lnTo>
                      <a:pt x="362" y="338"/>
                    </a:lnTo>
                    <a:lnTo>
                      <a:pt x="338" y="331"/>
                    </a:lnTo>
                    <a:lnTo>
                      <a:pt x="329" y="327"/>
                    </a:lnTo>
                    <a:lnTo>
                      <a:pt x="313" y="322"/>
                    </a:lnTo>
                    <a:lnTo>
                      <a:pt x="297" y="317"/>
                    </a:lnTo>
                    <a:lnTo>
                      <a:pt x="280" y="315"/>
                    </a:lnTo>
                    <a:lnTo>
                      <a:pt x="260" y="324"/>
                    </a:lnTo>
                    <a:lnTo>
                      <a:pt x="246" y="340"/>
                    </a:lnTo>
                    <a:lnTo>
                      <a:pt x="131" y="340"/>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rtlCol="0"/>
              <a:lstStyle/>
              <a:p>
                <a:pPr rtl="0"/>
                <a:endParaRPr lang="uk-UA" noProof="0" dirty="0"/>
              </a:p>
            </p:txBody>
          </p:sp>
        </p:grpSp>
      </p:grpSp>
      <p:sp>
        <p:nvSpPr>
          <p:cNvPr id="2" name="Місце для заголовка 1"/>
          <p:cNvSpPr>
            <a:spLocks noGrp="1"/>
          </p:cNvSpPr>
          <p:nvPr>
            <p:ph type="title"/>
          </p:nvPr>
        </p:nvSpPr>
        <p:spPr>
          <a:xfrm>
            <a:off x="1593436" y="177800"/>
            <a:ext cx="9782801" cy="1239837"/>
          </a:xfrm>
          <a:prstGeom prst="rect">
            <a:avLst/>
          </a:prstGeom>
        </p:spPr>
        <p:txBody>
          <a:bodyPr vert="horz" lIns="91440" tIns="45720" rIns="91440" bIns="45720" rtlCol="0" anchor="b">
            <a:normAutofit/>
            <a:scene3d>
              <a:camera prst="orthographicFront"/>
              <a:lightRig rig="threePt" dir="t"/>
            </a:scene3d>
            <a:sp3d extrusionH="57150">
              <a:bevelT w="38100" h="38100"/>
            </a:sp3d>
          </a:bodyPr>
          <a:lstStyle/>
          <a:p>
            <a:pPr rtl="0"/>
            <a:r>
              <a:rPr lang="uk-UA" noProof="0" dirty="0" smtClean="0"/>
              <a:t>Зразок заголовка</a:t>
            </a:r>
            <a:endParaRPr lang="uk-UA" noProof="0" dirty="0"/>
          </a:p>
        </p:txBody>
      </p:sp>
      <p:sp>
        <p:nvSpPr>
          <p:cNvPr id="3" name="Місце для тексту 2"/>
          <p:cNvSpPr>
            <a:spLocks noGrp="1"/>
          </p:cNvSpPr>
          <p:nvPr>
            <p:ph type="body" idx="1"/>
          </p:nvPr>
        </p:nvSpPr>
        <p:spPr>
          <a:xfrm>
            <a:off x="1593436" y="1600200"/>
            <a:ext cx="9782801" cy="4572000"/>
          </a:xfrm>
          <a:prstGeom prst="rect">
            <a:avLst/>
          </a:prstGeom>
        </p:spPr>
        <p:txBody>
          <a:bodyPr vert="horz" lIns="91440" tIns="45720" rIns="91440" bIns="45720" rtlCol="0">
            <a:normAutofit/>
          </a:bodyPr>
          <a:lstStyle/>
          <a:p>
            <a:pPr lvl="0" rtl="0"/>
            <a:r>
              <a:rPr lang="uk-UA" noProof="0" dirty="0" smtClean="0"/>
              <a:t>Зразки заголовків</a:t>
            </a:r>
          </a:p>
          <a:p>
            <a:pPr lvl="1" rtl="0"/>
            <a:r>
              <a:rPr lang="uk-UA" noProof="0" dirty="0" smtClean="0"/>
              <a:t>Другий рівень</a:t>
            </a:r>
          </a:p>
          <a:p>
            <a:pPr lvl="2" rtl="0"/>
            <a:r>
              <a:rPr lang="uk-UA" noProof="0" dirty="0" smtClean="0"/>
              <a:t>Третій рівень</a:t>
            </a:r>
          </a:p>
          <a:p>
            <a:pPr lvl="3" rtl="0"/>
            <a:r>
              <a:rPr lang="uk-UA" noProof="0" dirty="0" smtClean="0"/>
              <a:t>Четвертий рівень</a:t>
            </a:r>
          </a:p>
          <a:p>
            <a:pPr lvl="4" rtl="0"/>
            <a:r>
              <a:rPr lang="uk-UA" noProof="0" dirty="0" smtClean="0"/>
              <a:t>П’ятий рівень</a:t>
            </a:r>
            <a:endParaRPr lang="uk-UA" noProof="0" dirty="0"/>
          </a:p>
        </p:txBody>
      </p:sp>
      <p:sp>
        <p:nvSpPr>
          <p:cNvPr id="4" name="Місце для дати 3"/>
          <p:cNvSpPr>
            <a:spLocks noGrp="1"/>
          </p:cNvSpPr>
          <p:nvPr>
            <p:ph type="dt" sz="half" idx="2"/>
          </p:nvPr>
        </p:nvSpPr>
        <p:spPr>
          <a:xfrm>
            <a:off x="5180250" y="6356351"/>
            <a:ext cx="1218883" cy="365125"/>
          </a:xfrm>
          <a:prstGeom prst="rect">
            <a:avLst/>
          </a:prstGeom>
        </p:spPr>
        <p:txBody>
          <a:bodyPr vert="horz" lIns="91440" tIns="45720" rIns="91440" bIns="45720" rtlCol="0" anchor="ctr"/>
          <a:lstStyle>
            <a:lvl1pPr algn="l">
              <a:defRPr sz="1200" cap="all" baseline="0">
                <a:solidFill>
                  <a:schemeClr val="tx1"/>
                </a:solidFill>
              </a:defRPr>
            </a:lvl1pPr>
          </a:lstStyle>
          <a:p>
            <a:pPr rtl="0"/>
            <a:fld id="{9C9A9E6E-9C41-4D3D-9855-BC98DEE9D265}" type="datetime1">
              <a:rPr lang="uk-UA" noProof="0" smtClean="0"/>
              <a:t>Ср 12.05.2021</a:t>
            </a:fld>
            <a:endParaRPr lang="uk-UA" noProof="0" dirty="0"/>
          </a:p>
        </p:txBody>
      </p:sp>
      <p:sp>
        <p:nvSpPr>
          <p:cNvPr id="5" name="Місце для нижнього колонтитула 4"/>
          <p:cNvSpPr>
            <a:spLocks noGrp="1"/>
          </p:cNvSpPr>
          <p:nvPr>
            <p:ph type="ftr" sz="quarter" idx="3"/>
          </p:nvPr>
        </p:nvSpPr>
        <p:spPr>
          <a:xfrm>
            <a:off x="6595933" y="6356351"/>
            <a:ext cx="3974065" cy="365125"/>
          </a:xfrm>
          <a:prstGeom prst="rect">
            <a:avLst/>
          </a:prstGeom>
        </p:spPr>
        <p:txBody>
          <a:bodyPr vert="horz" lIns="91440" tIns="45720" rIns="91440" bIns="45720" rtlCol="0" anchor="ctr"/>
          <a:lstStyle>
            <a:lvl1pPr algn="ctr">
              <a:defRPr sz="1200" cap="all" baseline="0">
                <a:solidFill>
                  <a:schemeClr val="tx1"/>
                </a:solidFill>
              </a:defRPr>
            </a:lvl1pPr>
          </a:lstStyle>
          <a:p>
            <a:pPr rtl="0"/>
            <a:r>
              <a:rPr lang="uk-UA" noProof="0" dirty="0" smtClean="0"/>
              <a:t>Додайте нижній колонтитул</a:t>
            </a:r>
            <a:endParaRPr lang="uk-UA" noProof="0" dirty="0"/>
          </a:p>
        </p:txBody>
      </p:sp>
      <p:sp>
        <p:nvSpPr>
          <p:cNvPr id="6" name="Місце для номера слайда 5"/>
          <p:cNvSpPr>
            <a:spLocks noGrp="1"/>
          </p:cNvSpPr>
          <p:nvPr>
            <p:ph type="sldNum" sz="quarter" idx="4"/>
          </p:nvPr>
        </p:nvSpPr>
        <p:spPr>
          <a:xfrm>
            <a:off x="10766796" y="6356351"/>
            <a:ext cx="609441" cy="365125"/>
          </a:xfrm>
          <a:prstGeom prst="rect">
            <a:avLst/>
          </a:prstGeom>
        </p:spPr>
        <p:txBody>
          <a:bodyPr vert="horz" lIns="91440" tIns="45720" rIns="91440" bIns="45720" rtlCol="0" anchor="ctr"/>
          <a:lstStyle>
            <a:lvl1pPr algn="r">
              <a:defRPr sz="1200" cap="all" baseline="0">
                <a:solidFill>
                  <a:schemeClr val="tx1"/>
                </a:solidFill>
              </a:defRPr>
            </a:lvl1pPr>
          </a:lstStyle>
          <a:p>
            <a:pPr rtl="0"/>
            <a:fld id="{7DC1BBB0-96F0-4077-A278-0F3FB5C104D3}" type="slidenum">
              <a:rPr lang="uk-UA" noProof="0" smtClean="0"/>
              <a:pPr/>
              <a:t>‹№›</a:t>
            </a:fld>
            <a:endParaRPr lang="uk-UA" noProof="0" dirty="0"/>
          </a:p>
        </p:txBody>
      </p:sp>
    </p:spTree>
    <p:extLst>
      <p:ext uri="{BB962C8B-B14F-4D97-AF65-F5344CB8AC3E}">
        <p14:creationId xmlns:p14="http://schemas.microsoft.com/office/powerpoint/2010/main" val="1092331606"/>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600" b="1" kern="1200" cap="none" spc="0">
          <a:ln w="22225">
            <a:solidFill>
              <a:schemeClr val="tx2"/>
            </a:solidFill>
            <a:prstDash val="solid"/>
          </a:ln>
          <a:solidFill>
            <a:schemeClr val="tx2"/>
          </a:solidFill>
          <a:effectLst/>
          <a:latin typeface="+mj-lt"/>
          <a:ea typeface="+mj-ea"/>
          <a:cs typeface="+mj-cs"/>
        </a:defRPr>
      </a:lvl1pPr>
    </p:titleStyle>
    <p:bodyStyle>
      <a:lvl1pPr marL="246888" indent="-246888" algn="l" defTabSz="914400" rtl="0" eaLnBrk="1" latinLnBrk="0" hangingPunct="1">
        <a:lnSpc>
          <a:spcPct val="90000"/>
        </a:lnSpc>
        <a:spcBef>
          <a:spcPts val="1400"/>
        </a:spcBef>
        <a:buClr>
          <a:schemeClr val="tx2"/>
        </a:buClr>
        <a:buFont typeface="Euphemia" pitchFamily="34" charset="0"/>
        <a:buChar char="›"/>
        <a:defRPr sz="2800" kern="1200">
          <a:solidFill>
            <a:schemeClr val="tx1"/>
          </a:solidFill>
          <a:latin typeface="+mn-lt"/>
          <a:ea typeface="+mn-ea"/>
          <a:cs typeface="+mn-cs"/>
        </a:defRPr>
      </a:lvl1pPr>
      <a:lvl2pPr marL="612648" indent="-246888" algn="l" defTabSz="914400" rtl="0" eaLnBrk="1" latinLnBrk="0" hangingPunct="1">
        <a:lnSpc>
          <a:spcPct val="90000"/>
        </a:lnSpc>
        <a:spcBef>
          <a:spcPts val="600"/>
        </a:spcBef>
        <a:buClr>
          <a:schemeClr val="tx2"/>
        </a:buClr>
        <a:buFont typeface="Euphemia" pitchFamily="34" charset="0"/>
        <a:buChar char="–"/>
        <a:defRPr sz="2400" kern="1200">
          <a:solidFill>
            <a:schemeClr val="tx1"/>
          </a:solidFill>
          <a:latin typeface="+mn-lt"/>
          <a:ea typeface="+mn-ea"/>
          <a:cs typeface="+mn-cs"/>
        </a:defRPr>
      </a:lvl2pPr>
      <a:lvl3pPr marL="978408" indent="-246888" algn="l" defTabSz="914400" rtl="0" eaLnBrk="1" latinLnBrk="0" hangingPunct="1">
        <a:lnSpc>
          <a:spcPct val="90000"/>
        </a:lnSpc>
        <a:spcBef>
          <a:spcPts val="600"/>
        </a:spcBef>
        <a:buClr>
          <a:schemeClr val="tx2"/>
        </a:buClr>
        <a:buFont typeface="Euphemia" pitchFamily="34" charset="0"/>
        <a:buChar char="›"/>
        <a:defRPr sz="2000" kern="1200">
          <a:solidFill>
            <a:schemeClr val="tx1"/>
          </a:solidFill>
          <a:latin typeface="+mn-lt"/>
          <a:ea typeface="+mn-ea"/>
          <a:cs typeface="+mn-cs"/>
        </a:defRPr>
      </a:lvl3pPr>
      <a:lvl4pPr marL="1344168" indent="-246888" algn="l" defTabSz="914400" rtl="0" eaLnBrk="1" latinLnBrk="0" hangingPunct="1">
        <a:lnSpc>
          <a:spcPct val="90000"/>
        </a:lnSpc>
        <a:spcBef>
          <a:spcPts val="600"/>
        </a:spcBef>
        <a:buClr>
          <a:schemeClr val="tx2"/>
        </a:buClr>
        <a:buFont typeface="Arial" pitchFamily="34" charset="0"/>
        <a:buChar char="–"/>
        <a:defRPr sz="1800" kern="1200">
          <a:solidFill>
            <a:schemeClr val="tx1"/>
          </a:solidFill>
          <a:latin typeface="+mn-lt"/>
          <a:ea typeface="+mn-ea"/>
          <a:cs typeface="+mn-cs"/>
        </a:defRPr>
      </a:lvl4pPr>
      <a:lvl5pPr marL="1709928" indent="-246888" algn="l" defTabSz="914400" rtl="0" eaLnBrk="1" latinLnBrk="0" hangingPunct="1">
        <a:lnSpc>
          <a:spcPct val="90000"/>
        </a:lnSpc>
        <a:spcBef>
          <a:spcPts val="600"/>
        </a:spcBef>
        <a:buClr>
          <a:schemeClr val="tx2"/>
        </a:buClr>
        <a:buFont typeface="Euphemia" pitchFamily="34" charset="0"/>
        <a:buChar char="›"/>
        <a:defRPr sz="1800" kern="1200">
          <a:solidFill>
            <a:schemeClr val="tx1"/>
          </a:solidFill>
          <a:latin typeface="+mn-lt"/>
          <a:ea typeface="+mn-ea"/>
          <a:cs typeface="+mn-cs"/>
        </a:defRPr>
      </a:lvl5pPr>
      <a:lvl6pPr marL="2075688" indent="-246888" algn="l" defTabSz="914400" rtl="0" eaLnBrk="1" latinLnBrk="0" hangingPunct="1">
        <a:lnSpc>
          <a:spcPct val="90000"/>
        </a:lnSpc>
        <a:spcBef>
          <a:spcPts val="600"/>
        </a:spcBef>
        <a:buClr>
          <a:schemeClr val="tx2"/>
        </a:buClr>
        <a:buFont typeface="Euphemia" pitchFamily="34" charset="0"/>
        <a:buChar char="–"/>
        <a:defRPr sz="1800" kern="1200">
          <a:solidFill>
            <a:schemeClr val="tx1"/>
          </a:solidFill>
          <a:latin typeface="+mn-lt"/>
          <a:ea typeface="+mn-ea"/>
          <a:cs typeface="+mn-cs"/>
        </a:defRPr>
      </a:lvl6pPr>
      <a:lvl7pPr marL="2441448" indent="-246888" algn="l" defTabSz="914400" rtl="0" eaLnBrk="1" latinLnBrk="0" hangingPunct="1">
        <a:lnSpc>
          <a:spcPct val="90000"/>
        </a:lnSpc>
        <a:spcBef>
          <a:spcPts val="600"/>
        </a:spcBef>
        <a:buClr>
          <a:schemeClr val="tx2"/>
        </a:buClr>
        <a:buFont typeface="Euphemia" pitchFamily="34" charset="0"/>
        <a:buChar char="›"/>
        <a:defRPr sz="1800" kern="1200">
          <a:solidFill>
            <a:schemeClr val="tx1"/>
          </a:solidFill>
          <a:latin typeface="+mn-lt"/>
          <a:ea typeface="+mn-ea"/>
          <a:cs typeface="+mn-cs"/>
        </a:defRPr>
      </a:lvl7pPr>
      <a:lvl8pPr marL="2807208" indent="-246888" algn="l" defTabSz="914400" rtl="0" eaLnBrk="1" latinLnBrk="0" hangingPunct="1">
        <a:lnSpc>
          <a:spcPct val="90000"/>
        </a:lnSpc>
        <a:spcBef>
          <a:spcPts val="600"/>
        </a:spcBef>
        <a:buClr>
          <a:schemeClr val="tx2"/>
        </a:buClr>
        <a:buFont typeface="Euphemia" pitchFamily="34" charset="0"/>
        <a:buChar char="–"/>
        <a:defRPr sz="1800" kern="1200" baseline="0">
          <a:solidFill>
            <a:schemeClr val="tx1"/>
          </a:solidFill>
          <a:latin typeface="+mn-lt"/>
          <a:ea typeface="+mn-ea"/>
          <a:cs typeface="+mn-cs"/>
        </a:defRPr>
      </a:lvl8pPr>
      <a:lvl9pPr marL="3172968" indent="-246888" algn="l" defTabSz="914400" rtl="0" eaLnBrk="1" latinLnBrk="0" hangingPunct="1">
        <a:lnSpc>
          <a:spcPct val="90000"/>
        </a:lnSpc>
        <a:spcBef>
          <a:spcPts val="600"/>
        </a:spcBef>
        <a:buClr>
          <a:schemeClr val="tx2"/>
        </a:buClr>
        <a:buFont typeface="Euphemia" pitchFamily="34" charset="0"/>
        <a:buChar char="›"/>
        <a:defRPr sz="18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guide id="3" pos="1007"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929897" y="2088936"/>
            <a:ext cx="8329031" cy="2680127"/>
          </a:xfrm>
        </p:spPr>
        <p:txBody>
          <a:bodyPr rtlCol="0"/>
          <a:lstStyle/>
          <a:p>
            <a:pPr algn="ctr" rtl="0"/>
            <a:r>
              <a:rPr lang="en-US" sz="6000" dirty="0" smtClean="0">
                <a:latin typeface="Batang" panose="02030600000101010101" pitchFamily="18" charset="-127"/>
                <a:ea typeface="Batang" panose="02030600000101010101" pitchFamily="18" charset="-127"/>
              </a:rPr>
              <a:t>Ethics and Deontology in Medicine</a:t>
            </a:r>
            <a:endParaRPr lang="uk-UA" sz="6000" dirty="0">
              <a:latin typeface="Batang" panose="02030600000101010101" pitchFamily="18" charset="-127"/>
              <a:ea typeface="Batang" panose="02030600000101010101" pitchFamily="18" charset="-127"/>
            </a:endParaRPr>
          </a:p>
        </p:txBody>
      </p:sp>
      <p:sp>
        <p:nvSpPr>
          <p:cNvPr id="2" name="Підзаголовок 1"/>
          <p:cNvSpPr>
            <a:spLocks noGrp="1"/>
          </p:cNvSpPr>
          <p:nvPr>
            <p:ph type="subTitle" idx="1"/>
          </p:nvPr>
        </p:nvSpPr>
        <p:spPr>
          <a:xfrm>
            <a:off x="1197868" y="1042157"/>
            <a:ext cx="8064896" cy="2170819"/>
          </a:xfrm>
        </p:spPr>
        <p:txBody>
          <a:bodyPr rtlCol="0">
            <a:normAutofit fontScale="85000" lnSpcReduction="10000"/>
          </a:bodyPr>
          <a:lstStyle/>
          <a:p>
            <a:r>
              <a:rPr lang="en-US" b="1" dirty="0" smtClean="0">
                <a:latin typeface="Batang" panose="02030600000101010101" pitchFamily="18" charset="-127"/>
                <a:ea typeface="Batang" panose="02030600000101010101" pitchFamily="18" charset="-127"/>
              </a:rPr>
              <a:t>Ministry </a:t>
            </a:r>
            <a:r>
              <a:rPr lang="en-US" b="1" dirty="0">
                <a:latin typeface="Batang" panose="02030600000101010101" pitchFamily="18" charset="-127"/>
                <a:ea typeface="Batang" panose="02030600000101010101" pitchFamily="18" charset="-127"/>
              </a:rPr>
              <a:t>of Education and Science of Ukraine Ministry of Health of Ukraine</a:t>
            </a:r>
            <a:br>
              <a:rPr lang="en-US" b="1" dirty="0">
                <a:latin typeface="Batang" panose="02030600000101010101" pitchFamily="18" charset="-127"/>
                <a:ea typeface="Batang" panose="02030600000101010101" pitchFamily="18" charset="-127"/>
              </a:rPr>
            </a:br>
            <a:r>
              <a:rPr lang="en-US" b="1" dirty="0">
                <a:latin typeface="Batang" panose="02030600000101010101" pitchFamily="18" charset="-127"/>
                <a:ea typeface="Batang" panose="02030600000101010101" pitchFamily="18" charset="-127"/>
              </a:rPr>
              <a:t> NATIONAL PIROGOV MEMORIAL MEDICAL UNIVERSITY, VINNYTSYA </a:t>
            </a:r>
            <a:endParaRPr lang="en-US" b="1" dirty="0" smtClean="0">
              <a:latin typeface="Batang" panose="02030600000101010101" pitchFamily="18" charset="-127"/>
              <a:ea typeface="Batang" panose="02030600000101010101" pitchFamily="18" charset="-127"/>
            </a:endParaRPr>
          </a:p>
          <a:p>
            <a:r>
              <a:rPr lang="ru-RU" dirty="0">
                <a:latin typeface="Batang" panose="02030600000101010101" pitchFamily="18" charset="-127"/>
                <a:ea typeface="Batang" panose="02030600000101010101" pitchFamily="18" charset="-127"/>
              </a:rPr>
              <a:t/>
            </a:r>
            <a:br>
              <a:rPr lang="ru-RU" dirty="0">
                <a:latin typeface="Batang" panose="02030600000101010101" pitchFamily="18" charset="-127"/>
                <a:ea typeface="Batang" panose="02030600000101010101" pitchFamily="18" charset="-127"/>
              </a:rPr>
            </a:br>
            <a:r>
              <a:rPr lang="en-US" b="1" dirty="0">
                <a:latin typeface="Batang" panose="02030600000101010101" pitchFamily="18" charset="-127"/>
                <a:ea typeface="Batang" panose="02030600000101010101" pitchFamily="18" charset="-127"/>
              </a:rPr>
              <a:t>Department of Philosophy and Social Sciences </a:t>
            </a:r>
            <a:endParaRPr lang="uk-UA" dirty="0"/>
          </a:p>
        </p:txBody>
      </p:sp>
      <p:pic>
        <p:nvPicPr>
          <p:cNvPr id="4" name="Picture 2"/>
          <p:cNvPicPr>
            <a:picLocks noChangeAspect="1" noChangeArrowheads="1"/>
          </p:cNvPicPr>
          <p:nvPr/>
        </p:nvPicPr>
        <p:blipFill>
          <a:blip r:embed="rId3"/>
          <a:srcRect/>
          <a:stretch>
            <a:fillRect/>
          </a:stretch>
        </p:blipFill>
        <p:spPr bwMode="auto">
          <a:xfrm>
            <a:off x="9664600" y="394231"/>
            <a:ext cx="1276350" cy="1981200"/>
          </a:xfrm>
          <a:prstGeom prst="rect">
            <a:avLst/>
          </a:prstGeom>
          <a:noFill/>
          <a:ln w="9525">
            <a:noFill/>
            <a:miter lim="800000"/>
            <a:headEnd/>
            <a:tailEnd/>
          </a:ln>
        </p:spPr>
      </p:pic>
      <p:sp>
        <p:nvSpPr>
          <p:cNvPr id="6" name="Прямокутник 5"/>
          <p:cNvSpPr/>
          <p:nvPr/>
        </p:nvSpPr>
        <p:spPr>
          <a:xfrm>
            <a:off x="1955569" y="4938679"/>
            <a:ext cx="6092825" cy="1754326"/>
          </a:xfrm>
          <a:prstGeom prst="rect">
            <a:avLst/>
          </a:prstGeom>
        </p:spPr>
        <p:txBody>
          <a:bodyPr>
            <a:spAutoFit/>
          </a:bodyPr>
          <a:lstStyle/>
          <a:p>
            <a:r>
              <a:rPr lang="en-GB" sz="2800" b="1" dirty="0">
                <a:latin typeface="Batang" panose="02030600000101010101" pitchFamily="18" charset="-127"/>
                <a:ea typeface="Batang" panose="02030600000101010101" pitchFamily="18" charset="-127"/>
              </a:rPr>
              <a:t>THE ELECTIVE COURSE</a:t>
            </a:r>
            <a:r>
              <a:rPr lang="en-GB" sz="5400" b="1" dirty="0"/>
              <a:t> </a:t>
            </a:r>
            <a:endParaRPr lang="uk-UA" sz="5400" dirty="0"/>
          </a:p>
          <a:p>
            <a:r>
              <a:rPr lang="en-GB" dirty="0">
                <a:latin typeface="Batang" panose="02030600000101010101" pitchFamily="18" charset="-127"/>
                <a:ea typeface="Batang" panose="02030600000101010101" pitchFamily="18" charset="-127"/>
              </a:rPr>
              <a:t>training professionals of second level of higher education</a:t>
            </a:r>
            <a:endParaRPr lang="uk-UA" dirty="0">
              <a:latin typeface="Batang" panose="02030600000101010101" pitchFamily="18" charset="-127"/>
              <a:ea typeface="Batang" panose="02030600000101010101" pitchFamily="18" charset="-127"/>
            </a:endParaRPr>
          </a:p>
          <a:p>
            <a:r>
              <a:rPr lang="en-GB" dirty="0">
                <a:latin typeface="Batang" panose="02030600000101010101" pitchFamily="18" charset="-127"/>
                <a:ea typeface="Batang" panose="02030600000101010101" pitchFamily="18" charset="-127"/>
              </a:rPr>
              <a:t>educational qualification «Master of Medicine»</a:t>
            </a:r>
            <a:endParaRPr lang="uk-UA" dirty="0"/>
          </a:p>
        </p:txBody>
      </p:sp>
    </p:spTree>
    <p:extLst>
      <p:ext uri="{BB962C8B-B14F-4D97-AF65-F5344CB8AC3E}">
        <p14:creationId xmlns:p14="http://schemas.microsoft.com/office/powerpoint/2010/main" val="2589818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73932" y="4932363"/>
            <a:ext cx="5688633" cy="1239837"/>
          </a:xfrm>
        </p:spPr>
        <p:txBody>
          <a:bodyPr>
            <a:normAutofit fontScale="90000"/>
          </a:bodyPr>
          <a:lstStyle/>
          <a:p>
            <a:r>
              <a:rPr lang="uk-UA" sz="6000" dirty="0" err="1">
                <a:latin typeface="Batang" panose="02030600000101010101" pitchFamily="18" charset="-127"/>
                <a:ea typeface="Batang" panose="02030600000101010101" pitchFamily="18" charset="-127"/>
              </a:rPr>
              <a:t>Medical</a:t>
            </a:r>
            <a:r>
              <a:rPr lang="uk-UA" sz="6000" dirty="0">
                <a:latin typeface="Batang" panose="02030600000101010101" pitchFamily="18" charset="-127"/>
                <a:ea typeface="Batang" panose="02030600000101010101" pitchFamily="18" charset="-127"/>
              </a:rPr>
              <a:t> </a:t>
            </a:r>
            <a:r>
              <a:rPr lang="uk-UA" sz="6000" dirty="0" err="1" smtClean="0">
                <a:latin typeface="Batang" panose="02030600000101010101" pitchFamily="18" charset="-127"/>
                <a:ea typeface="Batang" panose="02030600000101010101" pitchFamily="18" charset="-127"/>
              </a:rPr>
              <a:t>ethics</a:t>
            </a:r>
            <a:r>
              <a:rPr lang="en-US" sz="6000" dirty="0" smtClean="0">
                <a:latin typeface="Batang" panose="02030600000101010101" pitchFamily="18" charset="-127"/>
                <a:ea typeface="Batang" panose="02030600000101010101" pitchFamily="18" charset="-127"/>
              </a:rPr>
              <a:t> </a:t>
            </a:r>
            <a:br>
              <a:rPr lang="en-US" sz="6000" dirty="0" smtClean="0">
                <a:latin typeface="Batang" panose="02030600000101010101" pitchFamily="18" charset="-127"/>
                <a:ea typeface="Batang" panose="02030600000101010101" pitchFamily="18" charset="-127"/>
              </a:rPr>
            </a:br>
            <a:r>
              <a:rPr lang="en-US" dirty="0" smtClean="0">
                <a:latin typeface="Batang" panose="02030600000101010101" pitchFamily="18" charset="-127"/>
                <a:ea typeface="Batang" panose="02030600000101010101" pitchFamily="18" charset="-127"/>
              </a:rPr>
              <a:t/>
            </a:r>
            <a:br>
              <a:rPr lang="en-US" dirty="0" smtClean="0">
                <a:latin typeface="Batang" panose="02030600000101010101" pitchFamily="18" charset="-127"/>
                <a:ea typeface="Batang" panose="02030600000101010101" pitchFamily="18" charset="-127"/>
              </a:rPr>
            </a:br>
            <a:r>
              <a:rPr lang="uk-UA" dirty="0" err="1" smtClean="0">
                <a:latin typeface="Batang" panose="02030600000101010101" pitchFamily="18" charset="-127"/>
                <a:ea typeface="Batang" panose="02030600000101010101" pitchFamily="18" charset="-127"/>
              </a:rPr>
              <a:t>includes</a:t>
            </a:r>
            <a:r>
              <a:rPr lang="uk-UA" dirty="0" smtClean="0">
                <a:latin typeface="Batang" panose="02030600000101010101" pitchFamily="18" charset="-127"/>
                <a:ea typeface="Batang" panose="02030600000101010101" pitchFamily="18" charset="-127"/>
              </a:rPr>
              <a:t>   </a:t>
            </a:r>
            <a:r>
              <a:rPr lang="uk-UA" dirty="0" err="1" smtClean="0">
                <a:latin typeface="Batang" panose="02030600000101010101" pitchFamily="18" charset="-127"/>
                <a:ea typeface="Batang" panose="02030600000101010101" pitchFamily="18" charset="-127"/>
              </a:rPr>
              <a:t>the</a:t>
            </a:r>
            <a:r>
              <a:rPr lang="uk-UA" dirty="0" smtClean="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principles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smtClean="0">
                <a:latin typeface="Batang" panose="02030600000101010101" pitchFamily="18" charset="-127"/>
                <a:ea typeface="Batang" panose="02030600000101010101" pitchFamily="18" charset="-127"/>
              </a:rPr>
              <a:t>proper</a:t>
            </a:r>
            <a:r>
              <a:rPr lang="uk-UA" dirty="0" smtClean="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professional</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conduct</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concerning</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the</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rights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and</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duties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the</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physician</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patients</a:t>
            </a:r>
            <a:r>
              <a:rPr lang="uk-UA" dirty="0">
                <a:latin typeface="Batang" panose="02030600000101010101" pitchFamily="18" charset="-127"/>
                <a:ea typeface="Batang" panose="02030600000101010101" pitchFamily="18" charset="-127"/>
              </a:rPr>
              <a:t>, </a:t>
            </a:r>
            <a:r>
              <a:rPr lang="uk-UA" dirty="0" err="1" smtClean="0">
                <a:latin typeface="Batang" panose="02030600000101010101" pitchFamily="18" charset="-127"/>
                <a:ea typeface="Batang" panose="02030600000101010101" pitchFamily="18" charset="-127"/>
              </a:rPr>
              <a:t>and</a:t>
            </a:r>
            <a:r>
              <a:rPr lang="uk-UA" dirty="0" smtClean="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fellowpractitioners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as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well</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as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the</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physician's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actions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in</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the</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care</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patients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and</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in</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relations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with</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their</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families</a:t>
            </a:r>
            <a:r>
              <a:rPr lang="uk-UA" dirty="0">
                <a:latin typeface="Batang" panose="02030600000101010101" pitchFamily="18" charset="-127"/>
                <a:ea typeface="Batang" panose="02030600000101010101" pitchFamily="18" charset="-127"/>
              </a:rPr>
              <a:t>.</a:t>
            </a:r>
            <a:br>
              <a:rPr lang="uk-UA" dirty="0">
                <a:latin typeface="Batang" panose="02030600000101010101" pitchFamily="18" charset="-127"/>
                <a:ea typeface="Batang" panose="02030600000101010101" pitchFamily="18" charset="-127"/>
              </a:rPr>
            </a:br>
            <a:endParaRPr lang="uk-UA" dirty="0">
              <a:latin typeface="Batang" panose="02030600000101010101" pitchFamily="18" charset="-127"/>
              <a:ea typeface="Batang" panose="02030600000101010101" pitchFamily="18" charset="-127"/>
            </a:endParaRPr>
          </a:p>
        </p:txBody>
      </p:sp>
      <p:pic>
        <p:nvPicPr>
          <p:cNvPr id="1026" name="Picture 2" descr="The Importance of Medical Ethics | Medical Ethics – theMSA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462565" y="3845159"/>
            <a:ext cx="4287971" cy="28557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Medical Ethics: Meaning and its four principles explained with case stud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0636" y="476250"/>
            <a:ext cx="3159665" cy="31409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3652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8613" y="1313551"/>
            <a:ext cx="6624736" cy="1239837"/>
          </a:xfrm>
        </p:spPr>
        <p:txBody>
          <a:bodyPr>
            <a:normAutofit fontScale="90000"/>
          </a:bodyPr>
          <a:lstStyle/>
          <a:p>
            <a:r>
              <a:rPr lang="uk-UA" sz="4900" dirty="0" err="1">
                <a:latin typeface="Batang" panose="02030600000101010101" pitchFamily="18" charset="-127"/>
                <a:ea typeface="Batang" panose="02030600000101010101" pitchFamily="18" charset="-127"/>
              </a:rPr>
              <a:t>Medical</a:t>
            </a:r>
            <a:r>
              <a:rPr lang="uk-UA" sz="4900" dirty="0">
                <a:latin typeface="Batang" panose="02030600000101010101" pitchFamily="18" charset="-127"/>
                <a:ea typeface="Batang" panose="02030600000101010101" pitchFamily="18" charset="-127"/>
              </a:rPr>
              <a:t> </a:t>
            </a:r>
            <a:r>
              <a:rPr lang="uk-UA" sz="4900" dirty="0" err="1" smtClean="0">
                <a:latin typeface="Batang" panose="02030600000101010101" pitchFamily="18" charset="-127"/>
                <a:ea typeface="Batang" panose="02030600000101010101" pitchFamily="18" charset="-127"/>
              </a:rPr>
              <a:t>Deontology</a:t>
            </a:r>
            <a:r>
              <a:rPr lang="en-US" sz="4900" dirty="0" smtClean="0">
                <a:latin typeface="Batang" panose="02030600000101010101" pitchFamily="18" charset="-127"/>
                <a:ea typeface="Batang" panose="02030600000101010101" pitchFamily="18" charset="-127"/>
              </a:rPr>
              <a:t/>
            </a:r>
            <a:br>
              <a:rPr lang="en-US" sz="4900" dirty="0" smtClean="0">
                <a:latin typeface="Batang" panose="02030600000101010101" pitchFamily="18" charset="-127"/>
                <a:ea typeface="Batang" panose="02030600000101010101" pitchFamily="18" charset="-127"/>
              </a:rPr>
            </a:br>
            <a:r>
              <a:rPr lang="en-US" sz="4900" dirty="0" smtClean="0">
                <a:latin typeface="Batang" panose="02030600000101010101" pitchFamily="18" charset="-127"/>
                <a:ea typeface="Batang" panose="02030600000101010101" pitchFamily="18" charset="-127"/>
              </a:rPr>
              <a:t> </a:t>
            </a:r>
            <a:br>
              <a:rPr lang="en-US" sz="4900" dirty="0" smtClean="0">
                <a:latin typeface="Batang" panose="02030600000101010101" pitchFamily="18" charset="-127"/>
                <a:ea typeface="Batang" panose="02030600000101010101" pitchFamily="18" charset="-127"/>
              </a:rPr>
            </a:br>
            <a:r>
              <a:rPr lang="uk-UA" dirty="0" smtClean="0">
                <a:latin typeface="Batang" panose="02030600000101010101" pitchFamily="18" charset="-127"/>
                <a:ea typeface="Batang" panose="02030600000101010101" pitchFamily="18" charset="-127"/>
              </a:rPr>
              <a:t> </a:t>
            </a:r>
            <a:r>
              <a:rPr lang="uk-UA" dirty="0">
                <a:latin typeface="Batang" panose="02030600000101010101" pitchFamily="18" charset="-127"/>
                <a:ea typeface="Batang" panose="02030600000101010101" pitchFamily="18" charset="-127"/>
              </a:rPr>
              <a:t/>
            </a:r>
            <a:br>
              <a:rPr lang="uk-UA" dirty="0">
                <a:latin typeface="Batang" panose="02030600000101010101" pitchFamily="18" charset="-127"/>
                <a:ea typeface="Batang" panose="02030600000101010101" pitchFamily="18" charset="-127"/>
              </a:rPr>
            </a:br>
            <a:endParaRPr lang="uk-UA" dirty="0">
              <a:latin typeface="Batang" panose="02030600000101010101" pitchFamily="18" charset="-127"/>
              <a:ea typeface="Batang" panose="02030600000101010101" pitchFamily="18" charset="-127"/>
            </a:endParaRPr>
          </a:p>
        </p:txBody>
      </p:sp>
      <p:sp>
        <p:nvSpPr>
          <p:cNvPr id="3" name="Місце для вмісту 2"/>
          <p:cNvSpPr>
            <a:spLocks noGrp="1"/>
          </p:cNvSpPr>
          <p:nvPr>
            <p:ph idx="1"/>
          </p:nvPr>
        </p:nvSpPr>
        <p:spPr>
          <a:xfrm>
            <a:off x="1413893" y="3886200"/>
            <a:ext cx="10508546" cy="4572000"/>
          </a:xfrm>
        </p:spPr>
        <p:txBody>
          <a:bodyPr/>
          <a:lstStyle/>
          <a:p>
            <a:r>
              <a:rPr lang="uk-UA" dirty="0" err="1">
                <a:latin typeface="Batang" panose="02030600000101010101" pitchFamily="18" charset="-127"/>
                <a:ea typeface="Batang" panose="02030600000101010101" pitchFamily="18" charset="-127"/>
              </a:rPr>
              <a:t>is</a:t>
            </a:r>
            <a:r>
              <a:rPr lang="uk-UA" dirty="0">
                <a:latin typeface="Batang" panose="02030600000101010101" pitchFamily="18" charset="-127"/>
                <a:ea typeface="Batang" panose="02030600000101010101" pitchFamily="18" charset="-127"/>
              </a:rPr>
              <a:t> a </a:t>
            </a:r>
            <a:r>
              <a:rPr lang="uk-UA" dirty="0" err="1">
                <a:latin typeface="Batang" panose="02030600000101010101" pitchFamily="18" charset="-127"/>
                <a:ea typeface="Batang" panose="02030600000101010101" pitchFamily="18" charset="-127"/>
              </a:rPr>
              <a:t>system</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moral</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principles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that</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apply</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values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and</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judgments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to</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the</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practice</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medicine</a:t>
            </a:r>
            <a:r>
              <a:rPr lang="uk-UA" dirty="0">
                <a:latin typeface="Batang" panose="02030600000101010101" pitchFamily="18" charset="-127"/>
                <a:ea typeface="Batang" panose="02030600000101010101" pitchFamily="18" charset="-127"/>
              </a:rPr>
              <a:t>. </a:t>
            </a:r>
            <a:r>
              <a:rPr lang="en-US" dirty="0">
                <a:latin typeface="Batang" panose="02030600000101010101" pitchFamily="18" charset="-127"/>
                <a:ea typeface="Batang" panose="02030600000101010101" pitchFamily="18" charset="-127"/>
              </a:rPr>
              <a:t>I</a:t>
            </a:r>
            <a:r>
              <a:rPr lang="uk-UA" dirty="0">
                <a:latin typeface="Batang" panose="02030600000101010101" pitchFamily="18" charset="-127"/>
                <a:ea typeface="Batang" panose="02030600000101010101" pitchFamily="18" charset="-127"/>
              </a:rPr>
              <a:t>t </a:t>
            </a:r>
            <a:r>
              <a:rPr lang="en-US" dirty="0" err="1">
                <a:latin typeface="Batang" panose="02030600000101010101" pitchFamily="18" charset="-127"/>
                <a:ea typeface="Batang" panose="02030600000101010101" pitchFamily="18" charset="-127"/>
              </a:rPr>
              <a:t>i</a:t>
            </a:r>
            <a:r>
              <a:rPr lang="uk-UA" dirty="0">
                <a:latin typeface="Batang" panose="02030600000101010101" pitchFamily="18" charset="-127"/>
                <a:ea typeface="Batang" panose="02030600000101010101" pitchFamily="18" charset="-127"/>
              </a:rPr>
              <a:t>s a “</a:t>
            </a:r>
            <a:r>
              <a:rPr lang="uk-UA" dirty="0" err="1">
                <a:latin typeface="Batang" panose="02030600000101010101" pitchFamily="18" charset="-127"/>
                <a:ea typeface="Batang" panose="02030600000101010101" pitchFamily="18" charset="-127"/>
              </a:rPr>
              <a:t>set</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ethical</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standards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and</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principles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behavior</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medical</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practitioners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while</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executing</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their</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professional</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ethics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medical</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workers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and</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principles</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behavior</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medical</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personnel</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directed</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toward</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maximum</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benefit</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of</a:t>
            </a:r>
            <a:r>
              <a:rPr lang="uk-UA" dirty="0">
                <a:latin typeface="Batang" panose="02030600000101010101" pitchFamily="18" charset="-127"/>
                <a:ea typeface="Batang" panose="02030600000101010101" pitchFamily="18" charset="-127"/>
              </a:rPr>
              <a:t> </a:t>
            </a:r>
            <a:r>
              <a:rPr lang="uk-UA" dirty="0" err="1">
                <a:latin typeface="Batang" panose="02030600000101010101" pitchFamily="18" charset="-127"/>
                <a:ea typeface="Batang" panose="02030600000101010101" pitchFamily="18" charset="-127"/>
              </a:rPr>
              <a:t>treatment</a:t>
            </a:r>
            <a:r>
              <a:rPr lang="uk-UA" dirty="0">
                <a:latin typeface="Batang" panose="02030600000101010101" pitchFamily="18" charset="-127"/>
                <a:ea typeface="Batang" panose="02030600000101010101" pitchFamily="18" charset="-127"/>
              </a:rPr>
              <a:t>”.</a:t>
            </a:r>
            <a:endParaRPr lang="uk-UA" dirty="0"/>
          </a:p>
        </p:txBody>
      </p:sp>
      <p:pic>
        <p:nvPicPr>
          <p:cNvPr id="2052" name="Picture 4" descr="The relationship of medical workers with patients. Basic principles of medical  deontology and ethic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4467" y="1095768"/>
            <a:ext cx="5022777" cy="27904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Medical Deontology: medical law, medical ethics and medical hodegetics in  health care – Avicena Publisher"/>
          <p:cNvPicPr>
            <a:picLocks noChangeAspect="1" noChangeArrowheads="1"/>
          </p:cNvPicPr>
          <p:nvPr/>
        </p:nvPicPr>
        <p:blipFill rotWithShape="1">
          <a:blip r:embed="rId3">
            <a:extLst>
              <a:ext uri="{28A0092B-C50C-407E-A947-70E740481C1C}">
                <a14:useLocalDpi xmlns:a14="http://schemas.microsoft.com/office/drawing/2010/main" val="0"/>
              </a:ext>
            </a:extLst>
          </a:blip>
          <a:srcRect r="2252" b="15069"/>
          <a:stretch/>
        </p:blipFill>
        <p:spPr bwMode="auto">
          <a:xfrm>
            <a:off x="7905971" y="476251"/>
            <a:ext cx="2724945" cy="33847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242693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GB" sz="4400" dirty="0">
                <a:latin typeface="Batang" panose="02030600000101010101" pitchFamily="18" charset="-127"/>
                <a:ea typeface="Batang" panose="02030600000101010101" pitchFamily="18" charset="-127"/>
              </a:rPr>
              <a:t>Objectives:</a:t>
            </a:r>
            <a:endParaRPr lang="uk-UA" sz="4400" dirty="0">
              <a:latin typeface="Batang" panose="02030600000101010101" pitchFamily="18" charset="-127"/>
              <a:ea typeface="Batang" panose="02030600000101010101" pitchFamily="18" charset="-127"/>
            </a:endParaRPr>
          </a:p>
        </p:txBody>
      </p:sp>
      <p:sp>
        <p:nvSpPr>
          <p:cNvPr id="3" name="Місце для вмісту 2"/>
          <p:cNvSpPr>
            <a:spLocks noGrp="1"/>
          </p:cNvSpPr>
          <p:nvPr>
            <p:ph idx="1"/>
          </p:nvPr>
        </p:nvSpPr>
        <p:spPr>
          <a:xfrm>
            <a:off x="1593436" y="1600200"/>
            <a:ext cx="10117599" cy="2188840"/>
          </a:xfrm>
        </p:spPr>
        <p:txBody>
          <a:bodyPr>
            <a:normAutofit lnSpcReduction="10000"/>
          </a:bodyPr>
          <a:lstStyle/>
          <a:p>
            <a:r>
              <a:rPr lang="en-GB" dirty="0" smtClean="0">
                <a:latin typeface="Batang" panose="02030600000101010101" pitchFamily="18" charset="-127"/>
                <a:ea typeface="Batang" panose="02030600000101010101" pitchFamily="18" charset="-127"/>
              </a:rPr>
              <a:t>the </a:t>
            </a:r>
            <a:r>
              <a:rPr lang="en-GB" dirty="0">
                <a:latin typeface="Batang" panose="02030600000101010101" pitchFamily="18" charset="-127"/>
                <a:ea typeface="Batang" panose="02030600000101010101" pitchFamily="18" charset="-127"/>
              </a:rPr>
              <a:t>subject lays the foundations of knowledge of  </a:t>
            </a:r>
            <a:r>
              <a:rPr lang="en-GB" dirty="0" err="1">
                <a:latin typeface="Batang" panose="02030600000101010101" pitchFamily="18" charset="-127"/>
                <a:ea typeface="Batang" panose="02030600000101010101" pitchFamily="18" charset="-127"/>
              </a:rPr>
              <a:t>of</a:t>
            </a:r>
            <a:r>
              <a:rPr lang="en-GB" dirty="0">
                <a:latin typeface="Batang" panose="02030600000101010101" pitchFamily="18" charset="-127"/>
                <a:ea typeface="Batang" panose="02030600000101010101" pitchFamily="18" charset="-127"/>
              </a:rPr>
              <a:t> analytical reasoning rules, the use of laws and principles of correct thinking, forms the future specialist’s culture of thinking. The discipline explores a way to gain new knowledge in science, professional and everyday thinking.</a:t>
            </a:r>
            <a:endParaRPr lang="uk-UA" dirty="0">
              <a:latin typeface="Batang" panose="02030600000101010101" pitchFamily="18" charset="-127"/>
              <a:ea typeface="Batang" panose="02030600000101010101" pitchFamily="18" charset="-127"/>
            </a:endParaRPr>
          </a:p>
          <a:p>
            <a:endParaRPr lang="uk-UA" dirty="0"/>
          </a:p>
        </p:txBody>
      </p:sp>
      <p:pic>
        <p:nvPicPr>
          <p:cNvPr id="3074" name="Picture 2" descr="A publication from World War II; a question for medical ethics today |  British Columbia Medical Journ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2842" y="3725686"/>
            <a:ext cx="9063988" cy="3105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86551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60380" y="0"/>
            <a:ext cx="9782801" cy="1239837"/>
          </a:xfrm>
        </p:spPr>
        <p:txBody>
          <a:bodyPr>
            <a:normAutofit/>
          </a:bodyPr>
          <a:lstStyle/>
          <a:p>
            <a:r>
              <a:rPr lang="en-GB" sz="4400" dirty="0">
                <a:latin typeface="Batang" panose="02030600000101010101" pitchFamily="18" charset="-127"/>
                <a:ea typeface="Batang" panose="02030600000101010101" pitchFamily="18" charset="-127"/>
              </a:rPr>
              <a:t>Main tasks:</a:t>
            </a:r>
            <a:endParaRPr lang="uk-UA" sz="4400" dirty="0">
              <a:latin typeface="Batang" panose="02030600000101010101" pitchFamily="18" charset="-127"/>
              <a:ea typeface="Batang" panose="02030600000101010101" pitchFamily="18" charset="-127"/>
            </a:endParaRPr>
          </a:p>
        </p:txBody>
      </p:sp>
      <p:sp>
        <p:nvSpPr>
          <p:cNvPr id="3" name="Місце для вмісту 2"/>
          <p:cNvSpPr>
            <a:spLocks noGrp="1"/>
          </p:cNvSpPr>
          <p:nvPr>
            <p:ph idx="1"/>
          </p:nvPr>
        </p:nvSpPr>
        <p:spPr>
          <a:xfrm>
            <a:off x="1582564" y="1484784"/>
            <a:ext cx="5869128" cy="5257800"/>
          </a:xfrm>
        </p:spPr>
        <p:txBody>
          <a:bodyPr>
            <a:normAutofit fontScale="92500" lnSpcReduction="20000"/>
          </a:bodyPr>
          <a:lstStyle/>
          <a:p>
            <a:r>
              <a:rPr lang="en-US" sz="3000" dirty="0" smtClean="0">
                <a:latin typeface="Batang" panose="02030600000101010101" pitchFamily="18" charset="-127"/>
                <a:ea typeface="Batang" panose="02030600000101010101" pitchFamily="18" charset="-127"/>
              </a:rPr>
              <a:t>form </a:t>
            </a:r>
            <a:r>
              <a:rPr lang="en-US" sz="3000" dirty="0">
                <a:latin typeface="Batang" panose="02030600000101010101" pitchFamily="18" charset="-127"/>
                <a:ea typeface="Batang" panose="02030600000101010101" pitchFamily="18" charset="-127"/>
              </a:rPr>
              <a:t>intelligent worldview of future healthcare professionals, professional thinking based on the principles of morality and deep professional knowledge and skills. Master the theoretical knowledge necessary for development of optimum behavior model at communication with patients. Provide students with up-to-date information on the legal regulation of a doctor's professional activity. Acquire appropriate skills of professional team communication.</a:t>
            </a:r>
            <a:endParaRPr lang="uk-UA" sz="3000" dirty="0">
              <a:latin typeface="Batang" panose="02030600000101010101" pitchFamily="18" charset="-127"/>
              <a:ea typeface="Batang" panose="02030600000101010101" pitchFamily="18" charset="-127"/>
            </a:endParaRPr>
          </a:p>
          <a:p>
            <a:endParaRPr lang="uk-UA" dirty="0"/>
          </a:p>
        </p:txBody>
      </p:sp>
      <p:pic>
        <p:nvPicPr>
          <p:cNvPr id="4098" name="Picture 2" descr="Medical Assisting Ethics | Daymar College Bl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1610" y="620688"/>
            <a:ext cx="4130691" cy="2664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Evolution of the Hippocratic Oath and Medical Ethi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1610" y="3573016"/>
            <a:ext cx="4144155" cy="28083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158156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8613" y="836712"/>
            <a:ext cx="9782801" cy="1239837"/>
          </a:xfrm>
        </p:spPr>
        <p:txBody>
          <a:bodyPr>
            <a:normAutofit fontScale="90000"/>
          </a:bodyPr>
          <a:lstStyle/>
          <a:p>
            <a:r>
              <a:rPr lang="en-GB" sz="4900" dirty="0">
                <a:latin typeface="Batang" panose="02030600000101010101" pitchFamily="18" charset="-127"/>
                <a:ea typeface="Batang" panose="02030600000101010101" pitchFamily="18" charset="-127"/>
              </a:rPr>
              <a:t>Studying the course is important for the following reasons:</a:t>
            </a:r>
            <a:r>
              <a:rPr lang="uk-UA" dirty="0"/>
              <a:t/>
            </a:r>
            <a:br>
              <a:rPr lang="uk-UA" dirty="0"/>
            </a:br>
            <a:endParaRPr lang="uk-UA" dirty="0"/>
          </a:p>
        </p:txBody>
      </p:sp>
      <p:graphicFrame>
        <p:nvGraphicFramePr>
          <p:cNvPr id="4" name="Місце для вмісту 3"/>
          <p:cNvGraphicFramePr>
            <a:graphicFrameLocks noGrp="1"/>
          </p:cNvGraphicFramePr>
          <p:nvPr>
            <p:ph idx="1"/>
            <p:extLst>
              <p:ext uri="{D42A27DB-BD31-4B8C-83A1-F6EECF244321}">
                <p14:modId xmlns:p14="http://schemas.microsoft.com/office/powerpoint/2010/main" val="1951397925"/>
              </p:ext>
            </p:extLst>
          </p:nvPr>
        </p:nvGraphicFramePr>
        <p:xfrm>
          <a:off x="1593850" y="1600200"/>
          <a:ext cx="9782175"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8982598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98613" y="5301208"/>
            <a:ext cx="5760640" cy="1239837"/>
          </a:xfrm>
        </p:spPr>
        <p:txBody>
          <a:bodyPr>
            <a:noAutofit/>
          </a:bodyPr>
          <a:lstStyle/>
          <a:p>
            <a:r>
              <a:rPr lang="en-US" sz="2600" dirty="0">
                <a:latin typeface="Batang" panose="02030600000101010101" pitchFamily="18" charset="-127"/>
                <a:ea typeface="Batang" panose="02030600000101010101" pitchFamily="18" charset="-127"/>
              </a:rPr>
              <a:t>While learning Ethics and Deontology in Medicine, students achieve knowledge necessary for the successful assimilation of such social and humanitarian subjects as Philosophy, Hygiene and Ecology, Social Medicine, Public Health to provide further training of medical students. This process determines the integration of Ethics and Deontology in Medicine with these subjects. It also determines the application of acquired knowledge, skills and abilities in the process of further education and professional activities.</a:t>
            </a:r>
            <a:endParaRPr lang="uk-UA" sz="2600" dirty="0">
              <a:latin typeface="Batang" panose="02030600000101010101" pitchFamily="18" charset="-127"/>
              <a:ea typeface="Batang" panose="02030600000101010101" pitchFamily="18" charset="-127"/>
            </a:endParaRPr>
          </a:p>
        </p:txBody>
      </p:sp>
      <p:pic>
        <p:nvPicPr>
          <p:cNvPr id="5122" name="Picture 2" descr="Medical Ethics Word Cloud Hand Sphere Concept Stock Illustration -  Illustration of ethics, practice: 133805757"/>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377434" y="476250"/>
            <a:ext cx="4285597" cy="30963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4" name="Picture 4" descr="ethic consulting - Страница 4 - Поиск - Larastock Стоковые фотографии,  royalty-free изображен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9253" y="3577133"/>
            <a:ext cx="4452677" cy="29684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64459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p:txBody>
          <a:bodyPr rtlCol="0"/>
          <a:lstStyle/>
          <a:p>
            <a:pPr rtl="0"/>
            <a:r>
              <a:rPr lang="uk-UA" dirty="0" smtClean="0"/>
              <a:t>Макет заголовка та вмісту зі списком</a:t>
            </a:r>
            <a:endParaRPr lang="uk-UA" dirty="0"/>
          </a:p>
        </p:txBody>
      </p:sp>
      <p:sp>
        <p:nvSpPr>
          <p:cNvPr id="14" name="Місце для вмісту 13"/>
          <p:cNvSpPr>
            <a:spLocks noGrp="1"/>
          </p:cNvSpPr>
          <p:nvPr>
            <p:ph idx="1"/>
          </p:nvPr>
        </p:nvSpPr>
        <p:spPr/>
        <p:txBody>
          <a:bodyPr rtlCol="0"/>
          <a:lstStyle/>
          <a:p>
            <a:pPr lvl="0" rtl="0"/>
            <a:r>
              <a:rPr lang="uk-UA" dirty="0" smtClean="0"/>
              <a:t>Перший рівень</a:t>
            </a:r>
          </a:p>
          <a:p>
            <a:pPr lvl="1" rtl="0"/>
            <a:r>
              <a:rPr lang="uk-UA" dirty="0" smtClean="0"/>
              <a:t>Другий рівень</a:t>
            </a:r>
          </a:p>
          <a:p>
            <a:pPr lvl="2" rtl="0"/>
            <a:r>
              <a:rPr lang="uk-UA" dirty="0" smtClean="0"/>
              <a:t>Третій рівень</a:t>
            </a:r>
          </a:p>
          <a:p>
            <a:pPr lvl="3" rtl="0"/>
            <a:r>
              <a:rPr lang="uk-UA" dirty="0" smtClean="0"/>
              <a:t>Четвертий рівень</a:t>
            </a:r>
          </a:p>
          <a:p>
            <a:pPr lvl="4" rtl="0"/>
            <a:r>
              <a:rPr lang="uk-UA" dirty="0" smtClean="0"/>
              <a:t>П’ятий рівень</a:t>
            </a:r>
            <a:endParaRPr lang="uk-UA" dirty="0"/>
          </a:p>
        </p:txBody>
      </p:sp>
    </p:spTree>
    <p:extLst>
      <p:ext uri="{BB962C8B-B14F-4D97-AF65-F5344CB8AC3E}">
        <p14:creationId xmlns:p14="http://schemas.microsoft.com/office/powerpoint/2010/main" val="3306924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uk-UA" dirty="0" smtClean="0"/>
              <a:t>Макет заголовка та вмісту з діаграмою</a:t>
            </a:r>
            <a:endParaRPr lang="uk-UA" dirty="0"/>
          </a:p>
        </p:txBody>
      </p:sp>
      <p:graphicFrame>
        <p:nvGraphicFramePr>
          <p:cNvPr id="6" name="Місце для вмісту 5" descr="Звичайна стовпчаста діаграма&#10;з 3 рядами й 4 категоріями"/>
          <p:cNvGraphicFramePr>
            <a:graphicFrameLocks noGrp="1"/>
          </p:cNvGraphicFramePr>
          <p:nvPr>
            <p:ph idx="1"/>
            <p:extLst>
              <p:ext uri="{D42A27DB-BD31-4B8C-83A1-F6EECF244321}">
                <p14:modId xmlns:p14="http://schemas.microsoft.com/office/powerpoint/2010/main" val="1187401754"/>
              </p:ext>
            </p:extLst>
          </p:nvPr>
        </p:nvGraphicFramePr>
        <p:xfrm>
          <a:off x="1593850" y="1600200"/>
          <a:ext cx="9782175" cy="4572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46253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uk-UA" dirty="0" smtClean="0"/>
              <a:t>Макет для двох елементів вмісту з таблицею</a:t>
            </a:r>
            <a:endParaRPr lang="uk-UA" dirty="0"/>
          </a:p>
        </p:txBody>
      </p:sp>
      <p:graphicFrame>
        <p:nvGraphicFramePr>
          <p:cNvPr id="4" name="Місце для вмісту 3"/>
          <p:cNvGraphicFramePr>
            <a:graphicFrameLocks noGrp="1"/>
          </p:cNvGraphicFramePr>
          <p:nvPr>
            <p:ph sz="half" idx="1"/>
            <p:extLst>
              <p:ext uri="{D42A27DB-BD31-4B8C-83A1-F6EECF244321}">
                <p14:modId xmlns:p14="http://schemas.microsoft.com/office/powerpoint/2010/main" val="2663207199"/>
              </p:ext>
            </p:extLst>
          </p:nvPr>
        </p:nvGraphicFramePr>
        <p:xfrm>
          <a:off x="1593850" y="1600200"/>
          <a:ext cx="4814889" cy="2082800"/>
        </p:xfrm>
        <a:graphic>
          <a:graphicData uri="http://schemas.openxmlformats.org/drawingml/2006/table">
            <a:tbl>
              <a:tblPr firstRow="1" bandRow="1">
                <a:tableStyleId>{69CF1AB2-1976-4502-BF36-3FF5EA218861}</a:tableStyleId>
              </a:tblPr>
              <a:tblGrid>
                <a:gridCol w="1604963">
                  <a:extLst>
                    <a:ext uri="{9D8B030D-6E8A-4147-A177-3AD203B41FA5}">
                      <a16:colId xmlns:a16="http://schemas.microsoft.com/office/drawing/2014/main" xmlns="" val="20000"/>
                    </a:ext>
                  </a:extLst>
                </a:gridCol>
                <a:gridCol w="1604963">
                  <a:extLst>
                    <a:ext uri="{9D8B030D-6E8A-4147-A177-3AD203B41FA5}">
                      <a16:colId xmlns:a16="http://schemas.microsoft.com/office/drawing/2014/main" xmlns="" val="20001"/>
                    </a:ext>
                  </a:extLst>
                </a:gridCol>
                <a:gridCol w="1604963">
                  <a:extLst>
                    <a:ext uri="{9D8B030D-6E8A-4147-A177-3AD203B41FA5}">
                      <a16:colId xmlns:a16="http://schemas.microsoft.com/office/drawing/2014/main" xmlns="" val="20002"/>
                    </a:ext>
                  </a:extLst>
                </a:gridCol>
              </a:tblGrid>
              <a:tr h="520700">
                <a:tc>
                  <a:txBody>
                    <a:bodyPr/>
                    <a:lstStyle/>
                    <a:p>
                      <a:pPr rtl="0"/>
                      <a:r>
                        <a:rPr lang="uk-UA" noProof="0" dirty="0" smtClean="0"/>
                        <a:t>Предмет</a:t>
                      </a:r>
                      <a:endParaRPr lang="uk-UA" noProof="0" dirty="0"/>
                    </a:p>
                  </a:txBody>
                  <a:tcPr marL="92231" marR="92231" anchor="ctr"/>
                </a:tc>
                <a:tc>
                  <a:txBody>
                    <a:bodyPr/>
                    <a:lstStyle/>
                    <a:p>
                      <a:pPr algn="ctr" rtl="0"/>
                      <a:r>
                        <a:rPr lang="uk-UA" noProof="0" dirty="0" smtClean="0"/>
                        <a:t>Група А</a:t>
                      </a:r>
                      <a:endParaRPr lang="uk-UA" noProof="0" dirty="0"/>
                    </a:p>
                  </a:txBody>
                  <a:tcPr marL="92231" marR="92231" anchor="ctr"/>
                </a:tc>
                <a:tc>
                  <a:txBody>
                    <a:bodyPr/>
                    <a:lstStyle/>
                    <a:p>
                      <a:pPr algn="ctr" rtl="0"/>
                      <a:r>
                        <a:rPr lang="uk-UA" noProof="0" dirty="0" smtClean="0"/>
                        <a:t>Група Б</a:t>
                      </a:r>
                      <a:endParaRPr lang="uk-UA" noProof="0" dirty="0"/>
                    </a:p>
                  </a:txBody>
                  <a:tcPr marL="92231" marR="92231" anchor="ctr"/>
                </a:tc>
                <a:extLst>
                  <a:ext uri="{0D108BD9-81ED-4DB2-BD59-A6C34878D82A}">
                    <a16:rowId xmlns:a16="http://schemas.microsoft.com/office/drawing/2014/main" xmlns="" val="10000"/>
                  </a:ext>
                </a:extLst>
              </a:tr>
              <a:tr h="520700">
                <a:tc>
                  <a:txBody>
                    <a:bodyPr/>
                    <a:lstStyle/>
                    <a:p>
                      <a:pPr rtl="0"/>
                      <a:r>
                        <a:rPr lang="uk-UA" noProof="0" dirty="0" smtClean="0"/>
                        <a:t>Предмет 1</a:t>
                      </a:r>
                      <a:endParaRPr lang="uk-UA" noProof="0" dirty="0"/>
                    </a:p>
                  </a:txBody>
                  <a:tcPr marL="92231" marR="92231" anchor="ctr"/>
                </a:tc>
                <a:tc>
                  <a:txBody>
                    <a:bodyPr/>
                    <a:lstStyle/>
                    <a:p>
                      <a:pPr algn="ctr" rtl="0"/>
                      <a:r>
                        <a:rPr lang="uk-UA" noProof="0" dirty="0" smtClean="0"/>
                        <a:t>82</a:t>
                      </a:r>
                      <a:endParaRPr lang="uk-UA" noProof="0" dirty="0"/>
                    </a:p>
                  </a:txBody>
                  <a:tcPr marL="92231" marR="92231" anchor="ctr"/>
                </a:tc>
                <a:tc>
                  <a:txBody>
                    <a:bodyPr/>
                    <a:lstStyle/>
                    <a:p>
                      <a:pPr algn="ctr" rtl="0"/>
                      <a:r>
                        <a:rPr lang="uk-UA" noProof="0" dirty="0" smtClean="0"/>
                        <a:t>85</a:t>
                      </a:r>
                      <a:endParaRPr lang="uk-UA" noProof="0" dirty="0"/>
                    </a:p>
                  </a:txBody>
                  <a:tcPr marL="92231" marR="92231" anchor="ctr"/>
                </a:tc>
                <a:extLst>
                  <a:ext uri="{0D108BD9-81ED-4DB2-BD59-A6C34878D82A}">
                    <a16:rowId xmlns:a16="http://schemas.microsoft.com/office/drawing/2014/main" xmlns="" val="10001"/>
                  </a:ext>
                </a:extLst>
              </a:tr>
              <a:tr h="520700">
                <a:tc>
                  <a:txBody>
                    <a:bodyPr/>
                    <a:lstStyle/>
                    <a:p>
                      <a:pPr rtl="0"/>
                      <a:r>
                        <a:rPr lang="uk-UA" noProof="0" dirty="0" smtClean="0"/>
                        <a:t>Предмет 2</a:t>
                      </a:r>
                      <a:endParaRPr lang="uk-UA" noProof="0" dirty="0"/>
                    </a:p>
                  </a:txBody>
                  <a:tcPr marL="92231" marR="92231" anchor="ctr"/>
                </a:tc>
                <a:tc>
                  <a:txBody>
                    <a:bodyPr/>
                    <a:lstStyle/>
                    <a:p>
                      <a:pPr algn="ctr" rtl="0"/>
                      <a:r>
                        <a:rPr lang="uk-UA" noProof="0" dirty="0" smtClean="0"/>
                        <a:t>76</a:t>
                      </a:r>
                      <a:endParaRPr lang="uk-UA" noProof="0" dirty="0"/>
                    </a:p>
                  </a:txBody>
                  <a:tcPr marL="92231" marR="92231" anchor="ctr"/>
                </a:tc>
                <a:tc>
                  <a:txBody>
                    <a:bodyPr/>
                    <a:lstStyle/>
                    <a:p>
                      <a:pPr algn="ctr" rtl="0"/>
                      <a:r>
                        <a:rPr lang="uk-UA" noProof="0" dirty="0" smtClean="0"/>
                        <a:t>88</a:t>
                      </a:r>
                      <a:endParaRPr lang="uk-UA" noProof="0" dirty="0"/>
                    </a:p>
                  </a:txBody>
                  <a:tcPr marL="92231" marR="92231" anchor="ctr"/>
                </a:tc>
                <a:extLst>
                  <a:ext uri="{0D108BD9-81ED-4DB2-BD59-A6C34878D82A}">
                    <a16:rowId xmlns:a16="http://schemas.microsoft.com/office/drawing/2014/main" xmlns="" val="10002"/>
                  </a:ext>
                </a:extLst>
              </a:tr>
              <a:tr h="520700">
                <a:tc>
                  <a:txBody>
                    <a:bodyPr/>
                    <a:lstStyle/>
                    <a:p>
                      <a:pPr rtl="0"/>
                      <a:r>
                        <a:rPr lang="uk-UA" noProof="0" dirty="0" smtClean="0"/>
                        <a:t>Предмет 3</a:t>
                      </a:r>
                      <a:endParaRPr lang="uk-UA" noProof="0" dirty="0"/>
                    </a:p>
                  </a:txBody>
                  <a:tcPr marL="92231" marR="92231" anchor="ctr"/>
                </a:tc>
                <a:tc>
                  <a:txBody>
                    <a:bodyPr/>
                    <a:lstStyle/>
                    <a:p>
                      <a:pPr algn="ctr" rtl="0"/>
                      <a:r>
                        <a:rPr lang="uk-UA" noProof="0" dirty="0" smtClean="0"/>
                        <a:t>84</a:t>
                      </a:r>
                      <a:endParaRPr lang="uk-UA" noProof="0" dirty="0"/>
                    </a:p>
                  </a:txBody>
                  <a:tcPr marL="92231" marR="92231" anchor="ctr"/>
                </a:tc>
                <a:tc>
                  <a:txBody>
                    <a:bodyPr/>
                    <a:lstStyle/>
                    <a:p>
                      <a:pPr algn="ctr" rtl="0"/>
                      <a:r>
                        <a:rPr lang="uk-UA" noProof="0" dirty="0" smtClean="0"/>
                        <a:t>90</a:t>
                      </a:r>
                      <a:endParaRPr lang="uk-UA" noProof="0" dirty="0"/>
                    </a:p>
                  </a:txBody>
                  <a:tcPr marL="92231" marR="92231" anchor="ctr"/>
                </a:tc>
                <a:extLst>
                  <a:ext uri="{0D108BD9-81ED-4DB2-BD59-A6C34878D82A}">
                    <a16:rowId xmlns:a16="http://schemas.microsoft.com/office/drawing/2014/main" xmlns="" val="10003"/>
                  </a:ext>
                </a:extLst>
              </a:tr>
            </a:tbl>
          </a:graphicData>
        </a:graphic>
      </p:graphicFrame>
      <p:sp>
        <p:nvSpPr>
          <p:cNvPr id="11" name="Місце для вмісту 10"/>
          <p:cNvSpPr>
            <a:spLocks noGrp="1"/>
          </p:cNvSpPr>
          <p:nvPr>
            <p:ph sz="half" idx="2"/>
          </p:nvPr>
        </p:nvSpPr>
        <p:spPr/>
        <p:txBody>
          <a:bodyPr rtlCol="0"/>
          <a:lstStyle/>
          <a:p>
            <a:pPr rtl="0"/>
            <a:r>
              <a:rPr lang="uk-UA" dirty="0" smtClean="0"/>
              <a:t>Перший пункт тут</a:t>
            </a:r>
          </a:p>
          <a:p>
            <a:pPr rtl="0"/>
            <a:r>
              <a:rPr lang="uk-UA" dirty="0" smtClean="0"/>
              <a:t>Другий пункт тут</a:t>
            </a:r>
          </a:p>
          <a:p>
            <a:pPr rtl="0"/>
            <a:r>
              <a:rPr lang="uk-UA" dirty="0" smtClean="0"/>
              <a:t>Третій пункт тут</a:t>
            </a:r>
            <a:endParaRPr lang="uk-UA" dirty="0"/>
          </a:p>
        </p:txBody>
      </p:sp>
    </p:spTree>
    <p:extLst>
      <p:ext uri="{BB962C8B-B14F-4D97-AF65-F5344CB8AC3E}">
        <p14:creationId xmlns:p14="http://schemas.microsoft.com/office/powerpoint/2010/main" val="160661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uk-UA" dirty="0" smtClean="0"/>
              <a:t>Макет для двох елементів вмісту з рисунком </a:t>
            </a:r>
            <a:r>
              <a:rPr lang="uk-UA" dirty="0" err="1" smtClean="0"/>
              <a:t>SmartArt</a:t>
            </a:r>
            <a:endParaRPr lang="uk-UA" dirty="0"/>
          </a:p>
        </p:txBody>
      </p:sp>
      <p:graphicFrame>
        <p:nvGraphicFramePr>
          <p:cNvPr id="9" name="Місце для вмісту 8" descr="Схема &quot;Вертикальний список зі зсувом&quot;, у якому відображено 3 групи одна під одною та пункти маркірованого списку під кожною з них"/>
          <p:cNvGraphicFramePr>
            <a:graphicFrameLocks noGrp="1"/>
          </p:cNvGraphicFramePr>
          <p:nvPr>
            <p:ph sz="half" idx="2"/>
            <p:extLst>
              <p:ext uri="{D42A27DB-BD31-4B8C-83A1-F6EECF244321}">
                <p14:modId xmlns:p14="http://schemas.microsoft.com/office/powerpoint/2010/main" val="2318274720"/>
              </p:ext>
            </p:extLst>
          </p:nvPr>
        </p:nvGraphicFramePr>
        <p:xfrm>
          <a:off x="6561138" y="1600200"/>
          <a:ext cx="4814887"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Місце для вмісту 9"/>
          <p:cNvSpPr>
            <a:spLocks noGrp="1"/>
          </p:cNvSpPr>
          <p:nvPr>
            <p:ph sz="half" idx="1"/>
          </p:nvPr>
        </p:nvSpPr>
        <p:spPr/>
        <p:txBody>
          <a:bodyPr rtlCol="0"/>
          <a:lstStyle/>
          <a:p>
            <a:pPr rtl="0"/>
            <a:r>
              <a:rPr lang="uk-UA" dirty="0" smtClean="0"/>
              <a:t>Перший пункт тут</a:t>
            </a:r>
          </a:p>
          <a:p>
            <a:pPr rtl="0"/>
            <a:r>
              <a:rPr lang="uk-UA" dirty="0" smtClean="0"/>
              <a:t>Другий пункт тут</a:t>
            </a:r>
          </a:p>
          <a:p>
            <a:pPr rtl="0"/>
            <a:r>
              <a:rPr lang="uk-UA" dirty="0" smtClean="0"/>
              <a:t>Третій пункт тут</a:t>
            </a:r>
            <a:endParaRPr lang="uk-UA" dirty="0"/>
          </a:p>
        </p:txBody>
      </p:sp>
    </p:spTree>
    <p:extLst>
      <p:ext uri="{BB962C8B-B14F-4D97-AF65-F5344CB8AC3E}">
        <p14:creationId xmlns:p14="http://schemas.microsoft.com/office/powerpoint/2010/main" val="1525800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Шаблон оформлення &quot;Пазл&quot;">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lumMod val="50000"/>
            </a:schemeClr>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800"/>
        </a:defPPr>
      </a:lstStyle>
    </a:txDef>
  </a:objectDefaults>
  <a:extraClrSchemeLst/>
  <a:extLst>
    <a:ext uri="{05A4C25C-085E-4340-85A3-A5531E510DB2}">
      <thm15:themeFamily xmlns:thm15="http://schemas.microsoft.com/office/thememl/2012/main" name="Office_15685430_TF03460527" id="{DF04102F-8C7E-4263-9995-C59149775413}" vid="{E8322F41-D30D-44E4-A33B-F4D98AD70871}"/>
    </a:ext>
  </a:extLst>
</a:theme>
</file>

<file path=ppt/theme/theme2.xml><?xml version="1.0" encoding="utf-8"?>
<a:theme xmlns:a="http://schemas.openxmlformats.org/drawingml/2006/main" name="Тема Offic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Слайди в оформленні Пазл</Template>
  <TotalTime>62</TotalTime>
  <Words>465</Words>
  <Application>Microsoft Office PowerPoint</Application>
  <PresentationFormat>Довільний</PresentationFormat>
  <Paragraphs>60</Paragraphs>
  <Slides>11</Slides>
  <Notes>5</Notes>
  <HiddenSlides>0</HiddenSlides>
  <MMClips>0</MMClips>
  <ScaleCrop>false</ScaleCrop>
  <HeadingPairs>
    <vt:vector size="6" baseType="variant">
      <vt:variant>
        <vt:lpstr>Використані шрифти</vt:lpstr>
      </vt:variant>
      <vt:variant>
        <vt:i4>4</vt:i4>
      </vt:variant>
      <vt:variant>
        <vt:lpstr>Тема</vt:lpstr>
      </vt:variant>
      <vt:variant>
        <vt:i4>1</vt:i4>
      </vt:variant>
      <vt:variant>
        <vt:lpstr>Заголовки слайдів</vt:lpstr>
      </vt:variant>
      <vt:variant>
        <vt:i4>11</vt:i4>
      </vt:variant>
    </vt:vector>
  </HeadingPairs>
  <TitlesOfParts>
    <vt:vector size="16" baseType="lpstr">
      <vt:lpstr>Batang</vt:lpstr>
      <vt:lpstr>Arial</vt:lpstr>
      <vt:lpstr>Century Gothic</vt:lpstr>
      <vt:lpstr>Euphemia</vt:lpstr>
      <vt:lpstr>Шаблон оформлення "Пазл"</vt:lpstr>
      <vt:lpstr>Ethics and Deontology in Medicine</vt:lpstr>
      <vt:lpstr>Medical ethics   includes   the principles of proper professional conduct concerning the rights and duties of the physician, patients, and fellowpractitioners, as well as the physician's actions in the care of patients and in relations with their families. </vt:lpstr>
      <vt:lpstr>Medical Deontology     </vt:lpstr>
      <vt:lpstr>Objectives:</vt:lpstr>
      <vt:lpstr>Main tasks:</vt:lpstr>
      <vt:lpstr>Studying the course is important for the following reasons: </vt:lpstr>
      <vt:lpstr>While learning Ethics and Deontology in Medicine, students achieve knowledge necessary for the successful assimilation of such social and humanitarian subjects as Philosophy, Hygiene and Ecology, Social Medicine, Public Health to provide further training of medical students. This process determines the integration of Ethics and Deontology in Medicine with these subjects. It also determines the application of acquired knowledge, skills and abilities in the process of further education and professional activities.</vt:lpstr>
      <vt:lpstr>Макет заголовка та вмісту зі списком</vt:lpstr>
      <vt:lpstr>Макет заголовка та вмісту з діаграмою</vt:lpstr>
      <vt:lpstr>Макет для двох елементів вмісту з таблицею</vt:lpstr>
      <vt:lpstr>Макет для двох елементів вмісту з рисунком SmartArt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Ethics and Deontology in Medicine</dc:title>
  <dc:creator>Мирослава Вікторівна Беднарчик</dc:creator>
  <cp:lastModifiedBy>Мирослава Вікторівна Беднарчик</cp:lastModifiedBy>
  <cp:revision>7</cp:revision>
  <dcterms:created xsi:type="dcterms:W3CDTF">2021-05-12T17:34:34Z</dcterms:created>
  <dcterms:modified xsi:type="dcterms:W3CDTF">2021-05-12T18:37:13Z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74064300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