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3" r:id="rId1"/>
  </p:sldMasterIdLst>
  <p:notesMasterIdLst>
    <p:notesMasterId r:id="rId30"/>
  </p:notesMasterIdLst>
  <p:handoutMasterIdLst>
    <p:handoutMasterId r:id="rId31"/>
  </p:handoutMasterIdLst>
  <p:sldIdLst>
    <p:sldId id="316" r:id="rId2"/>
    <p:sldId id="280" r:id="rId3"/>
    <p:sldId id="353" r:id="rId4"/>
    <p:sldId id="354" r:id="rId5"/>
    <p:sldId id="355" r:id="rId6"/>
    <p:sldId id="356" r:id="rId7"/>
    <p:sldId id="296" r:id="rId8"/>
    <p:sldId id="297" r:id="rId9"/>
    <p:sldId id="294" r:id="rId10"/>
    <p:sldId id="369" r:id="rId11"/>
    <p:sldId id="371" r:id="rId12"/>
    <p:sldId id="370" r:id="rId13"/>
    <p:sldId id="357" r:id="rId14"/>
    <p:sldId id="358" r:id="rId15"/>
    <p:sldId id="363" r:id="rId16"/>
    <p:sldId id="359" r:id="rId17"/>
    <p:sldId id="360" r:id="rId18"/>
    <p:sldId id="361" r:id="rId19"/>
    <p:sldId id="362" r:id="rId20"/>
    <p:sldId id="372" r:id="rId21"/>
    <p:sldId id="365" r:id="rId22"/>
    <p:sldId id="276" r:id="rId23"/>
    <p:sldId id="260" r:id="rId24"/>
    <p:sldId id="350" r:id="rId25"/>
    <p:sldId id="351" r:id="rId26"/>
    <p:sldId id="352" r:id="rId27"/>
    <p:sldId id="329" r:id="rId28"/>
    <p:sldId id="279" r:id="rId29"/>
  </p:sldIdLst>
  <p:sldSz cx="9144000" cy="6858000" type="screen4x3"/>
  <p:notesSz cx="6735763" cy="986948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8000"/>
    <a:srgbClr val="FF0000"/>
    <a:srgbClr val="003300"/>
    <a:srgbClr val="FF6699"/>
    <a:srgbClr val="0033CC"/>
    <a:srgbClr val="0066FF"/>
    <a:srgbClr val="660033"/>
    <a:srgbClr val="FF0066"/>
    <a:srgbClr val="00FFFF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1" autoAdjust="0"/>
    <p:restoredTop sz="94610" autoAdjust="0"/>
  </p:normalViewPr>
  <p:slideViewPr>
    <p:cSldViewPr>
      <p:cViewPr>
        <p:scale>
          <a:sx n="77" d="100"/>
          <a:sy n="77" d="100"/>
        </p:scale>
        <p:origin x="-2604" y="-822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67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90B40F-F181-4BB9-965F-3F8F8C5FEC70}" type="doc">
      <dgm:prSet loTypeId="urn:microsoft.com/office/officeart/2005/8/layout/target1" loCatId="relationship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DBC5CAA1-264D-40DF-97D5-F3E2D4D5B29C}">
      <dgm:prSet phldrT="[Текст]" custT="1"/>
      <dgm:spPr/>
      <dgm:t>
        <a:bodyPr/>
        <a:lstStyle/>
        <a:p>
          <a:pPr algn="ctr"/>
          <a:r>
            <a:rPr lang="uk-UA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Завдатки і нахили</a:t>
          </a:r>
          <a:endParaRPr lang="ru-RU" sz="2400" b="1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gm:t>
    </dgm:pt>
    <dgm:pt modelId="{8A170096-8533-4B47-A24B-37731CCC185C}" type="parTrans" cxnId="{02674260-5930-40C6-9DC2-38EED2A4E4AC}">
      <dgm:prSet/>
      <dgm:spPr/>
      <dgm:t>
        <a:bodyPr/>
        <a:lstStyle/>
        <a:p>
          <a:endParaRPr lang="ru-RU"/>
        </a:p>
      </dgm:t>
    </dgm:pt>
    <dgm:pt modelId="{F55F785A-E087-4FF9-9DA7-657971C5B07B}" type="sibTrans" cxnId="{02674260-5930-40C6-9DC2-38EED2A4E4AC}">
      <dgm:prSet/>
      <dgm:spPr/>
      <dgm:t>
        <a:bodyPr/>
        <a:lstStyle/>
        <a:p>
          <a:endParaRPr lang="ru-RU"/>
        </a:p>
      </dgm:t>
    </dgm:pt>
    <dgm:pt modelId="{E1DD3BE8-1D0F-4587-B204-9AB030D3D615}">
      <dgm:prSet phldrT="[Текст]" custT="1"/>
      <dgm:spPr/>
      <dgm:t>
        <a:bodyPr/>
        <a:lstStyle/>
        <a:p>
          <a:r>
            <a:rPr lang="uk-UA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  Темперамент</a:t>
          </a:r>
          <a:endParaRPr lang="ru-RU" sz="2400" b="1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gm:t>
    </dgm:pt>
    <dgm:pt modelId="{D2C678FB-4940-43C9-98A0-06D7EF263E25}" type="parTrans" cxnId="{137C451F-4FCB-455D-815D-5599678CD4D2}">
      <dgm:prSet/>
      <dgm:spPr/>
      <dgm:t>
        <a:bodyPr/>
        <a:lstStyle/>
        <a:p>
          <a:endParaRPr lang="ru-RU"/>
        </a:p>
      </dgm:t>
    </dgm:pt>
    <dgm:pt modelId="{75F6292E-7D09-4634-AA7C-AF133FAE15AA}" type="sibTrans" cxnId="{137C451F-4FCB-455D-815D-5599678CD4D2}">
      <dgm:prSet/>
      <dgm:spPr/>
      <dgm:t>
        <a:bodyPr/>
        <a:lstStyle/>
        <a:p>
          <a:endParaRPr lang="ru-RU"/>
        </a:p>
      </dgm:t>
    </dgm:pt>
    <dgm:pt modelId="{2669B7DC-4278-428C-969D-2ADA96EDC849}">
      <dgm:prSet phldrT="[Текст]" custT="1"/>
      <dgm:spPr/>
      <dgm:t>
        <a:bodyPr/>
        <a:lstStyle/>
        <a:p>
          <a:pPr algn="ctr"/>
          <a:r>
            <a:rPr lang="uk-UA" sz="1600" b="1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uk-UA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Психічний </a:t>
          </a:r>
        </a:p>
        <a:p>
          <a:pPr algn="ctr"/>
          <a:r>
            <a:rPr lang="uk-UA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стан</a:t>
          </a:r>
          <a:endParaRPr lang="ru-RU" sz="2400" b="1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gm:t>
    </dgm:pt>
    <dgm:pt modelId="{1D59D14B-3F5E-41FB-8E48-130E43314FE6}" type="parTrans" cxnId="{7BD68561-9856-4795-8915-C96579A1C33A}">
      <dgm:prSet/>
      <dgm:spPr/>
      <dgm:t>
        <a:bodyPr/>
        <a:lstStyle/>
        <a:p>
          <a:endParaRPr lang="ru-RU"/>
        </a:p>
      </dgm:t>
    </dgm:pt>
    <dgm:pt modelId="{45D0EF01-0090-4BFE-A27D-6BC5F29465AC}" type="sibTrans" cxnId="{7BD68561-9856-4795-8915-C96579A1C33A}">
      <dgm:prSet/>
      <dgm:spPr/>
      <dgm:t>
        <a:bodyPr/>
        <a:lstStyle/>
        <a:p>
          <a:endParaRPr lang="ru-RU"/>
        </a:p>
      </dgm:t>
    </dgm:pt>
    <dgm:pt modelId="{418DAA68-AE41-48AA-8866-8D4C25BE9023}">
      <dgm:prSet/>
      <dgm:spPr/>
      <dgm:t>
        <a:bodyPr/>
        <a:lstStyle/>
        <a:p>
          <a:endParaRPr lang="ru-RU"/>
        </a:p>
      </dgm:t>
    </dgm:pt>
    <dgm:pt modelId="{419A9CD6-6111-4276-AE46-EDEB7348FD52}" type="parTrans" cxnId="{2BFAEC1D-E4FA-4825-BD5C-89E4D44CAA59}">
      <dgm:prSet/>
      <dgm:spPr/>
      <dgm:t>
        <a:bodyPr/>
        <a:lstStyle/>
        <a:p>
          <a:endParaRPr lang="ru-RU"/>
        </a:p>
      </dgm:t>
    </dgm:pt>
    <dgm:pt modelId="{64FA5863-ECE6-4E42-A9C7-7624269C5B94}" type="sibTrans" cxnId="{2BFAEC1D-E4FA-4825-BD5C-89E4D44CAA59}">
      <dgm:prSet/>
      <dgm:spPr/>
      <dgm:t>
        <a:bodyPr/>
        <a:lstStyle/>
        <a:p>
          <a:endParaRPr lang="ru-RU"/>
        </a:p>
      </dgm:t>
    </dgm:pt>
    <dgm:pt modelId="{F95C22DB-9BC5-41A7-AF9A-9E7570F8100C}">
      <dgm:prSet/>
      <dgm:spPr/>
      <dgm:t>
        <a:bodyPr/>
        <a:lstStyle/>
        <a:p>
          <a:endParaRPr lang="ru-RU"/>
        </a:p>
      </dgm:t>
    </dgm:pt>
    <dgm:pt modelId="{49F6E48A-C6DC-44C2-A078-097C0FAEAED6}" type="parTrans" cxnId="{2DC76B51-849E-4056-ACDF-E9DD198DE530}">
      <dgm:prSet/>
      <dgm:spPr/>
      <dgm:t>
        <a:bodyPr/>
        <a:lstStyle/>
        <a:p>
          <a:endParaRPr lang="ru-RU"/>
        </a:p>
      </dgm:t>
    </dgm:pt>
    <dgm:pt modelId="{52DA6DB0-1480-4864-BF0F-087EC64E1B97}" type="sibTrans" cxnId="{2DC76B51-849E-4056-ACDF-E9DD198DE530}">
      <dgm:prSet/>
      <dgm:spPr/>
      <dgm:t>
        <a:bodyPr/>
        <a:lstStyle/>
        <a:p>
          <a:endParaRPr lang="ru-RU"/>
        </a:p>
      </dgm:t>
    </dgm:pt>
    <dgm:pt modelId="{E67AAAC9-79C6-4699-945B-530376F82D2B}">
      <dgm:prSet/>
      <dgm:spPr/>
      <dgm:t>
        <a:bodyPr/>
        <a:lstStyle/>
        <a:p>
          <a:endParaRPr lang="ru-RU"/>
        </a:p>
      </dgm:t>
    </dgm:pt>
    <dgm:pt modelId="{F8288C88-1ED2-4A2C-9D1C-2FD9A25A8C8C}" type="parTrans" cxnId="{BB983361-1470-4BE5-8A91-0E0D9A09FE40}">
      <dgm:prSet/>
      <dgm:spPr/>
      <dgm:t>
        <a:bodyPr/>
        <a:lstStyle/>
        <a:p>
          <a:endParaRPr lang="ru-RU"/>
        </a:p>
      </dgm:t>
    </dgm:pt>
    <dgm:pt modelId="{B73CBD5D-38BE-4589-8988-FE32EDDDC539}" type="sibTrans" cxnId="{BB983361-1470-4BE5-8A91-0E0D9A09FE40}">
      <dgm:prSet/>
      <dgm:spPr/>
      <dgm:t>
        <a:bodyPr/>
        <a:lstStyle/>
        <a:p>
          <a:endParaRPr lang="ru-RU"/>
        </a:p>
      </dgm:t>
    </dgm:pt>
    <dgm:pt modelId="{FFCCB364-77FE-41C9-9C82-5CB6CE302EE4}" type="pres">
      <dgm:prSet presAssocID="{4090B40F-F181-4BB9-965F-3F8F8C5FEC70}" presName="composite" presStyleCnt="0">
        <dgm:presLayoutVars>
          <dgm:chMax val="5"/>
          <dgm:dir/>
          <dgm:resizeHandles val="exact"/>
        </dgm:presLayoutVars>
      </dgm:prSet>
      <dgm:spPr/>
    </dgm:pt>
    <dgm:pt modelId="{F212C494-A963-4B5E-BBDD-4AA085E2636A}" type="pres">
      <dgm:prSet presAssocID="{DBC5CAA1-264D-40DF-97D5-F3E2D4D5B29C}" presName="circle1" presStyleLbl="lnNode1" presStyleIdx="0" presStyleCnt="5"/>
      <dgm:spPr/>
    </dgm:pt>
    <dgm:pt modelId="{008D1755-050E-4DF7-A774-80AA4F99AE25}" type="pres">
      <dgm:prSet presAssocID="{DBC5CAA1-264D-40DF-97D5-F3E2D4D5B29C}" presName="text1" presStyleLbl="revTx" presStyleIdx="0" presStyleCnt="5" custLinFactNeighborX="775" custLinFactNeighborY="5230">
        <dgm:presLayoutVars>
          <dgm:bulletEnabled val="1"/>
        </dgm:presLayoutVars>
      </dgm:prSet>
      <dgm:spPr/>
    </dgm:pt>
    <dgm:pt modelId="{20C5BB8D-DAE7-48E8-8F59-3B3BAA22957F}" type="pres">
      <dgm:prSet presAssocID="{DBC5CAA1-264D-40DF-97D5-F3E2D4D5B29C}" presName="line1" presStyleLbl="callout" presStyleIdx="0" presStyleCnt="10"/>
      <dgm:spPr/>
    </dgm:pt>
    <dgm:pt modelId="{4F533D90-ADCD-4A9F-B0B8-66560747FFF3}" type="pres">
      <dgm:prSet presAssocID="{DBC5CAA1-264D-40DF-97D5-F3E2D4D5B29C}" presName="d1" presStyleLbl="callout" presStyleIdx="1" presStyleCnt="10"/>
      <dgm:spPr/>
    </dgm:pt>
    <dgm:pt modelId="{89428D39-D16A-4BC5-817E-FBE163A2F3DE}" type="pres">
      <dgm:prSet presAssocID="{E1DD3BE8-1D0F-4587-B204-9AB030D3D615}" presName="circle2" presStyleLbl="lnNode1" presStyleIdx="1" presStyleCnt="5"/>
      <dgm:spPr/>
    </dgm:pt>
    <dgm:pt modelId="{10B02480-BC85-431A-9A4A-6F16C7C7B593}" type="pres">
      <dgm:prSet presAssocID="{E1DD3BE8-1D0F-4587-B204-9AB030D3D615}" presName="text2" presStyleLbl="revTx" presStyleIdx="1" presStyleCnt="5" custScaleX="128190" custLinFactNeighborX="12089" custLinFactNeighborY="10085">
        <dgm:presLayoutVars>
          <dgm:bulletEnabled val="1"/>
        </dgm:presLayoutVars>
      </dgm:prSet>
      <dgm:spPr/>
    </dgm:pt>
    <dgm:pt modelId="{41F08612-6C3F-43B8-A63A-51FF97A81515}" type="pres">
      <dgm:prSet presAssocID="{E1DD3BE8-1D0F-4587-B204-9AB030D3D615}" presName="line2" presStyleLbl="callout" presStyleIdx="2" presStyleCnt="10"/>
      <dgm:spPr/>
    </dgm:pt>
    <dgm:pt modelId="{94FDA9E0-FB5B-49A2-BBF7-F3AF3C22A2A1}" type="pres">
      <dgm:prSet presAssocID="{E1DD3BE8-1D0F-4587-B204-9AB030D3D615}" presName="d2" presStyleLbl="callout" presStyleIdx="3" presStyleCnt="10"/>
      <dgm:spPr/>
    </dgm:pt>
    <dgm:pt modelId="{5D6D1050-8A9E-4528-8F6B-0C20C15B01FC}" type="pres">
      <dgm:prSet presAssocID="{418DAA68-AE41-48AA-8866-8D4C25BE9023}" presName="circle3" presStyleLbl="lnNode1" presStyleIdx="2" presStyleCnt="5"/>
      <dgm:spPr/>
    </dgm:pt>
    <dgm:pt modelId="{618BE3FF-3216-45A9-A133-AF2706CB6A42}" type="pres">
      <dgm:prSet presAssocID="{418DAA68-AE41-48AA-8866-8D4C25BE9023}" presName="text3" presStyleLbl="revTx" presStyleIdx="2" presStyleCnt="5">
        <dgm:presLayoutVars>
          <dgm:bulletEnabled val="1"/>
        </dgm:presLayoutVars>
      </dgm:prSet>
      <dgm:spPr/>
    </dgm:pt>
    <dgm:pt modelId="{7777C537-64EC-4739-A286-1DB07211C733}" type="pres">
      <dgm:prSet presAssocID="{418DAA68-AE41-48AA-8866-8D4C25BE9023}" presName="line3" presStyleLbl="callout" presStyleIdx="4" presStyleCnt="10"/>
      <dgm:spPr/>
    </dgm:pt>
    <dgm:pt modelId="{AA77D470-027B-4F07-B3D5-A5DC5F8D1F94}" type="pres">
      <dgm:prSet presAssocID="{418DAA68-AE41-48AA-8866-8D4C25BE9023}" presName="d3" presStyleLbl="callout" presStyleIdx="5" presStyleCnt="10"/>
      <dgm:spPr/>
    </dgm:pt>
    <dgm:pt modelId="{DB6ECD62-C50D-431D-8F58-2715BF2B92B4}" type="pres">
      <dgm:prSet presAssocID="{F95C22DB-9BC5-41A7-AF9A-9E7570F8100C}" presName="circle4" presStyleLbl="lnNode1" presStyleIdx="3" presStyleCnt="5"/>
      <dgm:spPr/>
    </dgm:pt>
    <dgm:pt modelId="{4D6B09BE-49BB-4D2B-AFA8-DB1AB1E70C3D}" type="pres">
      <dgm:prSet presAssocID="{F95C22DB-9BC5-41A7-AF9A-9E7570F8100C}" presName="text4" presStyleLbl="revTx" presStyleIdx="3" presStyleCnt="5">
        <dgm:presLayoutVars>
          <dgm:bulletEnabled val="1"/>
        </dgm:presLayoutVars>
      </dgm:prSet>
      <dgm:spPr/>
    </dgm:pt>
    <dgm:pt modelId="{342C511A-093F-47E1-83D3-D8BEC451E538}" type="pres">
      <dgm:prSet presAssocID="{F95C22DB-9BC5-41A7-AF9A-9E7570F8100C}" presName="line4" presStyleLbl="callout" presStyleIdx="6" presStyleCnt="10"/>
      <dgm:spPr/>
    </dgm:pt>
    <dgm:pt modelId="{7BBCD292-A54E-479F-AC96-B4ED849D4103}" type="pres">
      <dgm:prSet presAssocID="{F95C22DB-9BC5-41A7-AF9A-9E7570F8100C}" presName="d4" presStyleLbl="callout" presStyleIdx="7" presStyleCnt="10"/>
      <dgm:spPr/>
    </dgm:pt>
    <dgm:pt modelId="{788E9E02-8DA7-431A-9997-FF4F486796B5}" type="pres">
      <dgm:prSet presAssocID="{2669B7DC-4278-428C-969D-2ADA96EDC849}" presName="circle5" presStyleLbl="lnNode1" presStyleIdx="4" presStyleCnt="5"/>
      <dgm:spPr/>
    </dgm:pt>
    <dgm:pt modelId="{870FCBF5-4C2C-4478-B7B2-DCB2795DA356}" type="pres">
      <dgm:prSet presAssocID="{2669B7DC-4278-428C-969D-2ADA96EDC849}" presName="text5" presStyleLbl="revTx" presStyleIdx="4" presStyleCnt="5" custScaleX="118519" custScaleY="71123" custLinFactNeighborX="828" custLinFactNeighborY="21611">
        <dgm:presLayoutVars>
          <dgm:bulletEnabled val="1"/>
        </dgm:presLayoutVars>
      </dgm:prSet>
      <dgm:spPr/>
    </dgm:pt>
    <dgm:pt modelId="{3A144D2D-7DC4-409E-B07B-0FD7E69F05BB}" type="pres">
      <dgm:prSet presAssocID="{2669B7DC-4278-428C-969D-2ADA96EDC849}" presName="line5" presStyleLbl="callout" presStyleIdx="8" presStyleCnt="10"/>
      <dgm:spPr/>
    </dgm:pt>
    <dgm:pt modelId="{F3A4D261-9137-4C82-88BE-54FADE4927C4}" type="pres">
      <dgm:prSet presAssocID="{2669B7DC-4278-428C-969D-2ADA96EDC849}" presName="d5" presStyleLbl="callout" presStyleIdx="9" presStyleCnt="10"/>
      <dgm:spPr/>
    </dgm:pt>
  </dgm:ptLst>
  <dgm:cxnLst>
    <dgm:cxn modelId="{2BFAEC1D-E4FA-4825-BD5C-89E4D44CAA59}" srcId="{4090B40F-F181-4BB9-965F-3F8F8C5FEC70}" destId="{418DAA68-AE41-48AA-8866-8D4C25BE9023}" srcOrd="2" destOrd="0" parTransId="{419A9CD6-6111-4276-AE46-EDEB7348FD52}" sibTransId="{64FA5863-ECE6-4E42-A9C7-7624269C5B94}"/>
    <dgm:cxn modelId="{137C451F-4FCB-455D-815D-5599678CD4D2}" srcId="{4090B40F-F181-4BB9-965F-3F8F8C5FEC70}" destId="{E1DD3BE8-1D0F-4587-B204-9AB030D3D615}" srcOrd="1" destOrd="0" parTransId="{D2C678FB-4940-43C9-98A0-06D7EF263E25}" sibTransId="{75F6292E-7D09-4634-AA7C-AF133FAE15AA}"/>
    <dgm:cxn modelId="{57FB2A21-3F5B-435A-8D04-6F752E9CC991}" type="presOf" srcId="{2669B7DC-4278-428C-969D-2ADA96EDC849}" destId="{870FCBF5-4C2C-4478-B7B2-DCB2795DA356}" srcOrd="0" destOrd="0" presId="urn:microsoft.com/office/officeart/2005/8/layout/target1"/>
    <dgm:cxn modelId="{AC196A37-D505-4458-B36B-B966E37B778F}" type="presOf" srcId="{DBC5CAA1-264D-40DF-97D5-F3E2D4D5B29C}" destId="{008D1755-050E-4DF7-A774-80AA4F99AE25}" srcOrd="0" destOrd="0" presId="urn:microsoft.com/office/officeart/2005/8/layout/target1"/>
    <dgm:cxn modelId="{02674260-5930-40C6-9DC2-38EED2A4E4AC}" srcId="{4090B40F-F181-4BB9-965F-3F8F8C5FEC70}" destId="{DBC5CAA1-264D-40DF-97D5-F3E2D4D5B29C}" srcOrd="0" destOrd="0" parTransId="{8A170096-8533-4B47-A24B-37731CCC185C}" sibTransId="{F55F785A-E087-4FF9-9DA7-657971C5B07B}"/>
    <dgm:cxn modelId="{BB983361-1470-4BE5-8A91-0E0D9A09FE40}" srcId="{4090B40F-F181-4BB9-965F-3F8F8C5FEC70}" destId="{E67AAAC9-79C6-4699-945B-530376F82D2B}" srcOrd="5" destOrd="0" parTransId="{F8288C88-1ED2-4A2C-9D1C-2FD9A25A8C8C}" sibTransId="{B73CBD5D-38BE-4589-8988-FE32EDDDC539}"/>
    <dgm:cxn modelId="{7BD68561-9856-4795-8915-C96579A1C33A}" srcId="{4090B40F-F181-4BB9-965F-3F8F8C5FEC70}" destId="{2669B7DC-4278-428C-969D-2ADA96EDC849}" srcOrd="4" destOrd="0" parTransId="{1D59D14B-3F5E-41FB-8E48-130E43314FE6}" sibTransId="{45D0EF01-0090-4BFE-A27D-6BC5F29465AC}"/>
    <dgm:cxn modelId="{2DC76B51-849E-4056-ACDF-E9DD198DE530}" srcId="{4090B40F-F181-4BB9-965F-3F8F8C5FEC70}" destId="{F95C22DB-9BC5-41A7-AF9A-9E7570F8100C}" srcOrd="3" destOrd="0" parTransId="{49F6E48A-C6DC-44C2-A078-097C0FAEAED6}" sibTransId="{52DA6DB0-1480-4864-BF0F-087EC64E1B97}"/>
    <dgm:cxn modelId="{01CF7B99-7B09-4807-8F89-49D7AFF13B94}" type="presOf" srcId="{4090B40F-F181-4BB9-965F-3F8F8C5FEC70}" destId="{FFCCB364-77FE-41C9-9C82-5CB6CE302EE4}" srcOrd="0" destOrd="0" presId="urn:microsoft.com/office/officeart/2005/8/layout/target1"/>
    <dgm:cxn modelId="{0D6A82A9-6423-459F-9407-903055A81CE2}" type="presOf" srcId="{418DAA68-AE41-48AA-8866-8D4C25BE9023}" destId="{618BE3FF-3216-45A9-A133-AF2706CB6A42}" srcOrd="0" destOrd="0" presId="urn:microsoft.com/office/officeart/2005/8/layout/target1"/>
    <dgm:cxn modelId="{AA103AB2-8529-4E2D-A7D1-7DE9E2EC6359}" type="presOf" srcId="{F95C22DB-9BC5-41A7-AF9A-9E7570F8100C}" destId="{4D6B09BE-49BB-4D2B-AFA8-DB1AB1E70C3D}" srcOrd="0" destOrd="0" presId="urn:microsoft.com/office/officeart/2005/8/layout/target1"/>
    <dgm:cxn modelId="{337C5BE2-0C9F-40DA-AD2D-37396E6F3F5B}" type="presOf" srcId="{E1DD3BE8-1D0F-4587-B204-9AB030D3D615}" destId="{10B02480-BC85-431A-9A4A-6F16C7C7B593}" srcOrd="0" destOrd="0" presId="urn:microsoft.com/office/officeart/2005/8/layout/target1"/>
    <dgm:cxn modelId="{193F7331-4DA3-46F1-AD4A-4AABE909A20E}" type="presParOf" srcId="{FFCCB364-77FE-41C9-9C82-5CB6CE302EE4}" destId="{F212C494-A963-4B5E-BBDD-4AA085E2636A}" srcOrd="0" destOrd="0" presId="urn:microsoft.com/office/officeart/2005/8/layout/target1"/>
    <dgm:cxn modelId="{B8638F76-4CDC-4175-8ABE-EFD33E2B0906}" type="presParOf" srcId="{FFCCB364-77FE-41C9-9C82-5CB6CE302EE4}" destId="{008D1755-050E-4DF7-A774-80AA4F99AE25}" srcOrd="1" destOrd="0" presId="urn:microsoft.com/office/officeart/2005/8/layout/target1"/>
    <dgm:cxn modelId="{585976FD-D93F-4039-A5C4-BA08B759D508}" type="presParOf" srcId="{FFCCB364-77FE-41C9-9C82-5CB6CE302EE4}" destId="{20C5BB8D-DAE7-48E8-8F59-3B3BAA22957F}" srcOrd="2" destOrd="0" presId="urn:microsoft.com/office/officeart/2005/8/layout/target1"/>
    <dgm:cxn modelId="{36DA6396-7C02-4032-B486-B09D57526E90}" type="presParOf" srcId="{FFCCB364-77FE-41C9-9C82-5CB6CE302EE4}" destId="{4F533D90-ADCD-4A9F-B0B8-66560747FFF3}" srcOrd="3" destOrd="0" presId="urn:microsoft.com/office/officeart/2005/8/layout/target1"/>
    <dgm:cxn modelId="{BD333A8E-9EC0-4AF9-97FC-83BBC615FE06}" type="presParOf" srcId="{FFCCB364-77FE-41C9-9C82-5CB6CE302EE4}" destId="{89428D39-D16A-4BC5-817E-FBE163A2F3DE}" srcOrd="4" destOrd="0" presId="urn:microsoft.com/office/officeart/2005/8/layout/target1"/>
    <dgm:cxn modelId="{02EFCA09-1861-46CF-9AD9-E48E5E02EF18}" type="presParOf" srcId="{FFCCB364-77FE-41C9-9C82-5CB6CE302EE4}" destId="{10B02480-BC85-431A-9A4A-6F16C7C7B593}" srcOrd="5" destOrd="0" presId="urn:microsoft.com/office/officeart/2005/8/layout/target1"/>
    <dgm:cxn modelId="{BC85650A-9407-4166-A019-C6E2E343DD78}" type="presParOf" srcId="{FFCCB364-77FE-41C9-9C82-5CB6CE302EE4}" destId="{41F08612-6C3F-43B8-A63A-51FF97A81515}" srcOrd="6" destOrd="0" presId="urn:microsoft.com/office/officeart/2005/8/layout/target1"/>
    <dgm:cxn modelId="{6B20372D-4778-428B-97FD-8D4EC49452B0}" type="presParOf" srcId="{FFCCB364-77FE-41C9-9C82-5CB6CE302EE4}" destId="{94FDA9E0-FB5B-49A2-BBF7-F3AF3C22A2A1}" srcOrd="7" destOrd="0" presId="urn:microsoft.com/office/officeart/2005/8/layout/target1"/>
    <dgm:cxn modelId="{A5541FA8-56A8-40BC-9B3C-0B8D12B0ABCE}" type="presParOf" srcId="{FFCCB364-77FE-41C9-9C82-5CB6CE302EE4}" destId="{5D6D1050-8A9E-4528-8F6B-0C20C15B01FC}" srcOrd="8" destOrd="0" presId="urn:microsoft.com/office/officeart/2005/8/layout/target1"/>
    <dgm:cxn modelId="{0757B02D-8AA5-40C9-BDE4-F734FA82936E}" type="presParOf" srcId="{FFCCB364-77FE-41C9-9C82-5CB6CE302EE4}" destId="{618BE3FF-3216-45A9-A133-AF2706CB6A42}" srcOrd="9" destOrd="0" presId="urn:microsoft.com/office/officeart/2005/8/layout/target1"/>
    <dgm:cxn modelId="{1408A306-A8A6-494E-B2DA-300683E54F7C}" type="presParOf" srcId="{FFCCB364-77FE-41C9-9C82-5CB6CE302EE4}" destId="{7777C537-64EC-4739-A286-1DB07211C733}" srcOrd="10" destOrd="0" presId="urn:microsoft.com/office/officeart/2005/8/layout/target1"/>
    <dgm:cxn modelId="{53A8D717-7E36-421E-A3E4-7664506500A3}" type="presParOf" srcId="{FFCCB364-77FE-41C9-9C82-5CB6CE302EE4}" destId="{AA77D470-027B-4F07-B3D5-A5DC5F8D1F94}" srcOrd="11" destOrd="0" presId="urn:microsoft.com/office/officeart/2005/8/layout/target1"/>
    <dgm:cxn modelId="{70D6FA33-B4C7-4B9D-A415-38F46ACCE637}" type="presParOf" srcId="{FFCCB364-77FE-41C9-9C82-5CB6CE302EE4}" destId="{DB6ECD62-C50D-431D-8F58-2715BF2B92B4}" srcOrd="12" destOrd="0" presId="urn:microsoft.com/office/officeart/2005/8/layout/target1"/>
    <dgm:cxn modelId="{987425FC-3FB6-4E0E-8789-AF4C65F456C5}" type="presParOf" srcId="{FFCCB364-77FE-41C9-9C82-5CB6CE302EE4}" destId="{4D6B09BE-49BB-4D2B-AFA8-DB1AB1E70C3D}" srcOrd="13" destOrd="0" presId="urn:microsoft.com/office/officeart/2005/8/layout/target1"/>
    <dgm:cxn modelId="{7B4C3756-180D-497D-9F05-B81B1FCE9819}" type="presParOf" srcId="{FFCCB364-77FE-41C9-9C82-5CB6CE302EE4}" destId="{342C511A-093F-47E1-83D3-D8BEC451E538}" srcOrd="14" destOrd="0" presId="urn:microsoft.com/office/officeart/2005/8/layout/target1"/>
    <dgm:cxn modelId="{B85668AF-23BC-4F24-9A1D-5F1F43947428}" type="presParOf" srcId="{FFCCB364-77FE-41C9-9C82-5CB6CE302EE4}" destId="{7BBCD292-A54E-479F-AC96-B4ED849D4103}" srcOrd="15" destOrd="0" presId="urn:microsoft.com/office/officeart/2005/8/layout/target1"/>
    <dgm:cxn modelId="{BF0C663B-DFBD-4FBA-8B21-7710F8A9D93B}" type="presParOf" srcId="{FFCCB364-77FE-41C9-9C82-5CB6CE302EE4}" destId="{788E9E02-8DA7-431A-9997-FF4F486796B5}" srcOrd="16" destOrd="0" presId="urn:microsoft.com/office/officeart/2005/8/layout/target1"/>
    <dgm:cxn modelId="{25636468-7A0F-43AD-AC67-9F1E6DCB6179}" type="presParOf" srcId="{FFCCB364-77FE-41C9-9C82-5CB6CE302EE4}" destId="{870FCBF5-4C2C-4478-B7B2-DCB2795DA356}" srcOrd="17" destOrd="0" presId="urn:microsoft.com/office/officeart/2005/8/layout/target1"/>
    <dgm:cxn modelId="{9A526A3E-CCAC-4247-9A03-C2DC5EDDC13A}" type="presParOf" srcId="{FFCCB364-77FE-41C9-9C82-5CB6CE302EE4}" destId="{3A144D2D-7DC4-409E-B07B-0FD7E69F05BB}" srcOrd="18" destOrd="0" presId="urn:microsoft.com/office/officeart/2005/8/layout/target1"/>
    <dgm:cxn modelId="{82DEFC71-1CF0-4ED0-92F7-A4F1DDEEAAB6}" type="presParOf" srcId="{FFCCB364-77FE-41C9-9C82-5CB6CE302EE4}" destId="{F3A4D261-9137-4C82-88BE-54FADE4927C4}" srcOrd="19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90B40F-F181-4BB9-965F-3F8F8C5FEC70}" type="doc">
      <dgm:prSet loTypeId="urn:microsoft.com/office/officeart/2005/8/layout/target1" loCatId="relationship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DBC5CAA1-264D-40DF-97D5-F3E2D4D5B29C}">
      <dgm:prSet phldrT="[Текст]" custT="1"/>
      <dgm:spPr/>
      <dgm:t>
        <a:bodyPr/>
        <a:lstStyle/>
        <a:p>
          <a:pPr algn="ctr"/>
          <a:r>
            <a:rPr lang="uk-UA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Завдатки і нахили</a:t>
          </a:r>
          <a:endParaRPr lang="ru-RU" sz="2400" b="1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gm:t>
    </dgm:pt>
    <dgm:pt modelId="{8A170096-8533-4B47-A24B-37731CCC185C}" type="parTrans" cxnId="{02674260-5930-40C6-9DC2-38EED2A4E4AC}">
      <dgm:prSet/>
      <dgm:spPr/>
      <dgm:t>
        <a:bodyPr/>
        <a:lstStyle/>
        <a:p>
          <a:endParaRPr lang="ru-RU"/>
        </a:p>
      </dgm:t>
    </dgm:pt>
    <dgm:pt modelId="{F55F785A-E087-4FF9-9DA7-657971C5B07B}" type="sibTrans" cxnId="{02674260-5930-40C6-9DC2-38EED2A4E4AC}">
      <dgm:prSet/>
      <dgm:spPr/>
      <dgm:t>
        <a:bodyPr/>
        <a:lstStyle/>
        <a:p>
          <a:endParaRPr lang="ru-RU"/>
        </a:p>
      </dgm:t>
    </dgm:pt>
    <dgm:pt modelId="{E1DD3BE8-1D0F-4587-B204-9AB030D3D615}">
      <dgm:prSet phldrT="[Текст]" custT="1"/>
      <dgm:spPr/>
      <dgm:t>
        <a:bodyPr/>
        <a:lstStyle/>
        <a:p>
          <a:r>
            <a:rPr lang="uk-UA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  Темперамент</a:t>
          </a:r>
          <a:endParaRPr lang="ru-RU" sz="2400" b="1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gm:t>
    </dgm:pt>
    <dgm:pt modelId="{D2C678FB-4940-43C9-98A0-06D7EF263E25}" type="parTrans" cxnId="{137C451F-4FCB-455D-815D-5599678CD4D2}">
      <dgm:prSet/>
      <dgm:spPr/>
      <dgm:t>
        <a:bodyPr/>
        <a:lstStyle/>
        <a:p>
          <a:endParaRPr lang="ru-RU"/>
        </a:p>
      </dgm:t>
    </dgm:pt>
    <dgm:pt modelId="{75F6292E-7D09-4634-AA7C-AF133FAE15AA}" type="sibTrans" cxnId="{137C451F-4FCB-455D-815D-5599678CD4D2}">
      <dgm:prSet/>
      <dgm:spPr/>
      <dgm:t>
        <a:bodyPr/>
        <a:lstStyle/>
        <a:p>
          <a:endParaRPr lang="ru-RU"/>
        </a:p>
      </dgm:t>
    </dgm:pt>
    <dgm:pt modelId="{2669B7DC-4278-428C-969D-2ADA96EDC849}">
      <dgm:prSet phldrT="[Текст]" custT="1"/>
      <dgm:spPr/>
      <dgm:t>
        <a:bodyPr/>
        <a:lstStyle/>
        <a:p>
          <a:pPr algn="ctr"/>
          <a:r>
            <a:rPr lang="uk-UA" sz="1600" b="1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uk-UA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Психічний </a:t>
          </a:r>
        </a:p>
        <a:p>
          <a:pPr algn="ctr"/>
          <a:r>
            <a:rPr lang="uk-UA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стан</a:t>
          </a:r>
          <a:endParaRPr lang="ru-RU" sz="2400" b="1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gm:t>
    </dgm:pt>
    <dgm:pt modelId="{1D59D14B-3F5E-41FB-8E48-130E43314FE6}" type="parTrans" cxnId="{7BD68561-9856-4795-8915-C96579A1C33A}">
      <dgm:prSet/>
      <dgm:spPr/>
      <dgm:t>
        <a:bodyPr/>
        <a:lstStyle/>
        <a:p>
          <a:endParaRPr lang="ru-RU"/>
        </a:p>
      </dgm:t>
    </dgm:pt>
    <dgm:pt modelId="{45D0EF01-0090-4BFE-A27D-6BC5F29465AC}" type="sibTrans" cxnId="{7BD68561-9856-4795-8915-C96579A1C33A}">
      <dgm:prSet/>
      <dgm:spPr/>
      <dgm:t>
        <a:bodyPr/>
        <a:lstStyle/>
        <a:p>
          <a:endParaRPr lang="ru-RU"/>
        </a:p>
      </dgm:t>
    </dgm:pt>
    <dgm:pt modelId="{418DAA68-AE41-48AA-8866-8D4C25BE9023}">
      <dgm:prSet/>
      <dgm:spPr/>
      <dgm:t>
        <a:bodyPr/>
        <a:lstStyle/>
        <a:p>
          <a:endParaRPr lang="ru-RU"/>
        </a:p>
      </dgm:t>
    </dgm:pt>
    <dgm:pt modelId="{419A9CD6-6111-4276-AE46-EDEB7348FD52}" type="parTrans" cxnId="{2BFAEC1D-E4FA-4825-BD5C-89E4D44CAA59}">
      <dgm:prSet/>
      <dgm:spPr/>
      <dgm:t>
        <a:bodyPr/>
        <a:lstStyle/>
        <a:p>
          <a:endParaRPr lang="ru-RU"/>
        </a:p>
      </dgm:t>
    </dgm:pt>
    <dgm:pt modelId="{64FA5863-ECE6-4E42-A9C7-7624269C5B94}" type="sibTrans" cxnId="{2BFAEC1D-E4FA-4825-BD5C-89E4D44CAA59}">
      <dgm:prSet/>
      <dgm:spPr/>
      <dgm:t>
        <a:bodyPr/>
        <a:lstStyle/>
        <a:p>
          <a:endParaRPr lang="ru-RU"/>
        </a:p>
      </dgm:t>
    </dgm:pt>
    <dgm:pt modelId="{F95C22DB-9BC5-41A7-AF9A-9E7570F8100C}">
      <dgm:prSet/>
      <dgm:spPr/>
      <dgm:t>
        <a:bodyPr/>
        <a:lstStyle/>
        <a:p>
          <a:endParaRPr lang="ru-RU"/>
        </a:p>
      </dgm:t>
    </dgm:pt>
    <dgm:pt modelId="{49F6E48A-C6DC-44C2-A078-097C0FAEAED6}" type="parTrans" cxnId="{2DC76B51-849E-4056-ACDF-E9DD198DE530}">
      <dgm:prSet/>
      <dgm:spPr/>
      <dgm:t>
        <a:bodyPr/>
        <a:lstStyle/>
        <a:p>
          <a:endParaRPr lang="ru-RU"/>
        </a:p>
      </dgm:t>
    </dgm:pt>
    <dgm:pt modelId="{52DA6DB0-1480-4864-BF0F-087EC64E1B97}" type="sibTrans" cxnId="{2DC76B51-849E-4056-ACDF-E9DD198DE530}">
      <dgm:prSet/>
      <dgm:spPr/>
      <dgm:t>
        <a:bodyPr/>
        <a:lstStyle/>
        <a:p>
          <a:endParaRPr lang="ru-RU"/>
        </a:p>
      </dgm:t>
    </dgm:pt>
    <dgm:pt modelId="{E67AAAC9-79C6-4699-945B-530376F82D2B}">
      <dgm:prSet/>
      <dgm:spPr/>
      <dgm:t>
        <a:bodyPr/>
        <a:lstStyle/>
        <a:p>
          <a:endParaRPr lang="ru-RU"/>
        </a:p>
      </dgm:t>
    </dgm:pt>
    <dgm:pt modelId="{F8288C88-1ED2-4A2C-9D1C-2FD9A25A8C8C}" type="parTrans" cxnId="{BB983361-1470-4BE5-8A91-0E0D9A09FE40}">
      <dgm:prSet/>
      <dgm:spPr/>
      <dgm:t>
        <a:bodyPr/>
        <a:lstStyle/>
        <a:p>
          <a:endParaRPr lang="ru-RU"/>
        </a:p>
      </dgm:t>
    </dgm:pt>
    <dgm:pt modelId="{B73CBD5D-38BE-4589-8988-FE32EDDDC539}" type="sibTrans" cxnId="{BB983361-1470-4BE5-8A91-0E0D9A09FE40}">
      <dgm:prSet/>
      <dgm:spPr/>
      <dgm:t>
        <a:bodyPr/>
        <a:lstStyle/>
        <a:p>
          <a:endParaRPr lang="ru-RU"/>
        </a:p>
      </dgm:t>
    </dgm:pt>
    <dgm:pt modelId="{FFCCB364-77FE-41C9-9C82-5CB6CE302EE4}" type="pres">
      <dgm:prSet presAssocID="{4090B40F-F181-4BB9-965F-3F8F8C5FEC70}" presName="composite" presStyleCnt="0">
        <dgm:presLayoutVars>
          <dgm:chMax val="5"/>
          <dgm:dir/>
          <dgm:resizeHandles val="exact"/>
        </dgm:presLayoutVars>
      </dgm:prSet>
      <dgm:spPr/>
    </dgm:pt>
    <dgm:pt modelId="{F212C494-A963-4B5E-BBDD-4AA085E2636A}" type="pres">
      <dgm:prSet presAssocID="{DBC5CAA1-264D-40DF-97D5-F3E2D4D5B29C}" presName="circle1" presStyleLbl="lnNode1" presStyleIdx="0" presStyleCnt="5"/>
      <dgm:spPr/>
    </dgm:pt>
    <dgm:pt modelId="{008D1755-050E-4DF7-A774-80AA4F99AE25}" type="pres">
      <dgm:prSet presAssocID="{DBC5CAA1-264D-40DF-97D5-F3E2D4D5B29C}" presName="text1" presStyleLbl="revTx" presStyleIdx="0" presStyleCnt="5" custLinFactNeighborX="4280" custLinFactNeighborY="-3362">
        <dgm:presLayoutVars>
          <dgm:bulletEnabled val="1"/>
        </dgm:presLayoutVars>
      </dgm:prSet>
      <dgm:spPr/>
    </dgm:pt>
    <dgm:pt modelId="{20C5BB8D-DAE7-48E8-8F59-3B3BAA22957F}" type="pres">
      <dgm:prSet presAssocID="{DBC5CAA1-264D-40DF-97D5-F3E2D4D5B29C}" presName="line1" presStyleLbl="callout" presStyleIdx="0" presStyleCnt="10"/>
      <dgm:spPr/>
    </dgm:pt>
    <dgm:pt modelId="{4F533D90-ADCD-4A9F-B0B8-66560747FFF3}" type="pres">
      <dgm:prSet presAssocID="{DBC5CAA1-264D-40DF-97D5-F3E2D4D5B29C}" presName="d1" presStyleLbl="callout" presStyleIdx="1" presStyleCnt="10"/>
      <dgm:spPr/>
    </dgm:pt>
    <dgm:pt modelId="{89428D39-D16A-4BC5-817E-FBE163A2F3DE}" type="pres">
      <dgm:prSet presAssocID="{E1DD3BE8-1D0F-4587-B204-9AB030D3D615}" presName="circle2" presStyleLbl="lnNode1" presStyleIdx="1" presStyleCnt="5"/>
      <dgm:spPr/>
    </dgm:pt>
    <dgm:pt modelId="{10B02480-BC85-431A-9A4A-6F16C7C7B593}" type="pres">
      <dgm:prSet presAssocID="{E1DD3BE8-1D0F-4587-B204-9AB030D3D615}" presName="text2" presStyleLbl="revTx" presStyleIdx="1" presStyleCnt="5" custScaleX="128190" custLinFactNeighborX="12089" custLinFactNeighborY="10085">
        <dgm:presLayoutVars>
          <dgm:bulletEnabled val="1"/>
        </dgm:presLayoutVars>
      </dgm:prSet>
      <dgm:spPr/>
    </dgm:pt>
    <dgm:pt modelId="{41F08612-6C3F-43B8-A63A-51FF97A81515}" type="pres">
      <dgm:prSet presAssocID="{E1DD3BE8-1D0F-4587-B204-9AB030D3D615}" presName="line2" presStyleLbl="callout" presStyleIdx="2" presStyleCnt="10"/>
      <dgm:spPr/>
    </dgm:pt>
    <dgm:pt modelId="{94FDA9E0-FB5B-49A2-BBF7-F3AF3C22A2A1}" type="pres">
      <dgm:prSet presAssocID="{E1DD3BE8-1D0F-4587-B204-9AB030D3D615}" presName="d2" presStyleLbl="callout" presStyleIdx="3" presStyleCnt="10"/>
      <dgm:spPr/>
    </dgm:pt>
    <dgm:pt modelId="{5D6D1050-8A9E-4528-8F6B-0C20C15B01FC}" type="pres">
      <dgm:prSet presAssocID="{418DAA68-AE41-48AA-8866-8D4C25BE9023}" presName="circle3" presStyleLbl="lnNode1" presStyleIdx="2" presStyleCnt="5"/>
      <dgm:spPr/>
    </dgm:pt>
    <dgm:pt modelId="{618BE3FF-3216-45A9-A133-AF2706CB6A42}" type="pres">
      <dgm:prSet presAssocID="{418DAA68-AE41-48AA-8866-8D4C25BE9023}" presName="text3" presStyleLbl="revTx" presStyleIdx="2" presStyleCnt="5">
        <dgm:presLayoutVars>
          <dgm:bulletEnabled val="1"/>
        </dgm:presLayoutVars>
      </dgm:prSet>
      <dgm:spPr/>
    </dgm:pt>
    <dgm:pt modelId="{7777C537-64EC-4739-A286-1DB07211C733}" type="pres">
      <dgm:prSet presAssocID="{418DAA68-AE41-48AA-8866-8D4C25BE9023}" presName="line3" presStyleLbl="callout" presStyleIdx="4" presStyleCnt="10"/>
      <dgm:spPr/>
    </dgm:pt>
    <dgm:pt modelId="{AA77D470-027B-4F07-B3D5-A5DC5F8D1F94}" type="pres">
      <dgm:prSet presAssocID="{418DAA68-AE41-48AA-8866-8D4C25BE9023}" presName="d3" presStyleLbl="callout" presStyleIdx="5" presStyleCnt="10"/>
      <dgm:spPr/>
    </dgm:pt>
    <dgm:pt modelId="{DB6ECD62-C50D-431D-8F58-2715BF2B92B4}" type="pres">
      <dgm:prSet presAssocID="{F95C22DB-9BC5-41A7-AF9A-9E7570F8100C}" presName="circle4" presStyleLbl="lnNode1" presStyleIdx="3" presStyleCnt="5"/>
      <dgm:spPr/>
    </dgm:pt>
    <dgm:pt modelId="{4D6B09BE-49BB-4D2B-AFA8-DB1AB1E70C3D}" type="pres">
      <dgm:prSet presAssocID="{F95C22DB-9BC5-41A7-AF9A-9E7570F8100C}" presName="text4" presStyleLbl="revTx" presStyleIdx="3" presStyleCnt="5">
        <dgm:presLayoutVars>
          <dgm:bulletEnabled val="1"/>
        </dgm:presLayoutVars>
      </dgm:prSet>
      <dgm:spPr/>
    </dgm:pt>
    <dgm:pt modelId="{342C511A-093F-47E1-83D3-D8BEC451E538}" type="pres">
      <dgm:prSet presAssocID="{F95C22DB-9BC5-41A7-AF9A-9E7570F8100C}" presName="line4" presStyleLbl="callout" presStyleIdx="6" presStyleCnt="10"/>
      <dgm:spPr/>
    </dgm:pt>
    <dgm:pt modelId="{7BBCD292-A54E-479F-AC96-B4ED849D4103}" type="pres">
      <dgm:prSet presAssocID="{F95C22DB-9BC5-41A7-AF9A-9E7570F8100C}" presName="d4" presStyleLbl="callout" presStyleIdx="7" presStyleCnt="10"/>
      <dgm:spPr/>
    </dgm:pt>
    <dgm:pt modelId="{788E9E02-8DA7-431A-9997-FF4F486796B5}" type="pres">
      <dgm:prSet presAssocID="{2669B7DC-4278-428C-969D-2ADA96EDC849}" presName="circle5" presStyleLbl="lnNode1" presStyleIdx="4" presStyleCnt="5" custLinFactNeighborX="-283" custLinFactNeighborY="-1471"/>
      <dgm:spPr/>
    </dgm:pt>
    <dgm:pt modelId="{870FCBF5-4C2C-4478-B7B2-DCB2795DA356}" type="pres">
      <dgm:prSet presAssocID="{2669B7DC-4278-428C-969D-2ADA96EDC849}" presName="text5" presStyleLbl="revTx" presStyleIdx="4" presStyleCnt="5" custScaleX="118519" custScaleY="71123" custLinFactNeighborX="9186" custLinFactNeighborY="25017">
        <dgm:presLayoutVars>
          <dgm:bulletEnabled val="1"/>
        </dgm:presLayoutVars>
      </dgm:prSet>
      <dgm:spPr/>
    </dgm:pt>
    <dgm:pt modelId="{3A144D2D-7DC4-409E-B07B-0FD7E69F05BB}" type="pres">
      <dgm:prSet presAssocID="{2669B7DC-4278-428C-969D-2ADA96EDC849}" presName="line5" presStyleLbl="callout" presStyleIdx="8" presStyleCnt="10"/>
      <dgm:spPr/>
    </dgm:pt>
    <dgm:pt modelId="{F3A4D261-9137-4C82-88BE-54FADE4927C4}" type="pres">
      <dgm:prSet presAssocID="{2669B7DC-4278-428C-969D-2ADA96EDC849}" presName="d5" presStyleLbl="callout" presStyleIdx="9" presStyleCnt="10"/>
      <dgm:spPr/>
    </dgm:pt>
  </dgm:ptLst>
  <dgm:cxnLst>
    <dgm:cxn modelId="{EBB21A14-43AB-494E-B885-B666939E1F06}" type="presOf" srcId="{F95C22DB-9BC5-41A7-AF9A-9E7570F8100C}" destId="{4D6B09BE-49BB-4D2B-AFA8-DB1AB1E70C3D}" srcOrd="0" destOrd="0" presId="urn:microsoft.com/office/officeart/2005/8/layout/target1"/>
    <dgm:cxn modelId="{2BFAEC1D-E4FA-4825-BD5C-89E4D44CAA59}" srcId="{4090B40F-F181-4BB9-965F-3F8F8C5FEC70}" destId="{418DAA68-AE41-48AA-8866-8D4C25BE9023}" srcOrd="2" destOrd="0" parTransId="{419A9CD6-6111-4276-AE46-EDEB7348FD52}" sibTransId="{64FA5863-ECE6-4E42-A9C7-7624269C5B94}"/>
    <dgm:cxn modelId="{137C451F-4FCB-455D-815D-5599678CD4D2}" srcId="{4090B40F-F181-4BB9-965F-3F8F8C5FEC70}" destId="{E1DD3BE8-1D0F-4587-B204-9AB030D3D615}" srcOrd="1" destOrd="0" parTransId="{D2C678FB-4940-43C9-98A0-06D7EF263E25}" sibTransId="{75F6292E-7D09-4634-AA7C-AF133FAE15AA}"/>
    <dgm:cxn modelId="{4A607636-5B70-47E4-A2F3-E7615CC7513D}" type="presOf" srcId="{DBC5CAA1-264D-40DF-97D5-F3E2D4D5B29C}" destId="{008D1755-050E-4DF7-A774-80AA4F99AE25}" srcOrd="0" destOrd="0" presId="urn:microsoft.com/office/officeart/2005/8/layout/target1"/>
    <dgm:cxn modelId="{02674260-5930-40C6-9DC2-38EED2A4E4AC}" srcId="{4090B40F-F181-4BB9-965F-3F8F8C5FEC70}" destId="{DBC5CAA1-264D-40DF-97D5-F3E2D4D5B29C}" srcOrd="0" destOrd="0" parTransId="{8A170096-8533-4B47-A24B-37731CCC185C}" sibTransId="{F55F785A-E087-4FF9-9DA7-657971C5B07B}"/>
    <dgm:cxn modelId="{BB983361-1470-4BE5-8A91-0E0D9A09FE40}" srcId="{4090B40F-F181-4BB9-965F-3F8F8C5FEC70}" destId="{E67AAAC9-79C6-4699-945B-530376F82D2B}" srcOrd="5" destOrd="0" parTransId="{F8288C88-1ED2-4A2C-9D1C-2FD9A25A8C8C}" sibTransId="{B73CBD5D-38BE-4589-8988-FE32EDDDC539}"/>
    <dgm:cxn modelId="{7BD68561-9856-4795-8915-C96579A1C33A}" srcId="{4090B40F-F181-4BB9-965F-3F8F8C5FEC70}" destId="{2669B7DC-4278-428C-969D-2ADA96EDC849}" srcOrd="4" destOrd="0" parTransId="{1D59D14B-3F5E-41FB-8E48-130E43314FE6}" sibTransId="{45D0EF01-0090-4BFE-A27D-6BC5F29465AC}"/>
    <dgm:cxn modelId="{D050C642-44BA-437D-BB1B-E6951F6F4767}" type="presOf" srcId="{E1DD3BE8-1D0F-4587-B204-9AB030D3D615}" destId="{10B02480-BC85-431A-9A4A-6F16C7C7B593}" srcOrd="0" destOrd="0" presId="urn:microsoft.com/office/officeart/2005/8/layout/target1"/>
    <dgm:cxn modelId="{2DC76B51-849E-4056-ACDF-E9DD198DE530}" srcId="{4090B40F-F181-4BB9-965F-3F8F8C5FEC70}" destId="{F95C22DB-9BC5-41A7-AF9A-9E7570F8100C}" srcOrd="3" destOrd="0" parTransId="{49F6E48A-C6DC-44C2-A078-097C0FAEAED6}" sibTransId="{52DA6DB0-1480-4864-BF0F-087EC64E1B97}"/>
    <dgm:cxn modelId="{9863798D-33AE-4C60-A4E8-D7061CDDBD19}" type="presOf" srcId="{418DAA68-AE41-48AA-8866-8D4C25BE9023}" destId="{618BE3FF-3216-45A9-A133-AF2706CB6A42}" srcOrd="0" destOrd="0" presId="urn:microsoft.com/office/officeart/2005/8/layout/target1"/>
    <dgm:cxn modelId="{FC72A78D-A7E0-40B0-87C1-C704498E7385}" type="presOf" srcId="{4090B40F-F181-4BB9-965F-3F8F8C5FEC70}" destId="{FFCCB364-77FE-41C9-9C82-5CB6CE302EE4}" srcOrd="0" destOrd="0" presId="urn:microsoft.com/office/officeart/2005/8/layout/target1"/>
    <dgm:cxn modelId="{4F258CFA-95CE-48FF-B0AF-7EE236E8B3F4}" type="presOf" srcId="{2669B7DC-4278-428C-969D-2ADA96EDC849}" destId="{870FCBF5-4C2C-4478-B7B2-DCB2795DA356}" srcOrd="0" destOrd="0" presId="urn:microsoft.com/office/officeart/2005/8/layout/target1"/>
    <dgm:cxn modelId="{6F7B0793-C7CF-47F1-96E8-A406BE86CF67}" type="presParOf" srcId="{FFCCB364-77FE-41C9-9C82-5CB6CE302EE4}" destId="{F212C494-A963-4B5E-BBDD-4AA085E2636A}" srcOrd="0" destOrd="0" presId="urn:microsoft.com/office/officeart/2005/8/layout/target1"/>
    <dgm:cxn modelId="{142BACFF-1C2A-4AF7-8CA5-2BCE54D2B1D3}" type="presParOf" srcId="{FFCCB364-77FE-41C9-9C82-5CB6CE302EE4}" destId="{008D1755-050E-4DF7-A774-80AA4F99AE25}" srcOrd="1" destOrd="0" presId="urn:microsoft.com/office/officeart/2005/8/layout/target1"/>
    <dgm:cxn modelId="{919FD029-6774-4821-9021-E198ADAD8E7E}" type="presParOf" srcId="{FFCCB364-77FE-41C9-9C82-5CB6CE302EE4}" destId="{20C5BB8D-DAE7-48E8-8F59-3B3BAA22957F}" srcOrd="2" destOrd="0" presId="urn:microsoft.com/office/officeart/2005/8/layout/target1"/>
    <dgm:cxn modelId="{6D175BAD-03F8-4896-B232-D66455BA19C1}" type="presParOf" srcId="{FFCCB364-77FE-41C9-9C82-5CB6CE302EE4}" destId="{4F533D90-ADCD-4A9F-B0B8-66560747FFF3}" srcOrd="3" destOrd="0" presId="urn:microsoft.com/office/officeart/2005/8/layout/target1"/>
    <dgm:cxn modelId="{C359E5FC-98DE-4A54-AAC4-6CAC60767930}" type="presParOf" srcId="{FFCCB364-77FE-41C9-9C82-5CB6CE302EE4}" destId="{89428D39-D16A-4BC5-817E-FBE163A2F3DE}" srcOrd="4" destOrd="0" presId="urn:microsoft.com/office/officeart/2005/8/layout/target1"/>
    <dgm:cxn modelId="{9D4D90EF-93E1-4FB1-B882-E4BCC830DBE1}" type="presParOf" srcId="{FFCCB364-77FE-41C9-9C82-5CB6CE302EE4}" destId="{10B02480-BC85-431A-9A4A-6F16C7C7B593}" srcOrd="5" destOrd="0" presId="urn:microsoft.com/office/officeart/2005/8/layout/target1"/>
    <dgm:cxn modelId="{F9879D9B-CB1E-4F3E-BFDC-E7B49F20AEFE}" type="presParOf" srcId="{FFCCB364-77FE-41C9-9C82-5CB6CE302EE4}" destId="{41F08612-6C3F-43B8-A63A-51FF97A81515}" srcOrd="6" destOrd="0" presId="urn:microsoft.com/office/officeart/2005/8/layout/target1"/>
    <dgm:cxn modelId="{DF1AD4C1-23F1-405B-932F-F9A6F072725E}" type="presParOf" srcId="{FFCCB364-77FE-41C9-9C82-5CB6CE302EE4}" destId="{94FDA9E0-FB5B-49A2-BBF7-F3AF3C22A2A1}" srcOrd="7" destOrd="0" presId="urn:microsoft.com/office/officeart/2005/8/layout/target1"/>
    <dgm:cxn modelId="{E1C3D27F-7828-4202-ACA1-880DA4A0705C}" type="presParOf" srcId="{FFCCB364-77FE-41C9-9C82-5CB6CE302EE4}" destId="{5D6D1050-8A9E-4528-8F6B-0C20C15B01FC}" srcOrd="8" destOrd="0" presId="urn:microsoft.com/office/officeart/2005/8/layout/target1"/>
    <dgm:cxn modelId="{5C23D8D6-2271-4E4D-B188-90644AAC8192}" type="presParOf" srcId="{FFCCB364-77FE-41C9-9C82-5CB6CE302EE4}" destId="{618BE3FF-3216-45A9-A133-AF2706CB6A42}" srcOrd="9" destOrd="0" presId="urn:microsoft.com/office/officeart/2005/8/layout/target1"/>
    <dgm:cxn modelId="{67458B12-D144-42BA-B7E4-EA6A6C39F8A3}" type="presParOf" srcId="{FFCCB364-77FE-41C9-9C82-5CB6CE302EE4}" destId="{7777C537-64EC-4739-A286-1DB07211C733}" srcOrd="10" destOrd="0" presId="urn:microsoft.com/office/officeart/2005/8/layout/target1"/>
    <dgm:cxn modelId="{607BA032-3313-45EA-AB8E-D6CB54ABBE8D}" type="presParOf" srcId="{FFCCB364-77FE-41C9-9C82-5CB6CE302EE4}" destId="{AA77D470-027B-4F07-B3D5-A5DC5F8D1F94}" srcOrd="11" destOrd="0" presId="urn:microsoft.com/office/officeart/2005/8/layout/target1"/>
    <dgm:cxn modelId="{6F8124E1-EE0B-4FA5-894D-F475EDE1E1AC}" type="presParOf" srcId="{FFCCB364-77FE-41C9-9C82-5CB6CE302EE4}" destId="{DB6ECD62-C50D-431D-8F58-2715BF2B92B4}" srcOrd="12" destOrd="0" presId="urn:microsoft.com/office/officeart/2005/8/layout/target1"/>
    <dgm:cxn modelId="{5527790C-0844-4DCA-A933-3392F3532CB1}" type="presParOf" srcId="{FFCCB364-77FE-41C9-9C82-5CB6CE302EE4}" destId="{4D6B09BE-49BB-4D2B-AFA8-DB1AB1E70C3D}" srcOrd="13" destOrd="0" presId="urn:microsoft.com/office/officeart/2005/8/layout/target1"/>
    <dgm:cxn modelId="{39DF7303-2C72-4466-823C-AD3751F782DD}" type="presParOf" srcId="{FFCCB364-77FE-41C9-9C82-5CB6CE302EE4}" destId="{342C511A-093F-47E1-83D3-D8BEC451E538}" srcOrd="14" destOrd="0" presId="urn:microsoft.com/office/officeart/2005/8/layout/target1"/>
    <dgm:cxn modelId="{F3D4DFD1-6643-4194-B7CB-49BD9FA40754}" type="presParOf" srcId="{FFCCB364-77FE-41C9-9C82-5CB6CE302EE4}" destId="{7BBCD292-A54E-479F-AC96-B4ED849D4103}" srcOrd="15" destOrd="0" presId="urn:microsoft.com/office/officeart/2005/8/layout/target1"/>
    <dgm:cxn modelId="{04EF8BA9-8885-4419-B314-90B401D69BA8}" type="presParOf" srcId="{FFCCB364-77FE-41C9-9C82-5CB6CE302EE4}" destId="{788E9E02-8DA7-431A-9997-FF4F486796B5}" srcOrd="16" destOrd="0" presId="urn:microsoft.com/office/officeart/2005/8/layout/target1"/>
    <dgm:cxn modelId="{352D7ACC-B846-42D9-8AC0-DC8EC2999078}" type="presParOf" srcId="{FFCCB364-77FE-41C9-9C82-5CB6CE302EE4}" destId="{870FCBF5-4C2C-4478-B7B2-DCB2795DA356}" srcOrd="17" destOrd="0" presId="urn:microsoft.com/office/officeart/2005/8/layout/target1"/>
    <dgm:cxn modelId="{DF025DB8-5490-4B72-A1D4-FAC209CB4DDF}" type="presParOf" srcId="{FFCCB364-77FE-41C9-9C82-5CB6CE302EE4}" destId="{3A144D2D-7DC4-409E-B07B-0FD7E69F05BB}" srcOrd="18" destOrd="0" presId="urn:microsoft.com/office/officeart/2005/8/layout/target1"/>
    <dgm:cxn modelId="{2B0AE4BB-6E9A-4A00-82F6-F38748D0782E}" type="presParOf" srcId="{FFCCB364-77FE-41C9-9C82-5CB6CE302EE4}" destId="{F3A4D261-9137-4C82-88BE-54FADE4927C4}" srcOrd="19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090B40F-F181-4BB9-965F-3F8F8C5FEC70}" type="doc">
      <dgm:prSet loTypeId="urn:microsoft.com/office/officeart/2005/8/layout/target1" loCatId="relationship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DBC5CAA1-264D-40DF-97D5-F3E2D4D5B29C}">
      <dgm:prSet phldrT="[Текст]" custT="1"/>
      <dgm:spPr/>
      <dgm:t>
        <a:bodyPr/>
        <a:lstStyle/>
        <a:p>
          <a:pPr algn="ctr"/>
          <a:r>
            <a:rPr lang="uk-UA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Завдатки і нахили</a:t>
          </a:r>
          <a:endParaRPr lang="ru-RU" sz="2400" b="1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gm:t>
    </dgm:pt>
    <dgm:pt modelId="{8A170096-8533-4B47-A24B-37731CCC185C}" type="parTrans" cxnId="{02674260-5930-40C6-9DC2-38EED2A4E4AC}">
      <dgm:prSet/>
      <dgm:spPr/>
      <dgm:t>
        <a:bodyPr/>
        <a:lstStyle/>
        <a:p>
          <a:endParaRPr lang="ru-RU"/>
        </a:p>
      </dgm:t>
    </dgm:pt>
    <dgm:pt modelId="{F55F785A-E087-4FF9-9DA7-657971C5B07B}" type="sibTrans" cxnId="{02674260-5930-40C6-9DC2-38EED2A4E4AC}">
      <dgm:prSet/>
      <dgm:spPr/>
      <dgm:t>
        <a:bodyPr/>
        <a:lstStyle/>
        <a:p>
          <a:endParaRPr lang="ru-RU"/>
        </a:p>
      </dgm:t>
    </dgm:pt>
    <dgm:pt modelId="{E1DD3BE8-1D0F-4587-B204-9AB030D3D615}">
      <dgm:prSet phldrT="[Текст]" custT="1"/>
      <dgm:spPr/>
      <dgm:t>
        <a:bodyPr/>
        <a:lstStyle/>
        <a:p>
          <a:r>
            <a:rPr lang="uk-UA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  Темперамент</a:t>
          </a:r>
          <a:endParaRPr lang="ru-RU" sz="2400" b="1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gm:t>
    </dgm:pt>
    <dgm:pt modelId="{D2C678FB-4940-43C9-98A0-06D7EF263E25}" type="parTrans" cxnId="{137C451F-4FCB-455D-815D-5599678CD4D2}">
      <dgm:prSet/>
      <dgm:spPr/>
      <dgm:t>
        <a:bodyPr/>
        <a:lstStyle/>
        <a:p>
          <a:endParaRPr lang="ru-RU"/>
        </a:p>
      </dgm:t>
    </dgm:pt>
    <dgm:pt modelId="{75F6292E-7D09-4634-AA7C-AF133FAE15AA}" type="sibTrans" cxnId="{137C451F-4FCB-455D-815D-5599678CD4D2}">
      <dgm:prSet/>
      <dgm:spPr/>
      <dgm:t>
        <a:bodyPr/>
        <a:lstStyle/>
        <a:p>
          <a:endParaRPr lang="ru-RU"/>
        </a:p>
      </dgm:t>
    </dgm:pt>
    <dgm:pt modelId="{2669B7DC-4278-428C-969D-2ADA96EDC849}">
      <dgm:prSet phldrT="[Текст]" custT="1"/>
      <dgm:spPr/>
      <dgm:t>
        <a:bodyPr/>
        <a:lstStyle/>
        <a:p>
          <a:pPr algn="ctr"/>
          <a:r>
            <a:rPr lang="uk-UA" sz="1600" b="1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uk-UA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Психічний </a:t>
          </a:r>
        </a:p>
        <a:p>
          <a:pPr algn="ctr"/>
          <a:r>
            <a:rPr lang="uk-UA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стан</a:t>
          </a:r>
          <a:endParaRPr lang="ru-RU" sz="2400" b="1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gm:t>
    </dgm:pt>
    <dgm:pt modelId="{1D59D14B-3F5E-41FB-8E48-130E43314FE6}" type="parTrans" cxnId="{7BD68561-9856-4795-8915-C96579A1C33A}">
      <dgm:prSet/>
      <dgm:spPr/>
      <dgm:t>
        <a:bodyPr/>
        <a:lstStyle/>
        <a:p>
          <a:endParaRPr lang="ru-RU"/>
        </a:p>
      </dgm:t>
    </dgm:pt>
    <dgm:pt modelId="{45D0EF01-0090-4BFE-A27D-6BC5F29465AC}" type="sibTrans" cxnId="{7BD68561-9856-4795-8915-C96579A1C33A}">
      <dgm:prSet/>
      <dgm:spPr/>
      <dgm:t>
        <a:bodyPr/>
        <a:lstStyle/>
        <a:p>
          <a:endParaRPr lang="ru-RU"/>
        </a:p>
      </dgm:t>
    </dgm:pt>
    <dgm:pt modelId="{418DAA68-AE41-48AA-8866-8D4C25BE9023}">
      <dgm:prSet/>
      <dgm:spPr/>
      <dgm:t>
        <a:bodyPr/>
        <a:lstStyle/>
        <a:p>
          <a:endParaRPr lang="ru-RU"/>
        </a:p>
      </dgm:t>
    </dgm:pt>
    <dgm:pt modelId="{419A9CD6-6111-4276-AE46-EDEB7348FD52}" type="parTrans" cxnId="{2BFAEC1D-E4FA-4825-BD5C-89E4D44CAA59}">
      <dgm:prSet/>
      <dgm:spPr/>
      <dgm:t>
        <a:bodyPr/>
        <a:lstStyle/>
        <a:p>
          <a:endParaRPr lang="ru-RU"/>
        </a:p>
      </dgm:t>
    </dgm:pt>
    <dgm:pt modelId="{64FA5863-ECE6-4E42-A9C7-7624269C5B94}" type="sibTrans" cxnId="{2BFAEC1D-E4FA-4825-BD5C-89E4D44CAA59}">
      <dgm:prSet/>
      <dgm:spPr/>
      <dgm:t>
        <a:bodyPr/>
        <a:lstStyle/>
        <a:p>
          <a:endParaRPr lang="ru-RU"/>
        </a:p>
      </dgm:t>
    </dgm:pt>
    <dgm:pt modelId="{F95C22DB-9BC5-41A7-AF9A-9E7570F8100C}">
      <dgm:prSet/>
      <dgm:spPr/>
      <dgm:t>
        <a:bodyPr/>
        <a:lstStyle/>
        <a:p>
          <a:endParaRPr lang="ru-RU"/>
        </a:p>
      </dgm:t>
    </dgm:pt>
    <dgm:pt modelId="{49F6E48A-C6DC-44C2-A078-097C0FAEAED6}" type="parTrans" cxnId="{2DC76B51-849E-4056-ACDF-E9DD198DE530}">
      <dgm:prSet/>
      <dgm:spPr/>
      <dgm:t>
        <a:bodyPr/>
        <a:lstStyle/>
        <a:p>
          <a:endParaRPr lang="ru-RU"/>
        </a:p>
      </dgm:t>
    </dgm:pt>
    <dgm:pt modelId="{52DA6DB0-1480-4864-BF0F-087EC64E1B97}" type="sibTrans" cxnId="{2DC76B51-849E-4056-ACDF-E9DD198DE530}">
      <dgm:prSet/>
      <dgm:spPr/>
      <dgm:t>
        <a:bodyPr/>
        <a:lstStyle/>
        <a:p>
          <a:endParaRPr lang="ru-RU"/>
        </a:p>
      </dgm:t>
    </dgm:pt>
    <dgm:pt modelId="{E67AAAC9-79C6-4699-945B-530376F82D2B}">
      <dgm:prSet/>
      <dgm:spPr/>
      <dgm:t>
        <a:bodyPr/>
        <a:lstStyle/>
        <a:p>
          <a:endParaRPr lang="ru-RU"/>
        </a:p>
      </dgm:t>
    </dgm:pt>
    <dgm:pt modelId="{F8288C88-1ED2-4A2C-9D1C-2FD9A25A8C8C}" type="parTrans" cxnId="{BB983361-1470-4BE5-8A91-0E0D9A09FE40}">
      <dgm:prSet/>
      <dgm:spPr/>
      <dgm:t>
        <a:bodyPr/>
        <a:lstStyle/>
        <a:p>
          <a:endParaRPr lang="ru-RU"/>
        </a:p>
      </dgm:t>
    </dgm:pt>
    <dgm:pt modelId="{B73CBD5D-38BE-4589-8988-FE32EDDDC539}" type="sibTrans" cxnId="{BB983361-1470-4BE5-8A91-0E0D9A09FE40}">
      <dgm:prSet/>
      <dgm:spPr/>
      <dgm:t>
        <a:bodyPr/>
        <a:lstStyle/>
        <a:p>
          <a:endParaRPr lang="ru-RU"/>
        </a:p>
      </dgm:t>
    </dgm:pt>
    <dgm:pt modelId="{FFCCB364-77FE-41C9-9C82-5CB6CE302EE4}" type="pres">
      <dgm:prSet presAssocID="{4090B40F-F181-4BB9-965F-3F8F8C5FEC70}" presName="composite" presStyleCnt="0">
        <dgm:presLayoutVars>
          <dgm:chMax val="5"/>
          <dgm:dir/>
          <dgm:resizeHandles val="exact"/>
        </dgm:presLayoutVars>
      </dgm:prSet>
      <dgm:spPr/>
    </dgm:pt>
    <dgm:pt modelId="{F212C494-A963-4B5E-BBDD-4AA085E2636A}" type="pres">
      <dgm:prSet presAssocID="{DBC5CAA1-264D-40DF-97D5-F3E2D4D5B29C}" presName="circle1" presStyleLbl="lnNode1" presStyleIdx="0" presStyleCnt="5"/>
      <dgm:spPr/>
    </dgm:pt>
    <dgm:pt modelId="{008D1755-050E-4DF7-A774-80AA4F99AE25}" type="pres">
      <dgm:prSet presAssocID="{DBC5CAA1-264D-40DF-97D5-F3E2D4D5B29C}" presName="text1" presStyleLbl="revTx" presStyleIdx="0" presStyleCnt="5" custLinFactNeighborX="9610" custLinFactNeighborY="3027">
        <dgm:presLayoutVars>
          <dgm:bulletEnabled val="1"/>
        </dgm:presLayoutVars>
      </dgm:prSet>
      <dgm:spPr/>
    </dgm:pt>
    <dgm:pt modelId="{20C5BB8D-DAE7-48E8-8F59-3B3BAA22957F}" type="pres">
      <dgm:prSet presAssocID="{DBC5CAA1-264D-40DF-97D5-F3E2D4D5B29C}" presName="line1" presStyleLbl="callout" presStyleIdx="0" presStyleCnt="10"/>
      <dgm:spPr/>
    </dgm:pt>
    <dgm:pt modelId="{4F533D90-ADCD-4A9F-B0B8-66560747FFF3}" type="pres">
      <dgm:prSet presAssocID="{DBC5CAA1-264D-40DF-97D5-F3E2D4D5B29C}" presName="d1" presStyleLbl="callout" presStyleIdx="1" presStyleCnt="10"/>
      <dgm:spPr/>
    </dgm:pt>
    <dgm:pt modelId="{89428D39-D16A-4BC5-817E-FBE163A2F3DE}" type="pres">
      <dgm:prSet presAssocID="{E1DD3BE8-1D0F-4587-B204-9AB030D3D615}" presName="circle2" presStyleLbl="lnNode1" presStyleIdx="1" presStyleCnt="5"/>
      <dgm:spPr/>
    </dgm:pt>
    <dgm:pt modelId="{10B02480-BC85-431A-9A4A-6F16C7C7B593}" type="pres">
      <dgm:prSet presAssocID="{E1DD3BE8-1D0F-4587-B204-9AB030D3D615}" presName="text2" presStyleLbl="revTx" presStyleIdx="1" presStyleCnt="5" custScaleX="128190" custLinFactNeighborX="12089" custLinFactNeighborY="10085">
        <dgm:presLayoutVars>
          <dgm:bulletEnabled val="1"/>
        </dgm:presLayoutVars>
      </dgm:prSet>
      <dgm:spPr/>
    </dgm:pt>
    <dgm:pt modelId="{41F08612-6C3F-43B8-A63A-51FF97A81515}" type="pres">
      <dgm:prSet presAssocID="{E1DD3BE8-1D0F-4587-B204-9AB030D3D615}" presName="line2" presStyleLbl="callout" presStyleIdx="2" presStyleCnt="10"/>
      <dgm:spPr/>
    </dgm:pt>
    <dgm:pt modelId="{94FDA9E0-FB5B-49A2-BBF7-F3AF3C22A2A1}" type="pres">
      <dgm:prSet presAssocID="{E1DD3BE8-1D0F-4587-B204-9AB030D3D615}" presName="d2" presStyleLbl="callout" presStyleIdx="3" presStyleCnt="10"/>
      <dgm:spPr/>
    </dgm:pt>
    <dgm:pt modelId="{5D6D1050-8A9E-4528-8F6B-0C20C15B01FC}" type="pres">
      <dgm:prSet presAssocID="{418DAA68-AE41-48AA-8866-8D4C25BE9023}" presName="circle3" presStyleLbl="lnNode1" presStyleIdx="2" presStyleCnt="5"/>
      <dgm:spPr/>
    </dgm:pt>
    <dgm:pt modelId="{618BE3FF-3216-45A9-A133-AF2706CB6A42}" type="pres">
      <dgm:prSet presAssocID="{418DAA68-AE41-48AA-8866-8D4C25BE9023}" presName="text3" presStyleLbl="revTx" presStyleIdx="2" presStyleCnt="5">
        <dgm:presLayoutVars>
          <dgm:bulletEnabled val="1"/>
        </dgm:presLayoutVars>
      </dgm:prSet>
      <dgm:spPr/>
    </dgm:pt>
    <dgm:pt modelId="{7777C537-64EC-4739-A286-1DB07211C733}" type="pres">
      <dgm:prSet presAssocID="{418DAA68-AE41-48AA-8866-8D4C25BE9023}" presName="line3" presStyleLbl="callout" presStyleIdx="4" presStyleCnt="10"/>
      <dgm:spPr/>
    </dgm:pt>
    <dgm:pt modelId="{AA77D470-027B-4F07-B3D5-A5DC5F8D1F94}" type="pres">
      <dgm:prSet presAssocID="{418DAA68-AE41-48AA-8866-8D4C25BE9023}" presName="d3" presStyleLbl="callout" presStyleIdx="5" presStyleCnt="10"/>
      <dgm:spPr/>
    </dgm:pt>
    <dgm:pt modelId="{DB6ECD62-C50D-431D-8F58-2715BF2B92B4}" type="pres">
      <dgm:prSet presAssocID="{F95C22DB-9BC5-41A7-AF9A-9E7570F8100C}" presName="circle4" presStyleLbl="lnNode1" presStyleIdx="3" presStyleCnt="5"/>
      <dgm:spPr/>
    </dgm:pt>
    <dgm:pt modelId="{4D6B09BE-49BB-4D2B-AFA8-DB1AB1E70C3D}" type="pres">
      <dgm:prSet presAssocID="{F95C22DB-9BC5-41A7-AF9A-9E7570F8100C}" presName="text4" presStyleLbl="revTx" presStyleIdx="3" presStyleCnt="5">
        <dgm:presLayoutVars>
          <dgm:bulletEnabled val="1"/>
        </dgm:presLayoutVars>
      </dgm:prSet>
      <dgm:spPr/>
    </dgm:pt>
    <dgm:pt modelId="{342C511A-093F-47E1-83D3-D8BEC451E538}" type="pres">
      <dgm:prSet presAssocID="{F95C22DB-9BC5-41A7-AF9A-9E7570F8100C}" presName="line4" presStyleLbl="callout" presStyleIdx="6" presStyleCnt="10"/>
      <dgm:spPr/>
    </dgm:pt>
    <dgm:pt modelId="{7BBCD292-A54E-479F-AC96-B4ED849D4103}" type="pres">
      <dgm:prSet presAssocID="{F95C22DB-9BC5-41A7-AF9A-9E7570F8100C}" presName="d4" presStyleLbl="callout" presStyleIdx="7" presStyleCnt="10"/>
      <dgm:spPr/>
    </dgm:pt>
    <dgm:pt modelId="{788E9E02-8DA7-431A-9997-FF4F486796B5}" type="pres">
      <dgm:prSet presAssocID="{2669B7DC-4278-428C-969D-2ADA96EDC849}" presName="circle5" presStyleLbl="lnNode1" presStyleIdx="4" presStyleCnt="5" custLinFactNeighborX="-283" custLinFactNeighborY="-1471"/>
      <dgm:spPr/>
    </dgm:pt>
    <dgm:pt modelId="{870FCBF5-4C2C-4478-B7B2-DCB2795DA356}" type="pres">
      <dgm:prSet presAssocID="{2669B7DC-4278-428C-969D-2ADA96EDC849}" presName="text5" presStyleLbl="revTx" presStyleIdx="4" presStyleCnt="5" custScaleX="118519" custScaleY="71123" custLinFactNeighborX="8591" custLinFactNeighborY="25017">
        <dgm:presLayoutVars>
          <dgm:bulletEnabled val="1"/>
        </dgm:presLayoutVars>
      </dgm:prSet>
      <dgm:spPr/>
    </dgm:pt>
    <dgm:pt modelId="{3A144D2D-7DC4-409E-B07B-0FD7E69F05BB}" type="pres">
      <dgm:prSet presAssocID="{2669B7DC-4278-428C-969D-2ADA96EDC849}" presName="line5" presStyleLbl="callout" presStyleIdx="8" presStyleCnt="10"/>
      <dgm:spPr/>
    </dgm:pt>
    <dgm:pt modelId="{F3A4D261-9137-4C82-88BE-54FADE4927C4}" type="pres">
      <dgm:prSet presAssocID="{2669B7DC-4278-428C-969D-2ADA96EDC849}" presName="d5" presStyleLbl="callout" presStyleIdx="9" presStyleCnt="10"/>
      <dgm:spPr/>
    </dgm:pt>
  </dgm:ptLst>
  <dgm:cxnLst>
    <dgm:cxn modelId="{2D518C07-7CA1-4621-B55C-BE4DC0C131EB}" type="presOf" srcId="{418DAA68-AE41-48AA-8866-8D4C25BE9023}" destId="{618BE3FF-3216-45A9-A133-AF2706CB6A42}" srcOrd="0" destOrd="0" presId="urn:microsoft.com/office/officeart/2005/8/layout/target1"/>
    <dgm:cxn modelId="{2BFAEC1D-E4FA-4825-BD5C-89E4D44CAA59}" srcId="{4090B40F-F181-4BB9-965F-3F8F8C5FEC70}" destId="{418DAA68-AE41-48AA-8866-8D4C25BE9023}" srcOrd="2" destOrd="0" parTransId="{419A9CD6-6111-4276-AE46-EDEB7348FD52}" sibTransId="{64FA5863-ECE6-4E42-A9C7-7624269C5B94}"/>
    <dgm:cxn modelId="{137C451F-4FCB-455D-815D-5599678CD4D2}" srcId="{4090B40F-F181-4BB9-965F-3F8F8C5FEC70}" destId="{E1DD3BE8-1D0F-4587-B204-9AB030D3D615}" srcOrd="1" destOrd="0" parTransId="{D2C678FB-4940-43C9-98A0-06D7EF263E25}" sibTransId="{75F6292E-7D09-4634-AA7C-AF133FAE15AA}"/>
    <dgm:cxn modelId="{B5213425-88BB-4BA1-92B5-F3B485ED5CD0}" type="presOf" srcId="{4090B40F-F181-4BB9-965F-3F8F8C5FEC70}" destId="{FFCCB364-77FE-41C9-9C82-5CB6CE302EE4}" srcOrd="0" destOrd="0" presId="urn:microsoft.com/office/officeart/2005/8/layout/target1"/>
    <dgm:cxn modelId="{93855F2B-1683-4AAA-9896-799888FA5445}" type="presOf" srcId="{2669B7DC-4278-428C-969D-2ADA96EDC849}" destId="{870FCBF5-4C2C-4478-B7B2-DCB2795DA356}" srcOrd="0" destOrd="0" presId="urn:microsoft.com/office/officeart/2005/8/layout/target1"/>
    <dgm:cxn modelId="{02674260-5930-40C6-9DC2-38EED2A4E4AC}" srcId="{4090B40F-F181-4BB9-965F-3F8F8C5FEC70}" destId="{DBC5CAA1-264D-40DF-97D5-F3E2D4D5B29C}" srcOrd="0" destOrd="0" parTransId="{8A170096-8533-4B47-A24B-37731CCC185C}" sibTransId="{F55F785A-E087-4FF9-9DA7-657971C5B07B}"/>
    <dgm:cxn modelId="{BB983361-1470-4BE5-8A91-0E0D9A09FE40}" srcId="{4090B40F-F181-4BB9-965F-3F8F8C5FEC70}" destId="{E67AAAC9-79C6-4699-945B-530376F82D2B}" srcOrd="5" destOrd="0" parTransId="{F8288C88-1ED2-4A2C-9D1C-2FD9A25A8C8C}" sibTransId="{B73CBD5D-38BE-4589-8988-FE32EDDDC539}"/>
    <dgm:cxn modelId="{7BD68561-9856-4795-8915-C96579A1C33A}" srcId="{4090B40F-F181-4BB9-965F-3F8F8C5FEC70}" destId="{2669B7DC-4278-428C-969D-2ADA96EDC849}" srcOrd="4" destOrd="0" parTransId="{1D59D14B-3F5E-41FB-8E48-130E43314FE6}" sibTransId="{45D0EF01-0090-4BFE-A27D-6BC5F29465AC}"/>
    <dgm:cxn modelId="{21DE7250-B745-49C3-A190-A38732BC6131}" type="presOf" srcId="{DBC5CAA1-264D-40DF-97D5-F3E2D4D5B29C}" destId="{008D1755-050E-4DF7-A774-80AA4F99AE25}" srcOrd="0" destOrd="0" presId="urn:microsoft.com/office/officeart/2005/8/layout/target1"/>
    <dgm:cxn modelId="{8ACD5970-B366-41FB-A015-68667E1C554A}" type="presOf" srcId="{E1DD3BE8-1D0F-4587-B204-9AB030D3D615}" destId="{10B02480-BC85-431A-9A4A-6F16C7C7B593}" srcOrd="0" destOrd="0" presId="urn:microsoft.com/office/officeart/2005/8/layout/target1"/>
    <dgm:cxn modelId="{2DC76B51-849E-4056-ACDF-E9DD198DE530}" srcId="{4090B40F-F181-4BB9-965F-3F8F8C5FEC70}" destId="{F95C22DB-9BC5-41A7-AF9A-9E7570F8100C}" srcOrd="3" destOrd="0" parTransId="{49F6E48A-C6DC-44C2-A078-097C0FAEAED6}" sibTransId="{52DA6DB0-1480-4864-BF0F-087EC64E1B97}"/>
    <dgm:cxn modelId="{942CD585-3AA7-43AF-8F64-5F4EB8DBE6F8}" type="presOf" srcId="{F95C22DB-9BC5-41A7-AF9A-9E7570F8100C}" destId="{4D6B09BE-49BB-4D2B-AFA8-DB1AB1E70C3D}" srcOrd="0" destOrd="0" presId="urn:microsoft.com/office/officeart/2005/8/layout/target1"/>
    <dgm:cxn modelId="{62D3B44B-E603-4EAB-A361-F254B9E468F6}" type="presParOf" srcId="{FFCCB364-77FE-41C9-9C82-5CB6CE302EE4}" destId="{F212C494-A963-4B5E-BBDD-4AA085E2636A}" srcOrd="0" destOrd="0" presId="urn:microsoft.com/office/officeart/2005/8/layout/target1"/>
    <dgm:cxn modelId="{6634CF06-3F49-408D-97B9-7CC8B8B610AE}" type="presParOf" srcId="{FFCCB364-77FE-41C9-9C82-5CB6CE302EE4}" destId="{008D1755-050E-4DF7-A774-80AA4F99AE25}" srcOrd="1" destOrd="0" presId="urn:microsoft.com/office/officeart/2005/8/layout/target1"/>
    <dgm:cxn modelId="{323209FB-F69C-4856-B824-8079650FCFEB}" type="presParOf" srcId="{FFCCB364-77FE-41C9-9C82-5CB6CE302EE4}" destId="{20C5BB8D-DAE7-48E8-8F59-3B3BAA22957F}" srcOrd="2" destOrd="0" presId="urn:microsoft.com/office/officeart/2005/8/layout/target1"/>
    <dgm:cxn modelId="{EAA80076-80F0-46FF-97F5-AD08E504F69F}" type="presParOf" srcId="{FFCCB364-77FE-41C9-9C82-5CB6CE302EE4}" destId="{4F533D90-ADCD-4A9F-B0B8-66560747FFF3}" srcOrd="3" destOrd="0" presId="urn:microsoft.com/office/officeart/2005/8/layout/target1"/>
    <dgm:cxn modelId="{54EAA3D5-938E-4D5C-925A-093C3D804FCF}" type="presParOf" srcId="{FFCCB364-77FE-41C9-9C82-5CB6CE302EE4}" destId="{89428D39-D16A-4BC5-817E-FBE163A2F3DE}" srcOrd="4" destOrd="0" presId="urn:microsoft.com/office/officeart/2005/8/layout/target1"/>
    <dgm:cxn modelId="{B65459C7-4E4E-40E8-A9CE-BFB5D3802F88}" type="presParOf" srcId="{FFCCB364-77FE-41C9-9C82-5CB6CE302EE4}" destId="{10B02480-BC85-431A-9A4A-6F16C7C7B593}" srcOrd="5" destOrd="0" presId="urn:microsoft.com/office/officeart/2005/8/layout/target1"/>
    <dgm:cxn modelId="{4E38D934-0917-48F0-8FD7-49EFD4597AFF}" type="presParOf" srcId="{FFCCB364-77FE-41C9-9C82-5CB6CE302EE4}" destId="{41F08612-6C3F-43B8-A63A-51FF97A81515}" srcOrd="6" destOrd="0" presId="urn:microsoft.com/office/officeart/2005/8/layout/target1"/>
    <dgm:cxn modelId="{AB489D20-2664-48A3-8526-3E45EDDE4098}" type="presParOf" srcId="{FFCCB364-77FE-41C9-9C82-5CB6CE302EE4}" destId="{94FDA9E0-FB5B-49A2-BBF7-F3AF3C22A2A1}" srcOrd="7" destOrd="0" presId="urn:microsoft.com/office/officeart/2005/8/layout/target1"/>
    <dgm:cxn modelId="{A1F29BA8-B302-4DDE-8222-C3B9ECB36F2C}" type="presParOf" srcId="{FFCCB364-77FE-41C9-9C82-5CB6CE302EE4}" destId="{5D6D1050-8A9E-4528-8F6B-0C20C15B01FC}" srcOrd="8" destOrd="0" presId="urn:microsoft.com/office/officeart/2005/8/layout/target1"/>
    <dgm:cxn modelId="{DBBFCE09-FE05-4345-9D47-18A914C3CA26}" type="presParOf" srcId="{FFCCB364-77FE-41C9-9C82-5CB6CE302EE4}" destId="{618BE3FF-3216-45A9-A133-AF2706CB6A42}" srcOrd="9" destOrd="0" presId="urn:microsoft.com/office/officeart/2005/8/layout/target1"/>
    <dgm:cxn modelId="{F67B0E5D-5624-4DE2-AC5F-B3480B8C4761}" type="presParOf" srcId="{FFCCB364-77FE-41C9-9C82-5CB6CE302EE4}" destId="{7777C537-64EC-4739-A286-1DB07211C733}" srcOrd="10" destOrd="0" presId="urn:microsoft.com/office/officeart/2005/8/layout/target1"/>
    <dgm:cxn modelId="{67E46D14-DFF6-4D1F-8C75-65804CC1B4D7}" type="presParOf" srcId="{FFCCB364-77FE-41C9-9C82-5CB6CE302EE4}" destId="{AA77D470-027B-4F07-B3D5-A5DC5F8D1F94}" srcOrd="11" destOrd="0" presId="urn:microsoft.com/office/officeart/2005/8/layout/target1"/>
    <dgm:cxn modelId="{7EA92CAC-44D7-4228-B4F6-4BFED21008FE}" type="presParOf" srcId="{FFCCB364-77FE-41C9-9C82-5CB6CE302EE4}" destId="{DB6ECD62-C50D-431D-8F58-2715BF2B92B4}" srcOrd="12" destOrd="0" presId="urn:microsoft.com/office/officeart/2005/8/layout/target1"/>
    <dgm:cxn modelId="{EDEDDE0C-A27B-4ACF-924B-8EC777CE989A}" type="presParOf" srcId="{FFCCB364-77FE-41C9-9C82-5CB6CE302EE4}" destId="{4D6B09BE-49BB-4D2B-AFA8-DB1AB1E70C3D}" srcOrd="13" destOrd="0" presId="urn:microsoft.com/office/officeart/2005/8/layout/target1"/>
    <dgm:cxn modelId="{63340EEA-EB73-46BD-B085-A3E994179149}" type="presParOf" srcId="{FFCCB364-77FE-41C9-9C82-5CB6CE302EE4}" destId="{342C511A-093F-47E1-83D3-D8BEC451E538}" srcOrd="14" destOrd="0" presId="urn:microsoft.com/office/officeart/2005/8/layout/target1"/>
    <dgm:cxn modelId="{0A2D32FF-CD2A-4B18-B4C8-7D7DFB7C2A34}" type="presParOf" srcId="{FFCCB364-77FE-41C9-9C82-5CB6CE302EE4}" destId="{7BBCD292-A54E-479F-AC96-B4ED849D4103}" srcOrd="15" destOrd="0" presId="urn:microsoft.com/office/officeart/2005/8/layout/target1"/>
    <dgm:cxn modelId="{20D1625E-102A-4409-9E22-27B3D5CF7CB5}" type="presParOf" srcId="{FFCCB364-77FE-41C9-9C82-5CB6CE302EE4}" destId="{788E9E02-8DA7-431A-9997-FF4F486796B5}" srcOrd="16" destOrd="0" presId="urn:microsoft.com/office/officeart/2005/8/layout/target1"/>
    <dgm:cxn modelId="{EB390189-E3CA-464E-8C07-7BA166722F27}" type="presParOf" srcId="{FFCCB364-77FE-41C9-9C82-5CB6CE302EE4}" destId="{870FCBF5-4C2C-4478-B7B2-DCB2795DA356}" srcOrd="17" destOrd="0" presId="urn:microsoft.com/office/officeart/2005/8/layout/target1"/>
    <dgm:cxn modelId="{FC308050-ADD2-43A0-B291-541EA19A6693}" type="presParOf" srcId="{FFCCB364-77FE-41C9-9C82-5CB6CE302EE4}" destId="{3A144D2D-7DC4-409E-B07B-0FD7E69F05BB}" srcOrd="18" destOrd="0" presId="urn:microsoft.com/office/officeart/2005/8/layout/target1"/>
    <dgm:cxn modelId="{A7C640F9-3043-4B71-8E55-9AD170E5328A}" type="presParOf" srcId="{FFCCB364-77FE-41C9-9C82-5CB6CE302EE4}" destId="{F3A4D261-9137-4C82-88BE-54FADE4927C4}" srcOrd="19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8E9E02-8DA7-431A-9997-FF4F486796B5}">
      <dsp:nvSpPr>
        <dsp:cNvPr id="0" name=""/>
        <dsp:cNvSpPr/>
      </dsp:nvSpPr>
      <dsp:spPr>
        <a:xfrm>
          <a:off x="371852" y="1213523"/>
          <a:ext cx="4173052" cy="417305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6ECD62-C50D-431D-8F58-2715BF2B92B4}">
      <dsp:nvSpPr>
        <dsp:cNvPr id="0" name=""/>
        <dsp:cNvSpPr/>
      </dsp:nvSpPr>
      <dsp:spPr>
        <a:xfrm>
          <a:off x="835408" y="1677080"/>
          <a:ext cx="3245939" cy="324593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6D1050-8A9E-4528-8F6B-0C20C15B01FC}">
      <dsp:nvSpPr>
        <dsp:cNvPr id="0" name=""/>
        <dsp:cNvSpPr/>
      </dsp:nvSpPr>
      <dsp:spPr>
        <a:xfrm>
          <a:off x="1298965" y="2140636"/>
          <a:ext cx="2318826" cy="231882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428D39-D16A-4BC5-817E-FBE163A2F3DE}">
      <dsp:nvSpPr>
        <dsp:cNvPr id="0" name=""/>
        <dsp:cNvSpPr/>
      </dsp:nvSpPr>
      <dsp:spPr>
        <a:xfrm>
          <a:off x="1762869" y="2604541"/>
          <a:ext cx="1391017" cy="139101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12C494-A963-4B5E-BBDD-4AA085E2636A}">
      <dsp:nvSpPr>
        <dsp:cNvPr id="0" name=""/>
        <dsp:cNvSpPr/>
      </dsp:nvSpPr>
      <dsp:spPr>
        <a:xfrm>
          <a:off x="2226426" y="3068097"/>
          <a:ext cx="463904" cy="46390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8D1755-050E-4DF7-A774-80AA4F99AE25}">
      <dsp:nvSpPr>
        <dsp:cNvPr id="0" name=""/>
        <dsp:cNvSpPr/>
      </dsp:nvSpPr>
      <dsp:spPr>
        <a:xfrm>
          <a:off x="5256584" y="216022"/>
          <a:ext cx="2086526" cy="736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Завдатки і нахили</a:t>
          </a:r>
          <a:endParaRPr lang="ru-RU" sz="2400" b="1" kern="1200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sp:txBody>
      <dsp:txXfrm>
        <a:off x="5256584" y="216022"/>
        <a:ext cx="2086526" cy="736682"/>
      </dsp:txXfrm>
    </dsp:sp>
    <dsp:sp modelId="{20C5BB8D-DAE7-48E8-8F59-3B3BAA22957F}">
      <dsp:nvSpPr>
        <dsp:cNvPr id="0" name=""/>
        <dsp:cNvSpPr/>
      </dsp:nvSpPr>
      <dsp:spPr>
        <a:xfrm>
          <a:off x="4718782" y="545835"/>
          <a:ext cx="5216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533D90-ADCD-4A9F-B0B8-66560747FFF3}">
      <dsp:nvSpPr>
        <dsp:cNvPr id="0" name=""/>
        <dsp:cNvSpPr/>
      </dsp:nvSpPr>
      <dsp:spPr>
        <a:xfrm rot="5400000">
          <a:off x="2209734" y="794479"/>
          <a:ext cx="2754214" cy="2256925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B02480-BC85-431A-9A4A-6F16C7C7B593}">
      <dsp:nvSpPr>
        <dsp:cNvPr id="0" name=""/>
        <dsp:cNvSpPr/>
      </dsp:nvSpPr>
      <dsp:spPr>
        <a:xfrm>
          <a:off x="5198557" y="1030758"/>
          <a:ext cx="2674717" cy="736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30480" bIns="3048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  Темперамент</a:t>
          </a:r>
          <a:endParaRPr lang="ru-RU" sz="2400" b="1" kern="1200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sp:txBody>
      <dsp:txXfrm>
        <a:off x="5198557" y="1030758"/>
        <a:ext cx="2674717" cy="736682"/>
      </dsp:txXfrm>
    </dsp:sp>
    <dsp:sp modelId="{41F08612-6C3F-43B8-A63A-51FF97A81515}">
      <dsp:nvSpPr>
        <dsp:cNvPr id="0" name=""/>
        <dsp:cNvSpPr/>
      </dsp:nvSpPr>
      <dsp:spPr>
        <a:xfrm>
          <a:off x="4718782" y="1324805"/>
          <a:ext cx="5216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FDA9E0-FB5B-49A2-BBF7-F3AF3C22A2A1}">
      <dsp:nvSpPr>
        <dsp:cNvPr id="0" name=""/>
        <dsp:cNvSpPr/>
      </dsp:nvSpPr>
      <dsp:spPr>
        <a:xfrm rot="5400000">
          <a:off x="2614450" y="1514261"/>
          <a:ext cx="2293231" cy="1912649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8BE3FF-3216-45A9-A133-AF2706CB6A42}">
      <dsp:nvSpPr>
        <dsp:cNvPr id="0" name=""/>
        <dsp:cNvSpPr/>
      </dsp:nvSpPr>
      <dsp:spPr>
        <a:xfrm>
          <a:off x="5240413" y="1735433"/>
          <a:ext cx="2086526" cy="736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2928" tIns="55880" rIns="55880" bIns="5588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4400" kern="1200"/>
        </a:p>
      </dsp:txBody>
      <dsp:txXfrm>
        <a:off x="5240413" y="1735433"/>
        <a:ext cx="2086526" cy="736682"/>
      </dsp:txXfrm>
    </dsp:sp>
    <dsp:sp modelId="{7777C537-64EC-4739-A286-1DB07211C733}">
      <dsp:nvSpPr>
        <dsp:cNvPr id="0" name=""/>
        <dsp:cNvSpPr/>
      </dsp:nvSpPr>
      <dsp:spPr>
        <a:xfrm>
          <a:off x="4718782" y="2103774"/>
          <a:ext cx="5216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77D470-027B-4F07-B3D5-A5DC5F8D1F94}">
      <dsp:nvSpPr>
        <dsp:cNvPr id="0" name=""/>
        <dsp:cNvSpPr/>
      </dsp:nvSpPr>
      <dsp:spPr>
        <a:xfrm rot="5400000">
          <a:off x="3011308" y="2204623"/>
          <a:ext cx="1808322" cy="1606625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6B09BE-49BB-4D2B-AFA8-DB1AB1E70C3D}">
      <dsp:nvSpPr>
        <dsp:cNvPr id="0" name=""/>
        <dsp:cNvSpPr/>
      </dsp:nvSpPr>
      <dsp:spPr>
        <a:xfrm>
          <a:off x="5240413" y="2497711"/>
          <a:ext cx="2086526" cy="736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2928" tIns="55880" rIns="55880" bIns="5588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4400" kern="1200"/>
        </a:p>
      </dsp:txBody>
      <dsp:txXfrm>
        <a:off x="5240413" y="2497711"/>
        <a:ext cx="2086526" cy="736682"/>
      </dsp:txXfrm>
    </dsp:sp>
    <dsp:sp modelId="{342C511A-093F-47E1-83D3-D8BEC451E538}">
      <dsp:nvSpPr>
        <dsp:cNvPr id="0" name=""/>
        <dsp:cNvSpPr/>
      </dsp:nvSpPr>
      <dsp:spPr>
        <a:xfrm>
          <a:off x="4718782" y="2866052"/>
          <a:ext cx="5216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BCD292-A54E-479F-AC96-B4ED849D4103}">
      <dsp:nvSpPr>
        <dsp:cNvPr id="0" name=""/>
        <dsp:cNvSpPr/>
      </dsp:nvSpPr>
      <dsp:spPr>
        <a:xfrm rot="5400000">
          <a:off x="3406356" y="2933516"/>
          <a:ext cx="1379889" cy="124496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0FCBF5-4C2C-4478-B7B2-DCB2795DA356}">
      <dsp:nvSpPr>
        <dsp:cNvPr id="0" name=""/>
        <dsp:cNvSpPr/>
      </dsp:nvSpPr>
      <dsp:spPr>
        <a:xfrm>
          <a:off x="5064488" y="3503302"/>
          <a:ext cx="2472930" cy="5239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b="1" kern="1200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uk-UA" sz="2400" b="1" kern="1200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Психічний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стан</a:t>
          </a:r>
          <a:endParaRPr lang="ru-RU" sz="2400" b="1" kern="1200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sp:txBody>
      <dsp:txXfrm>
        <a:off x="5064488" y="3503302"/>
        <a:ext cx="2472930" cy="523950"/>
      </dsp:txXfrm>
    </dsp:sp>
    <dsp:sp modelId="{3A144D2D-7DC4-409E-B07B-0FD7E69F05BB}">
      <dsp:nvSpPr>
        <dsp:cNvPr id="0" name=""/>
        <dsp:cNvSpPr/>
      </dsp:nvSpPr>
      <dsp:spPr>
        <a:xfrm>
          <a:off x="4718782" y="3606073"/>
          <a:ext cx="5216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A4D261-9137-4C82-88BE-54FADE4927C4}">
      <dsp:nvSpPr>
        <dsp:cNvPr id="0" name=""/>
        <dsp:cNvSpPr/>
      </dsp:nvSpPr>
      <dsp:spPr>
        <a:xfrm rot="5400000">
          <a:off x="3779845" y="3640849"/>
          <a:ext cx="973712" cy="904161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8E9E02-8DA7-431A-9997-FF4F486796B5}">
      <dsp:nvSpPr>
        <dsp:cNvPr id="0" name=""/>
        <dsp:cNvSpPr/>
      </dsp:nvSpPr>
      <dsp:spPr>
        <a:xfrm>
          <a:off x="360042" y="1152138"/>
          <a:ext cx="4173052" cy="417305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6ECD62-C50D-431D-8F58-2715BF2B92B4}">
      <dsp:nvSpPr>
        <dsp:cNvPr id="0" name=""/>
        <dsp:cNvSpPr/>
      </dsp:nvSpPr>
      <dsp:spPr>
        <a:xfrm>
          <a:off x="835408" y="1677080"/>
          <a:ext cx="3245939" cy="324593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6D1050-8A9E-4528-8F6B-0C20C15B01FC}">
      <dsp:nvSpPr>
        <dsp:cNvPr id="0" name=""/>
        <dsp:cNvSpPr/>
      </dsp:nvSpPr>
      <dsp:spPr>
        <a:xfrm>
          <a:off x="1298965" y="2140636"/>
          <a:ext cx="2318826" cy="231882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428D39-D16A-4BC5-817E-FBE163A2F3DE}">
      <dsp:nvSpPr>
        <dsp:cNvPr id="0" name=""/>
        <dsp:cNvSpPr/>
      </dsp:nvSpPr>
      <dsp:spPr>
        <a:xfrm>
          <a:off x="1762869" y="2604541"/>
          <a:ext cx="1391017" cy="139101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12C494-A963-4B5E-BBDD-4AA085E2636A}">
      <dsp:nvSpPr>
        <dsp:cNvPr id="0" name=""/>
        <dsp:cNvSpPr/>
      </dsp:nvSpPr>
      <dsp:spPr>
        <a:xfrm>
          <a:off x="2226426" y="3068097"/>
          <a:ext cx="463904" cy="46390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8D1755-050E-4DF7-A774-80AA4F99AE25}">
      <dsp:nvSpPr>
        <dsp:cNvPr id="0" name=""/>
        <dsp:cNvSpPr/>
      </dsp:nvSpPr>
      <dsp:spPr>
        <a:xfrm>
          <a:off x="5329716" y="152726"/>
          <a:ext cx="2086526" cy="736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Завдатки і нахили</a:t>
          </a:r>
          <a:endParaRPr lang="ru-RU" sz="2400" b="1" kern="1200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sp:txBody>
      <dsp:txXfrm>
        <a:off x="5329716" y="152726"/>
        <a:ext cx="2086526" cy="736682"/>
      </dsp:txXfrm>
    </dsp:sp>
    <dsp:sp modelId="{20C5BB8D-DAE7-48E8-8F59-3B3BAA22957F}">
      <dsp:nvSpPr>
        <dsp:cNvPr id="0" name=""/>
        <dsp:cNvSpPr/>
      </dsp:nvSpPr>
      <dsp:spPr>
        <a:xfrm>
          <a:off x="4718782" y="545835"/>
          <a:ext cx="5216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533D90-ADCD-4A9F-B0B8-66560747FFF3}">
      <dsp:nvSpPr>
        <dsp:cNvPr id="0" name=""/>
        <dsp:cNvSpPr/>
      </dsp:nvSpPr>
      <dsp:spPr>
        <a:xfrm rot="5400000">
          <a:off x="2209734" y="794479"/>
          <a:ext cx="2754214" cy="2256925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B02480-BC85-431A-9A4A-6F16C7C7B593}">
      <dsp:nvSpPr>
        <dsp:cNvPr id="0" name=""/>
        <dsp:cNvSpPr/>
      </dsp:nvSpPr>
      <dsp:spPr>
        <a:xfrm>
          <a:off x="5198557" y="1030758"/>
          <a:ext cx="2674717" cy="736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30480" bIns="3048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  Темперамент</a:t>
          </a:r>
          <a:endParaRPr lang="ru-RU" sz="2400" b="1" kern="1200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sp:txBody>
      <dsp:txXfrm>
        <a:off x="5198557" y="1030758"/>
        <a:ext cx="2674717" cy="736682"/>
      </dsp:txXfrm>
    </dsp:sp>
    <dsp:sp modelId="{41F08612-6C3F-43B8-A63A-51FF97A81515}">
      <dsp:nvSpPr>
        <dsp:cNvPr id="0" name=""/>
        <dsp:cNvSpPr/>
      </dsp:nvSpPr>
      <dsp:spPr>
        <a:xfrm>
          <a:off x="4718782" y="1324805"/>
          <a:ext cx="5216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FDA9E0-FB5B-49A2-BBF7-F3AF3C22A2A1}">
      <dsp:nvSpPr>
        <dsp:cNvPr id="0" name=""/>
        <dsp:cNvSpPr/>
      </dsp:nvSpPr>
      <dsp:spPr>
        <a:xfrm rot="5400000">
          <a:off x="2614450" y="1514261"/>
          <a:ext cx="2293231" cy="1912649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8BE3FF-3216-45A9-A133-AF2706CB6A42}">
      <dsp:nvSpPr>
        <dsp:cNvPr id="0" name=""/>
        <dsp:cNvSpPr/>
      </dsp:nvSpPr>
      <dsp:spPr>
        <a:xfrm>
          <a:off x="5240413" y="1735433"/>
          <a:ext cx="2086526" cy="736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2928" tIns="55880" rIns="55880" bIns="5588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4400" kern="1200"/>
        </a:p>
      </dsp:txBody>
      <dsp:txXfrm>
        <a:off x="5240413" y="1735433"/>
        <a:ext cx="2086526" cy="736682"/>
      </dsp:txXfrm>
    </dsp:sp>
    <dsp:sp modelId="{7777C537-64EC-4739-A286-1DB07211C733}">
      <dsp:nvSpPr>
        <dsp:cNvPr id="0" name=""/>
        <dsp:cNvSpPr/>
      </dsp:nvSpPr>
      <dsp:spPr>
        <a:xfrm>
          <a:off x="4718782" y="2103774"/>
          <a:ext cx="5216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77D470-027B-4F07-B3D5-A5DC5F8D1F94}">
      <dsp:nvSpPr>
        <dsp:cNvPr id="0" name=""/>
        <dsp:cNvSpPr/>
      </dsp:nvSpPr>
      <dsp:spPr>
        <a:xfrm rot="5400000">
          <a:off x="3011308" y="2204623"/>
          <a:ext cx="1808322" cy="1606625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6B09BE-49BB-4D2B-AFA8-DB1AB1E70C3D}">
      <dsp:nvSpPr>
        <dsp:cNvPr id="0" name=""/>
        <dsp:cNvSpPr/>
      </dsp:nvSpPr>
      <dsp:spPr>
        <a:xfrm>
          <a:off x="5240413" y="2497711"/>
          <a:ext cx="2086526" cy="736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2928" tIns="55880" rIns="55880" bIns="5588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4400" kern="1200"/>
        </a:p>
      </dsp:txBody>
      <dsp:txXfrm>
        <a:off x="5240413" y="2497711"/>
        <a:ext cx="2086526" cy="736682"/>
      </dsp:txXfrm>
    </dsp:sp>
    <dsp:sp modelId="{342C511A-093F-47E1-83D3-D8BEC451E538}">
      <dsp:nvSpPr>
        <dsp:cNvPr id="0" name=""/>
        <dsp:cNvSpPr/>
      </dsp:nvSpPr>
      <dsp:spPr>
        <a:xfrm>
          <a:off x="4718782" y="2866052"/>
          <a:ext cx="5216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BCD292-A54E-479F-AC96-B4ED849D4103}">
      <dsp:nvSpPr>
        <dsp:cNvPr id="0" name=""/>
        <dsp:cNvSpPr/>
      </dsp:nvSpPr>
      <dsp:spPr>
        <a:xfrm rot="5400000">
          <a:off x="3406356" y="2933516"/>
          <a:ext cx="1379889" cy="124496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0FCBF5-4C2C-4478-B7B2-DCB2795DA356}">
      <dsp:nvSpPr>
        <dsp:cNvPr id="0" name=""/>
        <dsp:cNvSpPr/>
      </dsp:nvSpPr>
      <dsp:spPr>
        <a:xfrm>
          <a:off x="5238879" y="3528394"/>
          <a:ext cx="2472930" cy="5239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b="1" kern="1200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uk-UA" sz="2400" b="1" kern="1200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Психічний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стан</a:t>
          </a:r>
          <a:endParaRPr lang="ru-RU" sz="2400" b="1" kern="1200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sp:txBody>
      <dsp:txXfrm>
        <a:off x="5238879" y="3528394"/>
        <a:ext cx="2472930" cy="523950"/>
      </dsp:txXfrm>
    </dsp:sp>
    <dsp:sp modelId="{3A144D2D-7DC4-409E-B07B-0FD7E69F05BB}">
      <dsp:nvSpPr>
        <dsp:cNvPr id="0" name=""/>
        <dsp:cNvSpPr/>
      </dsp:nvSpPr>
      <dsp:spPr>
        <a:xfrm>
          <a:off x="4718782" y="3606073"/>
          <a:ext cx="5216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A4D261-9137-4C82-88BE-54FADE4927C4}">
      <dsp:nvSpPr>
        <dsp:cNvPr id="0" name=""/>
        <dsp:cNvSpPr/>
      </dsp:nvSpPr>
      <dsp:spPr>
        <a:xfrm rot="5400000">
          <a:off x="3779845" y="3640849"/>
          <a:ext cx="973712" cy="904161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8E9E02-8DA7-431A-9997-FF4F486796B5}">
      <dsp:nvSpPr>
        <dsp:cNvPr id="0" name=""/>
        <dsp:cNvSpPr/>
      </dsp:nvSpPr>
      <dsp:spPr>
        <a:xfrm>
          <a:off x="360042" y="1152138"/>
          <a:ext cx="4173052" cy="417305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6ECD62-C50D-431D-8F58-2715BF2B92B4}">
      <dsp:nvSpPr>
        <dsp:cNvPr id="0" name=""/>
        <dsp:cNvSpPr/>
      </dsp:nvSpPr>
      <dsp:spPr>
        <a:xfrm>
          <a:off x="835408" y="1677080"/>
          <a:ext cx="3245939" cy="324593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6D1050-8A9E-4528-8F6B-0C20C15B01FC}">
      <dsp:nvSpPr>
        <dsp:cNvPr id="0" name=""/>
        <dsp:cNvSpPr/>
      </dsp:nvSpPr>
      <dsp:spPr>
        <a:xfrm>
          <a:off x="1298965" y="2140636"/>
          <a:ext cx="2318826" cy="231882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428D39-D16A-4BC5-817E-FBE163A2F3DE}">
      <dsp:nvSpPr>
        <dsp:cNvPr id="0" name=""/>
        <dsp:cNvSpPr/>
      </dsp:nvSpPr>
      <dsp:spPr>
        <a:xfrm>
          <a:off x="1762869" y="2604541"/>
          <a:ext cx="1391017" cy="139101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12C494-A963-4B5E-BBDD-4AA085E2636A}">
      <dsp:nvSpPr>
        <dsp:cNvPr id="0" name=""/>
        <dsp:cNvSpPr/>
      </dsp:nvSpPr>
      <dsp:spPr>
        <a:xfrm>
          <a:off x="2226426" y="3068097"/>
          <a:ext cx="463904" cy="46390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8D1755-050E-4DF7-A774-80AA4F99AE25}">
      <dsp:nvSpPr>
        <dsp:cNvPr id="0" name=""/>
        <dsp:cNvSpPr/>
      </dsp:nvSpPr>
      <dsp:spPr>
        <a:xfrm>
          <a:off x="5440928" y="199793"/>
          <a:ext cx="2086526" cy="736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Завдатки і нахили</a:t>
          </a:r>
          <a:endParaRPr lang="ru-RU" sz="2400" b="1" kern="1200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sp:txBody>
      <dsp:txXfrm>
        <a:off x="5440928" y="199793"/>
        <a:ext cx="2086526" cy="736682"/>
      </dsp:txXfrm>
    </dsp:sp>
    <dsp:sp modelId="{20C5BB8D-DAE7-48E8-8F59-3B3BAA22957F}">
      <dsp:nvSpPr>
        <dsp:cNvPr id="0" name=""/>
        <dsp:cNvSpPr/>
      </dsp:nvSpPr>
      <dsp:spPr>
        <a:xfrm>
          <a:off x="4718782" y="545835"/>
          <a:ext cx="5216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533D90-ADCD-4A9F-B0B8-66560747FFF3}">
      <dsp:nvSpPr>
        <dsp:cNvPr id="0" name=""/>
        <dsp:cNvSpPr/>
      </dsp:nvSpPr>
      <dsp:spPr>
        <a:xfrm rot="5400000">
          <a:off x="2209734" y="794479"/>
          <a:ext cx="2754214" cy="2256925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B02480-BC85-431A-9A4A-6F16C7C7B593}">
      <dsp:nvSpPr>
        <dsp:cNvPr id="0" name=""/>
        <dsp:cNvSpPr/>
      </dsp:nvSpPr>
      <dsp:spPr>
        <a:xfrm>
          <a:off x="5198557" y="1030758"/>
          <a:ext cx="2674717" cy="736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30480" bIns="3048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  Темперамент</a:t>
          </a:r>
          <a:endParaRPr lang="ru-RU" sz="2400" b="1" kern="1200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sp:txBody>
      <dsp:txXfrm>
        <a:off x="5198557" y="1030758"/>
        <a:ext cx="2674717" cy="736682"/>
      </dsp:txXfrm>
    </dsp:sp>
    <dsp:sp modelId="{41F08612-6C3F-43B8-A63A-51FF97A81515}">
      <dsp:nvSpPr>
        <dsp:cNvPr id="0" name=""/>
        <dsp:cNvSpPr/>
      </dsp:nvSpPr>
      <dsp:spPr>
        <a:xfrm>
          <a:off x="4718782" y="1324805"/>
          <a:ext cx="5216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FDA9E0-FB5B-49A2-BBF7-F3AF3C22A2A1}">
      <dsp:nvSpPr>
        <dsp:cNvPr id="0" name=""/>
        <dsp:cNvSpPr/>
      </dsp:nvSpPr>
      <dsp:spPr>
        <a:xfrm rot="5400000">
          <a:off x="2614450" y="1514261"/>
          <a:ext cx="2293231" cy="1912649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8BE3FF-3216-45A9-A133-AF2706CB6A42}">
      <dsp:nvSpPr>
        <dsp:cNvPr id="0" name=""/>
        <dsp:cNvSpPr/>
      </dsp:nvSpPr>
      <dsp:spPr>
        <a:xfrm>
          <a:off x="5240413" y="1735433"/>
          <a:ext cx="2086526" cy="736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2928" tIns="55880" rIns="55880" bIns="5588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4400" kern="1200"/>
        </a:p>
      </dsp:txBody>
      <dsp:txXfrm>
        <a:off x="5240413" y="1735433"/>
        <a:ext cx="2086526" cy="736682"/>
      </dsp:txXfrm>
    </dsp:sp>
    <dsp:sp modelId="{7777C537-64EC-4739-A286-1DB07211C733}">
      <dsp:nvSpPr>
        <dsp:cNvPr id="0" name=""/>
        <dsp:cNvSpPr/>
      </dsp:nvSpPr>
      <dsp:spPr>
        <a:xfrm>
          <a:off x="4718782" y="2103774"/>
          <a:ext cx="5216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77D470-027B-4F07-B3D5-A5DC5F8D1F94}">
      <dsp:nvSpPr>
        <dsp:cNvPr id="0" name=""/>
        <dsp:cNvSpPr/>
      </dsp:nvSpPr>
      <dsp:spPr>
        <a:xfrm rot="5400000">
          <a:off x="3011308" y="2204623"/>
          <a:ext cx="1808322" cy="1606625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6B09BE-49BB-4D2B-AFA8-DB1AB1E70C3D}">
      <dsp:nvSpPr>
        <dsp:cNvPr id="0" name=""/>
        <dsp:cNvSpPr/>
      </dsp:nvSpPr>
      <dsp:spPr>
        <a:xfrm>
          <a:off x="5240413" y="2497711"/>
          <a:ext cx="2086526" cy="736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2928" tIns="55880" rIns="55880" bIns="5588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4400" kern="1200"/>
        </a:p>
      </dsp:txBody>
      <dsp:txXfrm>
        <a:off x="5240413" y="2497711"/>
        <a:ext cx="2086526" cy="736682"/>
      </dsp:txXfrm>
    </dsp:sp>
    <dsp:sp modelId="{342C511A-093F-47E1-83D3-D8BEC451E538}">
      <dsp:nvSpPr>
        <dsp:cNvPr id="0" name=""/>
        <dsp:cNvSpPr/>
      </dsp:nvSpPr>
      <dsp:spPr>
        <a:xfrm>
          <a:off x="4718782" y="2866052"/>
          <a:ext cx="5216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BCD292-A54E-479F-AC96-B4ED849D4103}">
      <dsp:nvSpPr>
        <dsp:cNvPr id="0" name=""/>
        <dsp:cNvSpPr/>
      </dsp:nvSpPr>
      <dsp:spPr>
        <a:xfrm rot="5400000">
          <a:off x="3406356" y="2933516"/>
          <a:ext cx="1379889" cy="124496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0FCBF5-4C2C-4478-B7B2-DCB2795DA356}">
      <dsp:nvSpPr>
        <dsp:cNvPr id="0" name=""/>
        <dsp:cNvSpPr/>
      </dsp:nvSpPr>
      <dsp:spPr>
        <a:xfrm>
          <a:off x="5226465" y="3528394"/>
          <a:ext cx="2472930" cy="5239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b="1" kern="1200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uk-UA" sz="2400" b="1" kern="1200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Психічний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 dirty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стан</a:t>
          </a:r>
          <a:endParaRPr lang="ru-RU" sz="2400" b="1" kern="1200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sp:txBody>
      <dsp:txXfrm>
        <a:off x="5226465" y="3528394"/>
        <a:ext cx="2472930" cy="523950"/>
      </dsp:txXfrm>
    </dsp:sp>
    <dsp:sp modelId="{3A144D2D-7DC4-409E-B07B-0FD7E69F05BB}">
      <dsp:nvSpPr>
        <dsp:cNvPr id="0" name=""/>
        <dsp:cNvSpPr/>
      </dsp:nvSpPr>
      <dsp:spPr>
        <a:xfrm>
          <a:off x="4718782" y="3606073"/>
          <a:ext cx="5216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A4D261-9137-4C82-88BE-54FADE4927C4}">
      <dsp:nvSpPr>
        <dsp:cNvPr id="0" name=""/>
        <dsp:cNvSpPr/>
      </dsp:nvSpPr>
      <dsp:spPr>
        <a:xfrm rot="5400000">
          <a:off x="3779845" y="3640849"/>
          <a:ext cx="973712" cy="904161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charset="0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7825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charset="0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4188"/>
            <a:ext cx="291941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charset="0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4188"/>
            <a:ext cx="29178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charset="0"/>
              </a:defRPr>
            </a:lvl1pPr>
          </a:lstStyle>
          <a:p>
            <a:pPr>
              <a:defRPr/>
            </a:pPr>
            <a:fld id="{6513AB69-D442-4C4B-A33A-9B57CA212AFF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3602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charset="0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7825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charset="0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358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100" y="4687888"/>
            <a:ext cx="5389563" cy="444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noProof="0"/>
              <a:t>Образец текста</a:t>
            </a:r>
          </a:p>
          <a:p>
            <a:pPr lvl="1"/>
            <a:r>
              <a:rPr lang="uk-UA" noProof="0"/>
              <a:t>Второй уровень</a:t>
            </a:r>
          </a:p>
          <a:p>
            <a:pPr lvl="2"/>
            <a:r>
              <a:rPr lang="uk-UA" noProof="0"/>
              <a:t>Третий уровень</a:t>
            </a:r>
          </a:p>
          <a:p>
            <a:pPr lvl="3"/>
            <a:r>
              <a:rPr lang="uk-UA" noProof="0"/>
              <a:t>Четвертый уровень</a:t>
            </a:r>
          </a:p>
          <a:p>
            <a:pPr lvl="4"/>
            <a:r>
              <a:rPr lang="uk-UA" noProof="0"/>
              <a:t>Пятый уровень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4188"/>
            <a:ext cx="291941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charset="0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4188"/>
            <a:ext cx="29178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charset="0"/>
              </a:defRPr>
            </a:lvl1pPr>
          </a:lstStyle>
          <a:p>
            <a:pPr>
              <a:defRPr/>
            </a:pPr>
            <a:fld id="{E9BE0A7E-C7E7-4959-9418-4FE9577250C2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169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94C99A7-7AAF-4DFC-8F97-A044C27B8CEF}" type="slidenum">
              <a:rPr kumimoji="0" lang="uk-UA" sz="1200" smtClean="0"/>
              <a:pPr eaLnBrk="1" hangingPunct="1"/>
              <a:t>2</a:t>
            </a:fld>
            <a:endParaRPr kumimoji="0" lang="uk-UA" sz="120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uk-UA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eaLnBrk="1" hangingPunct="1"/>
            <a:fld id="{948ED4AF-40EA-4283-A6FD-4005A30CACD1}" type="slidenum">
              <a:rPr lang="uk-UA" smtClean="0">
                <a:latin typeface="Times New Roman" pitchFamily="18" charset="0"/>
              </a:rPr>
              <a:pPr eaLnBrk="1" hangingPunct="1"/>
              <a:t>3</a:t>
            </a:fld>
            <a:endParaRPr lang="uk-UA">
              <a:latin typeface="Times New Roman" pitchFamily="18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uk-UA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eaLnBrk="1" hangingPunct="1"/>
            <a:fld id="{0D598E51-E580-4DCB-A303-A49A197F3DFD}" type="slidenum">
              <a:rPr lang="uk-UA" smtClean="0">
                <a:latin typeface="Times New Roman" pitchFamily="18" charset="0"/>
              </a:rPr>
              <a:pPr eaLnBrk="1" hangingPunct="1"/>
              <a:t>4</a:t>
            </a:fld>
            <a:endParaRPr lang="uk-UA">
              <a:latin typeface="Times New Roman" pitchFamily="18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uk-UA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eaLnBrk="1" hangingPunct="1"/>
            <a:fld id="{FDF4D5B4-EA1D-4A2D-A13A-F916E6EC8E3F}" type="slidenum">
              <a:rPr lang="uk-UA" smtClean="0">
                <a:latin typeface="Times New Roman" pitchFamily="18" charset="0"/>
              </a:rPr>
              <a:pPr eaLnBrk="1" hangingPunct="1"/>
              <a:t>6</a:t>
            </a:fld>
            <a:endParaRPr lang="uk-UA">
              <a:latin typeface="Times New Roman" pitchFamily="18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uk-UA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4D38F6B-504E-44B5-8601-87B52401EAC3}" type="slidenum">
              <a:rPr kumimoji="0" lang="uk-UA" sz="1200" smtClean="0"/>
              <a:pPr eaLnBrk="1" hangingPunct="1"/>
              <a:t>9</a:t>
            </a:fld>
            <a:endParaRPr kumimoji="0" lang="uk-UA" sz="120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uk-UA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E2C3468-3F7E-4C65-A8CB-BA22866014E3}" type="slidenum">
              <a:rPr kumimoji="0" lang="uk-UA" sz="1200" smtClean="0"/>
              <a:pPr eaLnBrk="1" hangingPunct="1"/>
              <a:t>22</a:t>
            </a:fld>
            <a:endParaRPr kumimoji="0" lang="uk-UA" sz="120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uk-UA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CC16FBE-235E-4D51-ADB7-AEE6336210A6}" type="slidenum">
              <a:rPr kumimoji="0" lang="uk-UA" sz="1200" smtClean="0"/>
              <a:pPr eaLnBrk="1" hangingPunct="1"/>
              <a:t>23</a:t>
            </a:fld>
            <a:endParaRPr kumimoji="0" lang="uk-UA" sz="120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uk-UA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C7F0F7D-09B4-4856-9BF7-2AD317EA1FD1}" type="slidenum">
              <a:rPr kumimoji="0" lang="uk-UA" sz="1200" smtClean="0"/>
              <a:pPr eaLnBrk="1" hangingPunct="1"/>
              <a:t>24</a:t>
            </a:fld>
            <a:endParaRPr kumimoji="0" lang="uk-UA" sz="120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uk-UA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17C96E3-1628-43DA-93F1-799C51B0745F}" type="slidenum">
              <a:rPr kumimoji="0" lang="uk-UA" sz="1200" smtClean="0"/>
              <a:pPr eaLnBrk="1" hangingPunct="1"/>
              <a:t>25</a:t>
            </a:fld>
            <a:endParaRPr kumimoji="0" lang="uk-UA" sz="120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uk-UA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64B9475-8576-484F-BF57-12EEB9A6FD73}" type="slidenum">
              <a:rPr kumimoji="0" lang="uk-UA" sz="1200" smtClean="0"/>
              <a:pPr eaLnBrk="1" hangingPunct="1"/>
              <a:t>26</a:t>
            </a:fld>
            <a:endParaRPr kumimoji="0" lang="uk-UA" sz="120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uk-UA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ED4454D-4218-4964-A0E0-8D11D57F202F}" type="slidenum">
              <a:rPr kumimoji="0" lang="uk-UA" sz="1200" smtClean="0"/>
              <a:pPr eaLnBrk="1" hangingPunct="1"/>
              <a:t>28</a:t>
            </a:fld>
            <a:endParaRPr kumimoji="0" lang="uk-UA" sz="12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uk-UA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517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7A3454-8BC0-48FD-87FB-FAC873B73AD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738915"/>
      </p:ext>
    </p:extLst>
  </p:cSld>
  <p:clrMapOvr>
    <a:masterClrMapping/>
  </p:clrMapOvr>
  <p:transition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D6B9F6-E74E-4B58-8F69-C561E53C7023}" type="slidenum">
              <a:rPr lang="ru-RU" smtClean="0"/>
              <a:pPr>
                <a:defRPr/>
              </a:pPr>
              <a:t>‹#›</a:t>
            </a:fld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1062449323"/>
      </p:ext>
    </p:extLst>
  </p:cSld>
  <p:clrMapOvr>
    <a:masterClrMapping/>
  </p:clrMapOvr>
  <p:transition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2BA58C-F0E0-4CCD-AA9C-4A409AB163B2}" type="slidenum">
              <a:rPr lang="ru-RU" smtClean="0"/>
              <a:pPr>
                <a:defRPr/>
              </a:pPr>
              <a:t>‹#›</a:t>
            </a:fld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4008238992"/>
      </p:ext>
    </p:extLst>
  </p:cSld>
  <p:clrMapOvr>
    <a:masterClrMapping/>
  </p:clrMapOvr>
  <p:transition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19A2DA-0241-4A72-BE5D-A9C49E0F47AB}" type="slidenum">
              <a:rPr lang="ru-RU" smtClean="0"/>
              <a:pPr>
                <a:defRPr/>
              </a:pPr>
              <a:t>‹#›</a:t>
            </a:fld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1644447202"/>
      </p:ext>
    </p:extLst>
  </p:cSld>
  <p:clrMapOvr>
    <a:masterClrMapping/>
  </p:clrMapOvr>
  <p:transition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E109BA-B7CE-44C9-A8FC-AFFEBB83ECBF}" type="slidenum">
              <a:rPr lang="ru-RU" smtClean="0"/>
              <a:pPr>
                <a:defRPr/>
              </a:pPr>
              <a:t>‹#›</a:t>
            </a:fld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2147693475"/>
      </p:ext>
    </p:extLst>
  </p:cSld>
  <p:clrMapOvr>
    <a:masterClrMapping/>
  </p:clrMapOvr>
  <p:transition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F66A58-7005-41E6-9FCB-AB5741E3B911}" type="slidenum">
              <a:rPr lang="ru-RU" smtClean="0"/>
              <a:pPr>
                <a:defRPr/>
              </a:pPr>
              <a:t>‹#›</a:t>
            </a:fld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698611302"/>
      </p:ext>
    </p:extLst>
  </p:cSld>
  <p:clrMapOvr>
    <a:masterClrMapping/>
  </p:clrMapOvr>
  <p:transition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3C6F4A-7DA0-4C45-B9A8-016806AF1E26}" type="slidenum">
              <a:rPr lang="ru-RU" smtClean="0"/>
              <a:pPr>
                <a:defRPr/>
              </a:pPr>
              <a:t>‹#›</a:t>
            </a:fld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1592488768"/>
      </p:ext>
    </p:extLst>
  </p:cSld>
  <p:clrMapOvr>
    <a:masterClrMapping/>
  </p:clrMapOvr>
  <p:transition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F19F8D-34A8-4523-85FA-848E1A5DD0CA}" type="slidenum">
              <a:rPr lang="ru-RU" smtClean="0"/>
              <a:pPr>
                <a:defRPr/>
              </a:pPr>
              <a:t>‹#›</a:t>
            </a:fld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3208350502"/>
      </p:ext>
    </p:extLst>
  </p:cSld>
  <p:clrMapOvr>
    <a:masterClrMapping/>
  </p:clrMapOvr>
  <p:transition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3B3FC3-E96E-469C-AC24-55A5157AC45E}" type="slidenum">
              <a:rPr lang="ru-RU" smtClean="0"/>
              <a:pPr>
                <a:defRPr/>
              </a:pPr>
              <a:t>‹#›</a:t>
            </a:fld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4189482100"/>
      </p:ext>
    </p:extLst>
  </p:cSld>
  <p:clrMapOvr>
    <a:masterClrMapping/>
  </p:clrMapOvr>
  <p:transition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65DD5B-108F-4740-A27C-885F75DA8952}" type="slidenum">
              <a:rPr lang="ru-RU" smtClean="0"/>
              <a:pPr>
                <a:defRPr/>
              </a:pPr>
              <a:t>‹#›</a:t>
            </a:fld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3541976866"/>
      </p:ext>
    </p:extLst>
  </p:cSld>
  <p:clrMapOvr>
    <a:masterClrMapping/>
  </p:clrMapOvr>
  <p:transition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A79DE5-40F3-4374-B165-67B7ACACA291}" type="slidenum">
              <a:rPr lang="ru-RU" smtClean="0"/>
              <a:pPr>
                <a:defRPr/>
              </a:pPr>
              <a:t>‹#›</a:t>
            </a:fld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638422239"/>
      </p:ext>
    </p:extLst>
  </p:cSld>
  <p:clrMapOvr>
    <a:masterClrMapping/>
  </p:clrMapOvr>
  <p:transition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1066800" y="838200"/>
            <a:ext cx="7772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066800" y="2101850"/>
            <a:ext cx="3810000" cy="1981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029200" y="2101850"/>
            <a:ext cx="3810000" cy="1981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1066800" y="4235450"/>
            <a:ext cx="3810000" cy="1981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29200" y="4235450"/>
            <a:ext cx="3810000" cy="1981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CA9E4E-4AB9-4A66-8A5B-1199D62D6981}" type="slidenum">
              <a:rPr lang="ru-RU"/>
              <a:pPr>
                <a:defRPr/>
              </a:pPr>
              <a:t>‹#›</a:t>
            </a:fld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2453215952"/>
      </p:ext>
    </p:extLst>
  </p:cSld>
  <p:clrMapOvr>
    <a:masterClrMapping/>
  </p:clrMapOvr>
  <p:transition>
    <p:strips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838200"/>
            <a:ext cx="7772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1066800" y="2101850"/>
            <a:ext cx="7772400" cy="4114800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0571EA-2FEB-458F-9B89-0D5FEDF920DB}" type="slidenum">
              <a:rPr lang="ru-RU"/>
              <a:pPr>
                <a:defRPr/>
              </a:pPr>
              <a:t>‹#›</a:t>
            </a:fld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3451796123"/>
      </p:ext>
    </p:extLst>
  </p:cSld>
  <p:clrMapOvr>
    <a:masterClrMapping/>
  </p:clrMapOvr>
  <p:transition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F7B2149-DCB7-4B72-BB1D-A72DB8648704}" type="slidenum">
              <a:rPr lang="ru-RU" smtClean="0"/>
              <a:pPr>
                <a:defRPr/>
              </a:pPr>
              <a:t>‹#›</a:t>
            </a:fld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3116089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4" r:id="rId1"/>
    <p:sldLayoutId id="2147483965" r:id="rId2"/>
    <p:sldLayoutId id="2147483966" r:id="rId3"/>
    <p:sldLayoutId id="2147483967" r:id="rId4"/>
    <p:sldLayoutId id="2147483968" r:id="rId5"/>
    <p:sldLayoutId id="2147483969" r:id="rId6"/>
    <p:sldLayoutId id="2147483970" r:id="rId7"/>
    <p:sldLayoutId id="2147483971" r:id="rId8"/>
    <p:sldLayoutId id="2147483972" r:id="rId9"/>
    <p:sldLayoutId id="2147483973" r:id="rId10"/>
    <p:sldLayoutId id="2147483974" r:id="rId11"/>
    <p:sldLayoutId id="2147483975" r:id="rId12"/>
    <p:sldLayoutId id="2147483976" r:id="rId13"/>
  </p:sldLayoutIdLst>
  <p:transition>
    <p:strips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hyperlink" Target="http://realadomik.livejournal.com/133001.html" TargetMode="External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if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48680"/>
            <a:ext cx="9144000" cy="1470025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rgbClr val="FF0000"/>
                </a:solidFill>
                <a:latin typeface="Arial Black" pitchFamily="34" charset="0"/>
              </a:rPr>
              <a:t>СУЧАСНІ ПРОБЛЕМИ ПСИХОГІГІЄНИ </a:t>
            </a:r>
            <a:br>
              <a:rPr lang="en-US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uk-UA" dirty="0">
                <a:solidFill>
                  <a:srgbClr val="FF0000"/>
                </a:solidFill>
                <a:latin typeface="Arial Black" pitchFamily="34" charset="0"/>
              </a:rPr>
              <a:t>ТА ПСИХОПРОФІЛАКТИКИ</a:t>
            </a:r>
            <a:endParaRPr lang="ru-RU" dirty="0"/>
          </a:p>
        </p:txBody>
      </p:sp>
      <p:pic>
        <p:nvPicPr>
          <p:cNvPr id="3" name="Picture 20" descr="http://t1.gstatic.com/images?q=tbn:ANd9GcQJfbrTgYU9XXvrqBN03cZ-oWONR76XycPGUP6x88TkyJhdE_w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750" y="2348880"/>
            <a:ext cx="19050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psicologialand.com/wp-content/uploads/2009/02/zarazn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67631"/>
            <a:ext cx="271462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2" descr="http://www.yoki.ru/images/preview/article/58863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914" y="3067630"/>
            <a:ext cx="2590800" cy="2857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http://www.psydoktor.ru/uploads/images/psihzabolevani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777" y="3802792"/>
            <a:ext cx="25146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006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404665"/>
            <a:ext cx="8674422" cy="5996136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rgbClr val="FF0066"/>
              </a:buClr>
              <a:buFont typeface="Wingdings" pitchFamily="2" charset="2"/>
              <a:buNone/>
              <a:defRPr/>
            </a:pPr>
            <a:r>
              <a:rPr lang="ru-RU" sz="4000" dirty="0">
                <a:solidFill>
                  <a:srgbClr val="FF0000"/>
                </a:solidFill>
                <a:latin typeface="Arial Black" pitchFamily="34" charset="0"/>
              </a:rPr>
              <a:t>“По </a:t>
            </a:r>
            <a:r>
              <a:rPr lang="ru-RU" sz="4000" dirty="0" err="1">
                <a:solidFill>
                  <a:srgbClr val="FF0000"/>
                </a:solidFill>
                <a:latin typeface="Arial Black" pitchFamily="34" charset="0"/>
              </a:rPr>
              <a:t>суті</a:t>
            </a:r>
            <a:r>
              <a:rPr lang="ru-RU" sz="4000" dirty="0">
                <a:solidFill>
                  <a:srgbClr val="FF0000"/>
                </a:solidFill>
                <a:latin typeface="Arial Black" pitchFamily="34" charset="0"/>
              </a:rPr>
              <a:t> в </a:t>
            </a:r>
            <a:r>
              <a:rPr lang="ru-RU" sz="4000" dirty="0" err="1">
                <a:solidFill>
                  <a:srgbClr val="FF0000"/>
                </a:solidFill>
                <a:latin typeface="Arial Black" pitchFamily="34" charset="0"/>
              </a:rPr>
              <a:t>житті</a:t>
            </a:r>
            <a:r>
              <a:rPr lang="ru-RU" sz="4000" dirty="0">
                <a:solidFill>
                  <a:srgbClr val="FF0000"/>
                </a:solidFill>
                <a:latin typeface="Arial Black" pitchFamily="34" charset="0"/>
              </a:rPr>
              <a:t> нас ц</a:t>
            </a:r>
            <a:r>
              <a:rPr lang="uk-UA" sz="4000" dirty="0">
                <a:solidFill>
                  <a:srgbClr val="FF0000"/>
                </a:solidFill>
                <a:latin typeface="Arial Black" pitchFamily="34" charset="0"/>
              </a:rPr>
              <a:t>і</a:t>
            </a:r>
            <a:r>
              <a:rPr lang="ru-RU" sz="4000" dirty="0" err="1">
                <a:solidFill>
                  <a:srgbClr val="FF0000"/>
                </a:solidFill>
                <a:latin typeface="Arial Black" pitchFamily="34" charset="0"/>
              </a:rPr>
              <a:t>кавить</a:t>
            </a:r>
            <a:r>
              <a:rPr lang="ru-RU" sz="40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4000" dirty="0" err="1">
                <a:solidFill>
                  <a:srgbClr val="FF0000"/>
                </a:solidFill>
                <a:latin typeface="Arial Black" pitchFamily="34" charset="0"/>
              </a:rPr>
              <a:t>лише</a:t>
            </a:r>
            <a:r>
              <a:rPr lang="ru-RU" sz="40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4000" dirty="0" err="1">
                <a:solidFill>
                  <a:srgbClr val="FF0000"/>
                </a:solidFill>
                <a:latin typeface="Arial Black" pitchFamily="34" charset="0"/>
              </a:rPr>
              <a:t>одне</a:t>
            </a:r>
            <a:r>
              <a:rPr lang="ru-RU" sz="4000" dirty="0">
                <a:solidFill>
                  <a:srgbClr val="FF0000"/>
                </a:solidFill>
                <a:latin typeface="Arial Black" pitchFamily="34" charset="0"/>
              </a:rPr>
              <a:t> ‒ наш </a:t>
            </a:r>
            <a:r>
              <a:rPr lang="ru-RU" sz="4000" dirty="0" err="1">
                <a:solidFill>
                  <a:srgbClr val="FF0000"/>
                </a:solidFill>
                <a:latin typeface="Arial Black" pitchFamily="34" charset="0"/>
              </a:rPr>
              <a:t>психологічний</a:t>
            </a:r>
            <a:r>
              <a:rPr lang="ru-RU" sz="40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4000" dirty="0" err="1">
                <a:solidFill>
                  <a:srgbClr val="FF0000"/>
                </a:solidFill>
                <a:latin typeface="Arial Black" pitchFamily="34" charset="0"/>
              </a:rPr>
              <a:t>зміст</a:t>
            </a:r>
            <a:r>
              <a:rPr lang="ru-RU" sz="4000" dirty="0">
                <a:solidFill>
                  <a:srgbClr val="FF0000"/>
                </a:solidFill>
                <a:latin typeface="Arial Black" pitchFamily="34" charset="0"/>
              </a:rPr>
              <a:t>, наш </a:t>
            </a:r>
            <a:r>
              <a:rPr lang="ru-RU" sz="4000" dirty="0" err="1">
                <a:solidFill>
                  <a:srgbClr val="FF0000"/>
                </a:solidFill>
                <a:latin typeface="Arial Black" pitchFamily="34" charset="0"/>
              </a:rPr>
              <a:t>психічний</a:t>
            </a:r>
            <a:r>
              <a:rPr lang="ru-RU" sz="4000" dirty="0">
                <a:solidFill>
                  <a:srgbClr val="FF0000"/>
                </a:solidFill>
                <a:latin typeface="Arial Black" pitchFamily="34" charset="0"/>
              </a:rPr>
              <a:t> стан, наше </a:t>
            </a:r>
            <a:r>
              <a:rPr lang="ru-RU" sz="4000" dirty="0" err="1">
                <a:solidFill>
                  <a:srgbClr val="FF0000"/>
                </a:solidFill>
                <a:latin typeface="Arial Black" pitchFamily="34" charset="0"/>
              </a:rPr>
              <a:t>психічне</a:t>
            </a:r>
            <a:r>
              <a:rPr lang="ru-RU" sz="4000" dirty="0">
                <a:solidFill>
                  <a:srgbClr val="FF0000"/>
                </a:solidFill>
                <a:latin typeface="Arial Black" pitchFamily="34" charset="0"/>
              </a:rPr>
              <a:t> здоров</a:t>
            </a:r>
            <a:r>
              <a:rPr lang="en-US" sz="4000" dirty="0">
                <a:solidFill>
                  <a:srgbClr val="FF0000"/>
                </a:solidFill>
                <a:latin typeface="Arial Black" pitchFamily="34" charset="0"/>
              </a:rPr>
              <a:t>’</a:t>
            </a:r>
            <a:r>
              <a:rPr lang="uk-UA" sz="4000" dirty="0">
                <a:solidFill>
                  <a:srgbClr val="FF0000"/>
                </a:solidFill>
                <a:latin typeface="Arial Black" pitchFamily="34" charset="0"/>
              </a:rPr>
              <a:t>я</a:t>
            </a:r>
            <a:r>
              <a:rPr lang="en-US" sz="4000" dirty="0">
                <a:solidFill>
                  <a:srgbClr val="FF0000"/>
                </a:solidFill>
                <a:latin typeface="Arial Black" pitchFamily="34" charset="0"/>
              </a:rPr>
              <a:t>”</a:t>
            </a:r>
            <a:r>
              <a:rPr lang="ru-RU" sz="4000" dirty="0">
                <a:solidFill>
                  <a:srgbClr val="FF0000"/>
                </a:solidFill>
                <a:latin typeface="Arial Black" pitchFamily="34" charset="0"/>
              </a:rPr>
              <a:t>. </a:t>
            </a:r>
          </a:p>
          <a:p>
            <a:pPr marL="2520000" eaLnBrk="1" hangingPunct="1">
              <a:lnSpc>
                <a:spcPct val="90000"/>
              </a:lnSpc>
              <a:buClr>
                <a:srgbClr val="FF0066"/>
              </a:buClr>
              <a:buFont typeface="Wingdings" pitchFamily="2" charset="2"/>
              <a:buNone/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		</a:t>
            </a:r>
          </a:p>
          <a:p>
            <a:pPr marL="2520000" eaLnBrk="1" hangingPunct="1">
              <a:lnSpc>
                <a:spcPct val="90000"/>
              </a:lnSpc>
              <a:buClr>
                <a:srgbClr val="FF0066"/>
              </a:buClr>
              <a:buFont typeface="Wingdings" pitchFamily="2" charset="2"/>
              <a:buNone/>
              <a:defRPr/>
            </a:pPr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marL="2520000" eaLnBrk="1" hangingPunct="1">
              <a:lnSpc>
                <a:spcPct val="90000"/>
              </a:lnSpc>
              <a:buClr>
                <a:srgbClr val="FF0066"/>
              </a:buClr>
              <a:buFont typeface="Wingdings" pitchFamily="2" charset="2"/>
              <a:buNone/>
              <a:defRPr/>
            </a:pPr>
            <a:endParaRPr lang="ru-RU" sz="2800" b="1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2520000" eaLnBrk="1" hangingPunct="1">
              <a:lnSpc>
                <a:spcPct val="90000"/>
              </a:lnSpc>
              <a:buClr>
                <a:srgbClr val="FF0066"/>
              </a:buClr>
              <a:buFont typeface="Wingdings" pitchFamily="2" charset="2"/>
              <a:buNone/>
              <a:defRPr/>
            </a:pPr>
            <a:r>
              <a:rPr lang="ru-RU" sz="28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ru-RU" sz="2400" b="1" i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Із</a:t>
            </a:r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виступу</a:t>
            </a:r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І. П. Павлова </a:t>
            </a:r>
            <a:r>
              <a:rPr lang="ru-RU" sz="2400" b="1" i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під</a:t>
            </a:r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час 	</a:t>
            </a:r>
            <a:r>
              <a:rPr lang="ru-RU" sz="2400" b="1" i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вручення</a:t>
            </a:r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йому</a:t>
            </a:r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в 1904 </a:t>
            </a:r>
            <a:r>
              <a:rPr lang="ru-RU" sz="2400" b="1" i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році</a:t>
            </a:r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	</a:t>
            </a:r>
            <a:r>
              <a:rPr lang="ru-RU" sz="2400" b="1" i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Нобелевської</a:t>
            </a:r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премії</a:t>
            </a:r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ru-RU" sz="2400" b="1" i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галузі</a:t>
            </a:r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	</a:t>
            </a:r>
            <a:r>
              <a:rPr lang="ru-RU" sz="2400" b="1" i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медицини</a:t>
            </a:r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і </a:t>
            </a:r>
            <a:r>
              <a:rPr lang="ru-RU" sz="2400" b="1" i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фізіології</a:t>
            </a:r>
            <a:endParaRPr lang="ru-RU" sz="2400" dirty="0"/>
          </a:p>
          <a:p>
            <a:pPr eaLnBrk="1" hangingPunct="1">
              <a:lnSpc>
                <a:spcPct val="90000"/>
              </a:lnSpc>
              <a:buClr>
                <a:srgbClr val="FF0066"/>
              </a:buClr>
              <a:buFont typeface="Wingdings" pitchFamily="2" charset="2"/>
              <a:buNone/>
              <a:defRPr/>
            </a:pPr>
            <a:endParaRPr lang="ru-RU" sz="2400" b="1" dirty="0">
              <a:solidFill>
                <a:srgbClr val="99FF33"/>
              </a:solidFill>
              <a:latin typeface="Book Antiqua" pitchFamily="18" charset="0"/>
            </a:endParaRPr>
          </a:p>
        </p:txBody>
      </p:sp>
      <p:pic>
        <p:nvPicPr>
          <p:cNvPr id="2" name="Picture 2" descr="http://www.biografija.ru/pictures/m_241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219" y="4005064"/>
            <a:ext cx="2087562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304800"/>
            <a:ext cx="8915400" cy="6248400"/>
          </a:xfrm>
        </p:spPr>
        <p:txBody>
          <a:bodyPr/>
          <a:lstStyle/>
          <a:p>
            <a:pPr marL="0" indent="0" eaLnBrk="1" hangingPunct="1">
              <a:spcAft>
                <a:spcPts val="600"/>
              </a:spcAft>
              <a:buFont typeface="Wingdings" pitchFamily="2" charset="2"/>
              <a:buNone/>
            </a:pPr>
            <a:r>
              <a:rPr lang="uk-UA" sz="2500" b="1" dirty="0">
                <a:solidFill>
                  <a:srgbClr val="FF0000"/>
                </a:solidFill>
                <a:latin typeface="Arial" charset="0"/>
                <a:cs typeface="Arial" charset="0"/>
              </a:rPr>
              <a:t>Програма</a:t>
            </a:r>
            <a:r>
              <a:rPr lang="ru-RU" sz="2500" b="1" dirty="0">
                <a:solidFill>
                  <a:srgbClr val="FF0000"/>
                </a:solidFill>
                <a:latin typeface="Arial" charset="0"/>
                <a:cs typeface="Arial" charset="0"/>
              </a:rPr>
              <a:t> ВООЗ “</a:t>
            </a:r>
            <a:r>
              <a:rPr lang="ru-RU" sz="25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Програма</a:t>
            </a:r>
            <a:r>
              <a:rPr lang="ru-RU" sz="2500" b="1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ru-RU" sz="25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розвитку</a:t>
            </a:r>
            <a:r>
              <a:rPr lang="ru-RU" sz="2500" b="1" dirty="0">
                <a:solidFill>
                  <a:srgbClr val="FF0000"/>
                </a:solidFill>
                <a:latin typeface="Arial" charset="0"/>
                <a:cs typeface="Arial" charset="0"/>
              </a:rPr>
              <a:t> в </a:t>
            </a:r>
            <a:r>
              <a:rPr lang="ru-RU" sz="25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галузі</a:t>
            </a:r>
            <a:r>
              <a:rPr lang="ru-RU" sz="2500" b="1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ru-RU" sz="25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психічного</a:t>
            </a:r>
            <a:r>
              <a:rPr lang="ru-RU" sz="2500" b="1" dirty="0">
                <a:solidFill>
                  <a:srgbClr val="FF0000"/>
                </a:solidFill>
                <a:latin typeface="Arial" charset="0"/>
                <a:cs typeface="Arial" charset="0"/>
              </a:rPr>
              <a:t> здоров</a:t>
            </a:r>
            <a:r>
              <a:rPr lang="en-US" sz="2500" b="1" dirty="0">
                <a:solidFill>
                  <a:srgbClr val="FF0000"/>
                </a:solidFill>
                <a:latin typeface="Arial" charset="0"/>
                <a:cs typeface="Arial" charset="0"/>
              </a:rPr>
              <a:t>’</a:t>
            </a:r>
            <a:r>
              <a:rPr lang="uk-UA" sz="2500" b="1" dirty="0">
                <a:solidFill>
                  <a:srgbClr val="FF0000"/>
                </a:solidFill>
                <a:latin typeface="Arial" charset="0"/>
                <a:cs typeface="Arial" charset="0"/>
              </a:rPr>
              <a:t>я</a:t>
            </a:r>
            <a:r>
              <a:rPr lang="ru-RU" sz="2500" b="1" dirty="0">
                <a:solidFill>
                  <a:srgbClr val="FF0000"/>
                </a:solidFill>
                <a:latin typeface="Arial" charset="0"/>
                <a:cs typeface="Arial" charset="0"/>
              </a:rPr>
              <a:t>” (1962):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Суттєве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соціальне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значення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психічних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захворювань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завжди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відзначалось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в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історії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людства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,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проте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ніколи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зазначена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проблема не досягала таких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розмірів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, як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протягом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останніх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десятиліть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.</a:t>
            </a:r>
          </a:p>
          <a:p>
            <a:pPr marL="0" indent="0" eaLnBrk="1" hangingPunct="1">
              <a:spcAft>
                <a:spcPts val="600"/>
              </a:spcAft>
              <a:buFont typeface="Wingdings" pitchFamily="2" charset="2"/>
              <a:buNone/>
            </a:pP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Через 18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років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у </a:t>
            </a:r>
            <a:r>
              <a:rPr lang="ru-RU" sz="2500" b="1" dirty="0">
                <a:solidFill>
                  <a:srgbClr val="FF0000"/>
                </a:solidFill>
                <a:latin typeface="Arial" charset="0"/>
                <a:cs typeface="Arial" charset="0"/>
              </a:rPr>
              <a:t>“</a:t>
            </a:r>
            <a:r>
              <a:rPr lang="ru-RU" sz="25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Шостому</a:t>
            </a:r>
            <a:r>
              <a:rPr lang="ru-RU" sz="2500" b="1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ru-RU" sz="25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огляді</a:t>
            </a:r>
            <a:r>
              <a:rPr lang="ru-RU" sz="2500" b="1" dirty="0">
                <a:solidFill>
                  <a:srgbClr val="FF0000"/>
                </a:solidFill>
                <a:latin typeface="Arial" charset="0"/>
                <a:cs typeface="Arial" charset="0"/>
              </a:rPr>
              <a:t> …” (1980)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експерти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ВООЗ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вимушені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були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визнати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,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що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у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більшості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країн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понад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10%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населення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страждає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на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важкі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і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хронічні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форми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психічних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захворювань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та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близько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10%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населення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відзначалось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наявністю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непсихотичних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розладів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(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розлади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особистості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,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невротичні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явища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,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розлади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адаптації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тощо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).</a:t>
            </a:r>
          </a:p>
          <a:p>
            <a:pPr marL="0" indent="0" eaLnBrk="1" hangingPunct="1">
              <a:spcAft>
                <a:spcPts val="600"/>
              </a:spcAft>
              <a:buFont typeface="Wingdings" pitchFamily="2" charset="2"/>
              <a:buNone/>
            </a:pPr>
            <a:r>
              <a:rPr lang="ru-RU" sz="25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Н.Сарториус</a:t>
            </a:r>
            <a:r>
              <a:rPr lang="ru-RU" sz="2500" b="1" dirty="0">
                <a:solidFill>
                  <a:srgbClr val="FF0000"/>
                </a:solidFill>
                <a:latin typeface="Arial" charset="0"/>
                <a:cs typeface="Arial" charset="0"/>
              </a:rPr>
              <a:t> (1991), 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президент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Всесвітньої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асоціації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психіатрів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відзначив</a:t>
            </a:r>
            <a:r>
              <a:rPr lang="en-US" sz="2500" dirty="0">
                <a:solidFill>
                  <a:srgbClr val="002060"/>
                </a:solidFill>
                <a:latin typeface="Arial" charset="0"/>
                <a:cs typeface="Arial" charset="0"/>
              </a:rPr>
              <a:t>“…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сьогодні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у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світи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на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психічні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розлади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страждає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не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менше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400 млн людей,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причому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з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кожним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роком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їх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кількість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буде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невпинно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charset="0"/>
                <a:cs typeface="Arial" charset="0"/>
              </a:rPr>
              <a:t>зростати</a:t>
            </a:r>
            <a:r>
              <a:rPr lang="en-US" sz="2500" dirty="0">
                <a:solidFill>
                  <a:srgbClr val="002060"/>
                </a:solidFill>
                <a:latin typeface="Arial" charset="0"/>
                <a:cs typeface="Arial" charset="0"/>
              </a:rPr>
              <a:t>”</a:t>
            </a:r>
            <a:r>
              <a:rPr lang="ru-RU" sz="2500" dirty="0">
                <a:solidFill>
                  <a:srgbClr val="002060"/>
                </a:solidFill>
                <a:latin typeface="Arial" charset="0"/>
                <a:cs typeface="Arial" charset="0"/>
              </a:rPr>
              <a:t>.</a:t>
            </a:r>
            <a:endParaRPr lang="ru-RU" sz="2500" b="1" dirty="0">
              <a:solidFill>
                <a:srgbClr val="99FF33"/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39031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76200"/>
            <a:ext cx="8991600" cy="6592888"/>
          </a:xfrm>
        </p:spPr>
        <p:txBody>
          <a:bodyPr/>
          <a:lstStyle/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ru-RU" sz="4400" dirty="0" err="1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Основні</a:t>
            </a:r>
            <a:r>
              <a:rPr lang="ru-RU" sz="4400" dirty="0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ru-RU" sz="4400" dirty="0" err="1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факти</a:t>
            </a:r>
            <a:r>
              <a:rPr lang="ru-RU" sz="4400" dirty="0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 на </a:t>
            </a:r>
            <a:r>
              <a:rPr lang="ru-RU" sz="4400" dirty="0" err="1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сьогодні</a:t>
            </a:r>
            <a:r>
              <a:rPr lang="ru-RU" sz="4400" dirty="0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:</a:t>
            </a:r>
          </a:p>
          <a:p>
            <a:pPr eaLnBrk="1" hangingPunct="1">
              <a:spcBef>
                <a:spcPts val="0"/>
              </a:spcBef>
              <a:buSzPct val="100000"/>
              <a:buFont typeface="Wingdings" pitchFamily="2" charset="2"/>
              <a:buBlip>
                <a:blip r:embed="rId3"/>
              </a:buBlip>
              <a:defRPr/>
            </a:pP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 </a:t>
            </a:r>
            <a:r>
              <a:rPr lang="ru-RU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даними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ВООЗ (200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45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0 млн людей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страждає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на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виражені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форми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психічних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розладів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За результатами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різних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досліджень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від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500 млн до 750 млн людей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відзначаються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наявністю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донологічних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нервово-психічних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розладів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різноманітних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преморбідних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станів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eaLnBrk="1" hangingPunct="1">
              <a:spcBef>
                <a:spcPts val="0"/>
              </a:spcBef>
              <a:buSzPct val="100000"/>
              <a:buFont typeface="Wingdings" pitchFamily="2" charset="2"/>
              <a:buBlip>
                <a:blip r:embed="rId3"/>
              </a:buBlip>
              <a:defRPr/>
            </a:pPr>
            <a:r>
              <a:rPr lang="ru-RU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Психічне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здоров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’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я </a:t>
            </a:r>
            <a:r>
              <a:rPr lang="uk-UA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є невід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’</a:t>
            </a:r>
            <a:r>
              <a:rPr lang="uk-UA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ємною частиною 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здоров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’</a:t>
            </a:r>
            <a:r>
              <a:rPr lang="uk-UA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я людини загалом.</a:t>
            </a:r>
          </a:p>
          <a:p>
            <a:pPr eaLnBrk="1" hangingPunct="1">
              <a:spcBef>
                <a:spcPts val="0"/>
              </a:spcBef>
              <a:buSzPct val="100000"/>
              <a:buFont typeface="Wingdings" pitchFamily="2" charset="2"/>
              <a:buBlip>
                <a:blip r:embed="rId3"/>
              </a:buBlip>
              <a:defRPr/>
            </a:pPr>
            <a:r>
              <a:rPr lang="ru-RU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Психічне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здоров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’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я </a:t>
            </a:r>
            <a:r>
              <a:rPr lang="uk-UA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визначається комплексом соціально-економічних, біологічних та </a:t>
            </a:r>
            <a:r>
              <a:rPr lang="uk-UA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середовищних</a:t>
            </a:r>
            <a:r>
              <a:rPr lang="uk-UA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факторів.</a:t>
            </a:r>
          </a:p>
          <a:p>
            <a:pPr eaLnBrk="1" hangingPunct="1">
              <a:spcBef>
                <a:spcPts val="0"/>
              </a:spcBef>
              <a:buSzPct val="100000"/>
              <a:buFont typeface="Wingdings" pitchFamily="2" charset="2"/>
              <a:buBlip>
                <a:blip r:embed="rId3"/>
              </a:buBlip>
              <a:defRPr/>
            </a:pPr>
            <a:r>
              <a:rPr lang="ru-RU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Психічне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здоров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’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я 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це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не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лише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відсутність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психічних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розладів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але й стан при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якому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людина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може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реалізувати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свої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здібності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протистояти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життєвим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стресам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вносити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відповідний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внесок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у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спільноту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uk-UA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515062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991600" cy="838200"/>
          </a:xfrm>
        </p:spPr>
        <p:txBody>
          <a:bodyPr/>
          <a:lstStyle/>
          <a:p>
            <a:pPr eaLnBrk="1" hangingPunct="1"/>
            <a:r>
              <a:rPr lang="ru-RU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Основні факти на сьогодні: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762000"/>
            <a:ext cx="8991600" cy="609600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Clr>
                <a:srgbClr val="003366"/>
              </a:buClr>
              <a:buSzPct val="115000"/>
              <a:buFont typeface="Wingdings" pitchFamily="2" charset="2"/>
              <a:buBlip>
                <a:blip r:embed="rId2"/>
              </a:buBlip>
              <a:defRPr/>
            </a:pPr>
            <a:r>
              <a:rPr lang="uk-UA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за матеріалами ВООЗ </a:t>
            </a:r>
            <a:r>
              <a:rPr 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протягом</a:t>
            </a:r>
            <a:r>
              <a:rPr lang="uk-UA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останніх декількох десятків років  загальна розповсюдженість психічних захворювань серед дітей у світі зросла майже в 30 разів;</a:t>
            </a:r>
          </a:p>
          <a:p>
            <a:pPr eaLnBrk="1" fontAlgn="auto" hangingPunct="1">
              <a:spcAft>
                <a:spcPts val="0"/>
              </a:spcAft>
              <a:buClr>
                <a:srgbClr val="003366"/>
              </a:buClr>
              <a:buSzPct val="115000"/>
              <a:buFont typeface="Wingdings" pitchFamily="2" charset="2"/>
              <a:buBlip>
                <a:blip r:embed="rId2"/>
              </a:buBlip>
              <a:defRPr/>
            </a:pPr>
            <a:r>
              <a:rPr lang="uk-UA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структурі загальної захворюваності все більшу частку займають нервово-психічні розлади;</a:t>
            </a:r>
          </a:p>
          <a:p>
            <a:pPr eaLnBrk="1" fontAlgn="auto" hangingPunct="1">
              <a:spcAft>
                <a:spcPts val="0"/>
              </a:spcAft>
              <a:buClr>
                <a:srgbClr val="003366"/>
              </a:buClr>
              <a:buSzPct val="115000"/>
              <a:buFont typeface="Wingdings" pitchFamily="2" charset="2"/>
              <a:buBlip>
                <a:blip r:embed="rId2"/>
              </a:buBlip>
              <a:defRPr/>
            </a:pPr>
            <a:r>
              <a:rPr lang="uk-UA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домінуючу частину в структурі патологічних зрушень у стані психічного здоров’я дітей і підлітків складають </a:t>
            </a:r>
            <a:r>
              <a:rPr lang="uk-UA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донозологічні</a:t>
            </a:r>
            <a:r>
              <a:rPr lang="uk-UA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психічні розлади різного ступеня вираження, близько 20% дітей, що вступають до школи, мають різноманітні порушення з боку нервово-психічного стану </a:t>
            </a:r>
            <a:r>
              <a:rPr lang="uk-UA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донозологічного</a:t>
            </a:r>
            <a:r>
              <a:rPr lang="uk-UA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характеру, більше того, наприкінці навчання їх число збільшується до 60-70%;</a:t>
            </a:r>
          </a:p>
          <a:p>
            <a:pPr eaLnBrk="1" fontAlgn="auto" hangingPunct="1">
              <a:spcAft>
                <a:spcPts val="0"/>
              </a:spcAft>
              <a:buClr>
                <a:srgbClr val="003366"/>
              </a:buClr>
              <a:buSzPct val="115000"/>
              <a:buFont typeface="Wingdings" pitchFamily="2" charset="2"/>
              <a:buBlip>
                <a:blip r:embed="rId2"/>
              </a:buBlip>
              <a:defRPr/>
            </a:pPr>
            <a:r>
              <a:rPr lang="uk-UA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донозологічні</a:t>
            </a:r>
            <a:r>
              <a:rPr lang="uk-UA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психічні розлади, які спостерігаються в дитячому та підлітковому віці можуть перейти в психічну патологію в дорослому віці.</a:t>
            </a:r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440235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752600"/>
          </a:xfrm>
        </p:spPr>
        <p:txBody>
          <a:bodyPr/>
          <a:lstStyle/>
          <a:p>
            <a:pPr eaLnBrk="1" hangingPunct="1"/>
            <a:r>
              <a:rPr lang="uk-UA" sz="3600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Чинники, що справляють несприятливий вплив на психічне здоров’я людини</a:t>
            </a:r>
            <a:r>
              <a:rPr lang="ru-RU" sz="3600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5100" y="1755775"/>
            <a:ext cx="8991600" cy="510222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Clr>
                <a:srgbClr val="FF0066"/>
              </a:buClr>
              <a:buFont typeface="Wingdings" pitchFamily="2" charset="2"/>
              <a:buBlip>
                <a:blip r:embed="rId3"/>
              </a:buBlip>
            </a:pPr>
            <a:r>
              <a:rPr lang="uk-UA" sz="2600" b="1">
                <a:solidFill>
                  <a:srgbClr val="002060"/>
                </a:solidFill>
                <a:latin typeface="Arial" charset="0"/>
                <a:cs typeface="Arial" charset="0"/>
              </a:rPr>
              <a:t>міжлюдська ізоляція, що неухильно зростає на тлі надлишкової інформатизації суспільства;</a:t>
            </a:r>
          </a:p>
          <a:p>
            <a:pPr eaLnBrk="1" hangingPunct="1">
              <a:lnSpc>
                <a:spcPct val="90000"/>
              </a:lnSpc>
              <a:buClr>
                <a:srgbClr val="FF0066"/>
              </a:buClr>
              <a:buFont typeface="Wingdings" pitchFamily="2" charset="2"/>
              <a:buBlip>
                <a:blip r:embed="rId3"/>
              </a:buBlip>
            </a:pPr>
            <a:r>
              <a:rPr lang="uk-UA" sz="2600" b="1">
                <a:solidFill>
                  <a:srgbClr val="002060"/>
                </a:solidFill>
                <a:latin typeface="Arial" charset="0"/>
                <a:cs typeface="Arial" charset="0"/>
              </a:rPr>
              <a:t>надмірна інтенсифікація нервово-психічної діяльності,  що має місце;</a:t>
            </a:r>
          </a:p>
          <a:p>
            <a:pPr eaLnBrk="1" hangingPunct="1">
              <a:lnSpc>
                <a:spcPct val="90000"/>
              </a:lnSpc>
              <a:buClr>
                <a:srgbClr val="FF0066"/>
              </a:buClr>
              <a:buFont typeface="Wingdings" pitchFamily="2" charset="2"/>
              <a:buBlip>
                <a:blip r:embed="rId3"/>
              </a:buBlip>
            </a:pPr>
            <a:r>
              <a:rPr lang="uk-UA" sz="2600" b="1">
                <a:solidFill>
                  <a:srgbClr val="002060"/>
                </a:solidFill>
                <a:latin typeface="Arial" charset="0"/>
                <a:cs typeface="Arial" charset="0"/>
              </a:rPr>
              <a:t>суттєве послаблення впливу інституту родини;</a:t>
            </a:r>
          </a:p>
          <a:p>
            <a:pPr eaLnBrk="1" hangingPunct="1">
              <a:lnSpc>
                <a:spcPct val="90000"/>
              </a:lnSpc>
              <a:buClr>
                <a:srgbClr val="FF0066"/>
              </a:buClr>
              <a:buFont typeface="Wingdings" pitchFamily="2" charset="2"/>
              <a:buBlip>
                <a:blip r:embed="rId3"/>
              </a:buBlip>
            </a:pPr>
            <a:r>
              <a:rPr lang="uk-UA" sz="2600" b="1">
                <a:solidFill>
                  <a:srgbClr val="002060"/>
                </a:solidFill>
                <a:latin typeface="Arial" charset="0"/>
                <a:cs typeface="Arial" charset="0"/>
              </a:rPr>
              <a:t>виражене почастішання використання заспокійливих і снодійних фармацевтичних засобів та алкоголю;</a:t>
            </a:r>
          </a:p>
          <a:p>
            <a:pPr eaLnBrk="1" hangingPunct="1">
              <a:lnSpc>
                <a:spcPct val="90000"/>
              </a:lnSpc>
              <a:buClr>
                <a:srgbClr val="FF0066"/>
              </a:buClr>
              <a:buFont typeface="Wingdings" pitchFamily="2" charset="2"/>
              <a:buBlip>
                <a:blip r:embed="rId3"/>
              </a:buBlip>
            </a:pPr>
            <a:r>
              <a:rPr lang="uk-UA" sz="2600" b="1">
                <a:solidFill>
                  <a:srgbClr val="002060"/>
                </a:solidFill>
                <a:latin typeface="Arial" charset="0"/>
                <a:cs typeface="Arial" charset="0"/>
              </a:rPr>
              <a:t>підвищення ступеня залежності людини від сучасних засобів масової інформації, що сприяє її “мікроскопізації”, підлеглості та знеособлюванню;</a:t>
            </a:r>
          </a:p>
          <a:p>
            <a:pPr eaLnBrk="1" hangingPunct="1">
              <a:lnSpc>
                <a:spcPct val="90000"/>
              </a:lnSpc>
              <a:buClr>
                <a:srgbClr val="FF0066"/>
              </a:buClr>
              <a:buFont typeface="Wingdings" pitchFamily="2" charset="2"/>
              <a:buBlip>
                <a:blip r:embed="rId3"/>
              </a:buBlip>
            </a:pPr>
            <a:r>
              <a:rPr lang="uk-UA" sz="2600" b="1">
                <a:solidFill>
                  <a:srgbClr val="002060"/>
                </a:solidFill>
                <a:latin typeface="Arial" charset="0"/>
                <a:cs typeface="Arial" charset="0"/>
              </a:rPr>
              <a:t>неухильне зростання індексу стресогенності звичних умов перебування</a:t>
            </a:r>
            <a:r>
              <a:rPr lang="uk-UA" sz="2600" b="1">
                <a:solidFill>
                  <a:srgbClr val="008000"/>
                </a:solidFill>
                <a:latin typeface="Arial" charset="0"/>
                <a:cs typeface="Arial" charset="0"/>
              </a:rPr>
              <a:t>. </a:t>
            </a:r>
            <a:endParaRPr lang="ru-RU" sz="2600" b="1">
              <a:solidFill>
                <a:srgbClr val="99FF33"/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726580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48464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800" dirty="0">
                <a:solidFill>
                  <a:srgbClr val="FF0000"/>
                </a:solidFill>
                <a:latin typeface="Arial Black" pitchFamily="34" charset="0"/>
              </a:rPr>
              <a:t>Психогігієна</a:t>
            </a:r>
            <a:endParaRPr lang="ru-RU" sz="4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6134" y="980728"/>
            <a:ext cx="8925724" cy="5661248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uk-UA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галузь сучасної гігієни, що:</a:t>
            </a:r>
          </a:p>
          <a:p>
            <a:pPr marL="271463" indent="444500">
              <a:spcBef>
                <a:spcPts val="0"/>
              </a:spcBef>
              <a:buBlip>
                <a:blip r:embed="rId2"/>
              </a:buBlip>
            </a:pP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вивчає </a:t>
            </a: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стан психічного здоров'я людини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marL="271463" indent="444500">
              <a:spcBef>
                <a:spcPts val="0"/>
              </a:spcBef>
              <a:buBlip>
                <a:blip r:embed="rId2"/>
              </a:buBlip>
            </a:pP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досліджує </a:t>
            </a: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динамічні зміни психічного здоров'я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у зв‘язку з дією на організм людини природних, виробничих і соціально-побутових чинників та</a:t>
            </a:r>
          </a:p>
          <a:p>
            <a:pPr marL="271463" indent="444500">
              <a:spcBef>
                <a:spcPts val="0"/>
              </a:spcBef>
              <a:buBlip>
                <a:blip r:embed="rId2"/>
              </a:buBlip>
            </a:pP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розробляє на основі цих досліджень науково обґрунтовані </a:t>
            </a: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заходи щодо активного впливу на людський організм та середовище його перебування 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 метою створенні найбільш сприятливих умов для </a:t>
            </a: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збереження та зміцнення психічного і соматичного здоров'я.</a:t>
            </a:r>
            <a:endParaRPr lang="ru-RU" sz="2800" b="1" u="sng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64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48464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800" dirty="0">
                <a:solidFill>
                  <a:srgbClr val="FF0000"/>
                </a:solidFill>
                <a:latin typeface="Arial Black" pitchFamily="34" charset="0"/>
              </a:rPr>
              <a:t>Завдання психогігієни</a:t>
            </a:r>
            <a:endParaRPr lang="ru-RU" sz="4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80728"/>
            <a:ext cx="9069740" cy="5877272"/>
          </a:xfrm>
        </p:spPr>
        <p:txBody>
          <a:bodyPr/>
          <a:lstStyle/>
          <a:p>
            <a:pPr marL="271463" indent="444500">
              <a:spcBef>
                <a:spcPts val="0"/>
              </a:spcBef>
              <a:buBlip>
                <a:blip r:embed="rId2"/>
              </a:buBlip>
            </a:pP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аналіз нервово-психічного здоров'я населення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розробка вікових стандартів розвитку психофізіологічних функцій та особливостей особис­тості; </a:t>
            </a:r>
          </a:p>
          <a:p>
            <a:pPr marL="271463" indent="444500">
              <a:spcBef>
                <a:spcPts val="0"/>
              </a:spcBef>
              <a:buBlip>
                <a:blip r:embed="rId2"/>
              </a:buBlip>
            </a:pP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вивчення </a:t>
            </a: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характеру впливу чинників середовища на організм та їх нормування 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 урахуванням динамічних зрушень психофізіологічних та психологічних показників функціональ­ного стану організму, </a:t>
            </a:r>
          </a:p>
          <a:p>
            <a:pPr marL="271463" indent="444500">
              <a:spcBef>
                <a:spcPts val="0"/>
              </a:spcBef>
              <a:buBlip>
                <a:blip r:embed="rId2"/>
              </a:buBlip>
            </a:pP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наукове обґрунтування ефективних </a:t>
            </a: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за­ходів щодо запобігання зрушень у нервово-психічному стані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збереження та зміцнення психічного та соматичного здоров'я</a:t>
            </a:r>
            <a:endParaRPr lang="ru-RU" sz="2800" b="1" u="sng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10" descr="http://t3.gstatic.com/images?q=tbn:ANd9GcSQQQrTuuc_hnu0yAEb2qQQ0o7FeoUfFkFeAybyNCCjCWaTuIayhaxaP5E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196752"/>
            <a:ext cx="1133475" cy="1562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097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23740"/>
            <a:ext cx="9106930" cy="617666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uk-UA" sz="4000" dirty="0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Рівні психічного здоров’я люди</a:t>
            </a:r>
            <a:r>
              <a:rPr lang="uk-UA" sz="3600" dirty="0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ни</a:t>
            </a:r>
            <a:r>
              <a:rPr lang="ru-RU" sz="3600" dirty="0">
                <a:solidFill>
                  <a:srgbClr val="FF0000"/>
                </a:solidFill>
                <a:latin typeface="Arial Black" pitchFamily="34" charset="0"/>
                <a:cs typeface="Arial" charset="0"/>
              </a:rPr>
              <a:t>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271720" y="729048"/>
            <a:ext cx="8748712" cy="5634681"/>
          </a:xfrm>
        </p:spPr>
        <p:txBody>
          <a:bodyPr/>
          <a:lstStyle/>
          <a:p>
            <a:pPr>
              <a:buSzPct val="100000"/>
              <a:buFont typeface="Wingdings" pitchFamily="2" charset="2"/>
              <a:buBlip>
                <a:blip r:embed="rId3"/>
              </a:buBlip>
            </a:pPr>
            <a:r>
              <a:rPr lang="ru-RU" sz="28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рівень</a:t>
            </a:r>
            <a:r>
              <a:rPr lang="ru-RU" sz="2800" b="1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психофізіологічного</a:t>
            </a:r>
            <a:r>
              <a:rPr lang="ru-RU" sz="2800" b="1" dirty="0">
                <a:solidFill>
                  <a:srgbClr val="FF0000"/>
                </a:solidFill>
                <a:latin typeface="Arial" charset="0"/>
                <a:cs typeface="Arial" charset="0"/>
              </a:rPr>
              <a:t> здоров</a:t>
            </a:r>
            <a:r>
              <a:rPr lang="en-US" sz="2800" b="1" dirty="0">
                <a:solidFill>
                  <a:srgbClr val="FF0000"/>
                </a:solidFill>
                <a:latin typeface="Arial" charset="0"/>
                <a:cs typeface="Arial" charset="0"/>
              </a:rPr>
              <a:t>’</a:t>
            </a:r>
            <a:r>
              <a:rPr lang="uk-UA" sz="2800" b="1" dirty="0">
                <a:solidFill>
                  <a:srgbClr val="FF0000"/>
                </a:solidFill>
                <a:latin typeface="Arial" charset="0"/>
                <a:cs typeface="Arial" charset="0"/>
              </a:rPr>
              <a:t>я</a:t>
            </a:r>
            <a:r>
              <a:rPr lang="uk-UA" sz="2800" b="1" dirty="0">
                <a:solidFill>
                  <a:srgbClr val="002060"/>
                </a:solidFill>
                <a:latin typeface="Arial" charset="0"/>
                <a:cs typeface="Arial" charset="0"/>
              </a:rPr>
              <a:t>, що визначається особливостями </a:t>
            </a:r>
            <a:r>
              <a:rPr lang="uk-UA" sz="2800" b="1" dirty="0" err="1">
                <a:solidFill>
                  <a:srgbClr val="002060"/>
                </a:solidFill>
                <a:latin typeface="Arial" charset="0"/>
                <a:cs typeface="Arial" charset="0"/>
              </a:rPr>
              <a:t>нейрофізіо-логічної</a:t>
            </a:r>
            <a:r>
              <a:rPr lang="uk-UA" sz="2800" b="1" dirty="0">
                <a:solidFill>
                  <a:srgbClr val="002060"/>
                </a:solidFill>
                <a:latin typeface="Arial" charset="0"/>
                <a:cs typeface="Arial" charset="0"/>
              </a:rPr>
              <a:t> організації психічних процесів;</a:t>
            </a:r>
            <a:r>
              <a:rPr lang="ru-RU" sz="2800" b="1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buSzPct val="100000"/>
              <a:buFont typeface="Wingdings" pitchFamily="2" charset="2"/>
              <a:buBlip>
                <a:blip r:embed="rId3"/>
              </a:buBlip>
            </a:pPr>
            <a:r>
              <a:rPr lang="ru-RU" sz="28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рівень</a:t>
            </a:r>
            <a:r>
              <a:rPr lang="ru-RU" sz="2800" b="1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індивідуально-психологічного</a:t>
            </a:r>
            <a:r>
              <a:rPr lang="ru-RU" sz="2800" b="1" dirty="0">
                <a:solidFill>
                  <a:srgbClr val="FF0000"/>
                </a:solidFill>
                <a:latin typeface="Arial" charset="0"/>
                <a:cs typeface="Arial" charset="0"/>
              </a:rPr>
              <a:t> здоров</a:t>
            </a:r>
            <a:r>
              <a:rPr lang="en-US" sz="2800" b="1" dirty="0">
                <a:solidFill>
                  <a:srgbClr val="FF0000"/>
                </a:solidFill>
                <a:latin typeface="Arial" charset="0"/>
                <a:cs typeface="Arial" charset="0"/>
              </a:rPr>
              <a:t>’</a:t>
            </a:r>
            <a:r>
              <a:rPr lang="uk-UA" sz="2800" b="1" dirty="0">
                <a:solidFill>
                  <a:srgbClr val="FF0000"/>
                </a:solidFill>
                <a:latin typeface="Arial" charset="0"/>
                <a:cs typeface="Arial" charset="0"/>
              </a:rPr>
              <a:t>я</a:t>
            </a:r>
            <a:r>
              <a:rPr lang="uk-UA" sz="2800" b="1" dirty="0">
                <a:solidFill>
                  <a:srgbClr val="002060"/>
                </a:solidFill>
                <a:latin typeface="Arial" charset="0"/>
                <a:cs typeface="Arial" charset="0"/>
              </a:rPr>
              <a:t>, що характеризується здатністю до використання адекватних способів реалізації змістовних намагань особистості;</a:t>
            </a:r>
          </a:p>
          <a:p>
            <a:pPr>
              <a:buSzPct val="100000"/>
              <a:buFont typeface="Wingdings" pitchFamily="2" charset="2"/>
              <a:buBlip>
                <a:blip r:embed="rId3"/>
              </a:buBlip>
            </a:pPr>
            <a:r>
              <a:rPr lang="ru-RU" sz="28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рівень</a:t>
            </a:r>
            <a:r>
              <a:rPr lang="ru-RU" sz="2800" b="1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особистісного</a:t>
            </a:r>
            <a:r>
              <a:rPr lang="ru-RU" sz="2800" b="1" dirty="0">
                <a:solidFill>
                  <a:srgbClr val="FF0000"/>
                </a:solidFill>
                <a:latin typeface="Arial" charset="0"/>
                <a:cs typeface="Arial" charset="0"/>
              </a:rPr>
              <a:t> здоров</a:t>
            </a:r>
            <a:r>
              <a:rPr lang="en-US" sz="2800" b="1" dirty="0">
                <a:solidFill>
                  <a:srgbClr val="FF0000"/>
                </a:solidFill>
                <a:latin typeface="Arial" charset="0"/>
                <a:cs typeface="Arial" charset="0"/>
              </a:rPr>
              <a:t>’</a:t>
            </a:r>
            <a:r>
              <a:rPr lang="uk-UA" sz="2800" b="1" dirty="0">
                <a:solidFill>
                  <a:srgbClr val="FF0000"/>
                </a:solidFill>
                <a:latin typeface="Arial" charset="0"/>
                <a:cs typeface="Arial" charset="0"/>
              </a:rPr>
              <a:t>я</a:t>
            </a:r>
            <a:r>
              <a:rPr lang="ru-RU" sz="2800" b="1" dirty="0">
                <a:solidFill>
                  <a:srgbClr val="002060"/>
                </a:solidFill>
                <a:latin typeface="Arial" charset="0"/>
                <a:cs typeface="Arial" charset="0"/>
              </a:rPr>
              <a:t>, </a:t>
            </a:r>
            <a:r>
              <a:rPr lang="uk-UA" sz="2800" b="1" dirty="0">
                <a:solidFill>
                  <a:srgbClr val="002060"/>
                </a:solidFill>
                <a:latin typeface="Arial" charset="0"/>
                <a:cs typeface="Arial" charset="0"/>
              </a:rPr>
              <a:t>що визначається якістю змістовних відносин людини.</a:t>
            </a:r>
          </a:p>
        </p:txBody>
      </p:sp>
      <p:pic>
        <p:nvPicPr>
          <p:cNvPr id="4" name="Picture 4" descr="http://chuvstvnet.ru/SAMORAZVITIE/1273071928_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1281" y="4941168"/>
            <a:ext cx="3140935" cy="1618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8" descr="http://t2.gstatic.com/images?q=tbn:ANd9GcQhKCn6wwv-Hyb2rwiKDnaShCytASvweR12JAFyeDPPX6Pf24y5l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301208"/>
            <a:ext cx="2322959" cy="1394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8" name="Picture 2" descr="http://t1.gstatic.com/images?q=tbn:ANd9GcS6Bb_S98gQTWsIT8vxNn-erzrjMGS0dooBpeSOmCtuZJ05AiJ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797152"/>
            <a:ext cx="2085975" cy="2037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50" y="0"/>
            <a:ext cx="9156356" cy="98072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  <a:latin typeface="Arial Black" pitchFamily="34" charset="0"/>
              </a:rPr>
              <a:t>Структура особистості людини</a:t>
            </a:r>
            <a:br>
              <a:rPr lang="uk-UA" b="1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uk-UA" sz="3600" b="1" dirty="0">
                <a:solidFill>
                  <a:srgbClr val="FF0000"/>
                </a:solidFill>
                <a:latin typeface="Arial Black" pitchFamily="34" charset="0"/>
              </a:rPr>
              <a:t>(в нормі)</a:t>
            </a:r>
            <a:endParaRPr lang="ru-RU" sz="3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425872277"/>
              </p:ext>
            </p:extLst>
          </p:nvPr>
        </p:nvGraphicFramePr>
        <p:xfrm>
          <a:off x="611560" y="1124744"/>
          <a:ext cx="7992888" cy="55640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6192501" y="2865512"/>
            <a:ext cx="1584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Характер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68144" y="3501008"/>
            <a:ext cx="24552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Мотиваційна </a:t>
            </a:r>
          </a:p>
          <a:p>
            <a:pPr lvl="0"/>
            <a:r>
              <a:rPr lang="uk-UA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спрямованість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16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50" y="0"/>
            <a:ext cx="9156356" cy="1052736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  <a:latin typeface="Arial Black" pitchFamily="34" charset="0"/>
              </a:rPr>
              <a:t>Структура особистості людини</a:t>
            </a:r>
            <a:br>
              <a:rPr lang="uk-UA" b="1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uk-UA" sz="3600" b="1" dirty="0">
                <a:solidFill>
                  <a:srgbClr val="FF0000"/>
                </a:solidFill>
                <a:latin typeface="Arial Black" pitchFamily="34" charset="0"/>
              </a:rPr>
              <a:t>(за умов дії негативних чинників)</a:t>
            </a:r>
            <a:endParaRPr lang="ru-RU" sz="3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291743253"/>
              </p:ext>
            </p:extLst>
          </p:nvPr>
        </p:nvGraphicFramePr>
        <p:xfrm>
          <a:off x="611560" y="1124744"/>
          <a:ext cx="7992888" cy="55640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6303712" y="2895327"/>
            <a:ext cx="1584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Характер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68144" y="3356992"/>
            <a:ext cx="24552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Мотиваційна </a:t>
            </a:r>
          </a:p>
          <a:p>
            <a:pPr lvl="0"/>
            <a:r>
              <a:rPr lang="uk-UA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спрямованість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ятно 2 5"/>
          <p:cNvSpPr/>
          <p:nvPr/>
        </p:nvSpPr>
        <p:spPr>
          <a:xfrm>
            <a:off x="467544" y="2014151"/>
            <a:ext cx="1694888" cy="4151153"/>
          </a:xfrm>
          <a:prstGeom prst="irregularSeal2">
            <a:avLst/>
          </a:prstGeom>
          <a:solidFill>
            <a:schemeClr val="bg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028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50" y="0"/>
            <a:ext cx="9156356" cy="1052736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  <a:latin typeface="Arial Black" pitchFamily="34" charset="0"/>
              </a:rPr>
              <a:t>Структура особистості людини</a:t>
            </a:r>
            <a:br>
              <a:rPr lang="uk-UA" b="1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uk-UA" sz="3600" b="1" dirty="0">
                <a:solidFill>
                  <a:srgbClr val="FF0000"/>
                </a:solidFill>
                <a:latin typeface="Arial Black" pitchFamily="34" charset="0"/>
              </a:rPr>
              <a:t>(за умов дії патологічних чинників)</a:t>
            </a:r>
            <a:endParaRPr lang="ru-RU" sz="3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987960765"/>
              </p:ext>
            </p:extLst>
          </p:nvPr>
        </p:nvGraphicFramePr>
        <p:xfrm>
          <a:off x="611560" y="1124744"/>
          <a:ext cx="7992888" cy="55640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6372200" y="2895326"/>
            <a:ext cx="1584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Характер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68144" y="3356992"/>
            <a:ext cx="24552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Мотиваційна </a:t>
            </a:r>
          </a:p>
          <a:p>
            <a:pPr lvl="0"/>
            <a:r>
              <a:rPr lang="uk-UA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спрямованість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ятно 2 5"/>
          <p:cNvSpPr/>
          <p:nvPr/>
        </p:nvSpPr>
        <p:spPr>
          <a:xfrm>
            <a:off x="467544" y="1692877"/>
            <a:ext cx="2304256" cy="4472428"/>
          </a:xfrm>
          <a:prstGeom prst="irregularSeal2">
            <a:avLst/>
          </a:prstGeom>
          <a:solidFill>
            <a:schemeClr val="bg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29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1395" y="0"/>
            <a:ext cx="8208912" cy="824614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  <a:latin typeface="Arial Black" pitchFamily="34" charset="0"/>
              </a:rPr>
              <a:t>Темперамент</a:t>
            </a:r>
            <a:endParaRPr lang="ru-RU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764704"/>
            <a:ext cx="8772678" cy="5370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Відносна константа особистісного забарвлення переживань, </a:t>
            </a: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характеристика індивідуального стереотипу реакцій у відповідь на вплив чинників навколишнього середовища та соціальних умов життя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спосіб емоційної реактивності та динаміки діяльності людини</a:t>
            </a:r>
            <a:r>
              <a:rPr lang="uk-UA" sz="2800" b="1" dirty="0"/>
              <a:t>, 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головним змістом яких є виконання стабілізаційної функції</a:t>
            </a:r>
            <a:endParaRPr lang="en-US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 algn="ctr">
              <a:spcBef>
                <a:spcPts val="1200"/>
              </a:spcBef>
              <a:spcAft>
                <a:spcPts val="600"/>
              </a:spcAft>
            </a:pPr>
            <a:r>
              <a:rPr lang="uk-UA" sz="28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Методики визначення:</a:t>
            </a:r>
          </a:p>
          <a:p>
            <a:pPr marL="457200" lvl="0" indent="-12700" algn="just">
              <a:spcBef>
                <a:spcPts val="600"/>
              </a:spcBef>
              <a:spcAft>
                <a:spcPts val="600"/>
              </a:spcAft>
              <a:buBlip>
                <a:blip r:embed="rId2"/>
              </a:buBlip>
            </a:pPr>
            <a:r>
              <a:rPr lang="uk-UA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особистісний опитувальник </a:t>
            </a:r>
            <a:r>
              <a:rPr lang="uk-UA" sz="2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Айзенка</a:t>
            </a:r>
            <a:r>
              <a:rPr lang="uk-UA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marL="457200" indent="-12700" algn="just">
              <a:spcBef>
                <a:spcPts val="600"/>
              </a:spcBef>
              <a:spcAft>
                <a:spcPts val="600"/>
              </a:spcAft>
              <a:buBlip>
                <a:blip r:embed="rId2"/>
              </a:buBlip>
            </a:pPr>
            <a:r>
              <a:rPr lang="uk-UA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особистісний опитувальник </a:t>
            </a:r>
            <a:r>
              <a:rPr lang="uk-UA" sz="2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Русалова</a:t>
            </a:r>
            <a:r>
              <a:rPr lang="uk-UA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тощо</a:t>
            </a:r>
            <a:endParaRPr lang="ru-RU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http://spiritual-life.com.ua/wp-content/uploads/2011/01/Emotion-Masks-7601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2342" y="3909817"/>
            <a:ext cx="2377926" cy="1232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34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FF0000"/>
                </a:solidFill>
                <a:latin typeface="Arial Black" pitchFamily="34" charset="0"/>
              </a:rPr>
              <a:t>Основні компоненти темпераменту</a:t>
            </a:r>
            <a:endParaRPr lang="ru-RU" sz="3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5073" y="1196752"/>
            <a:ext cx="8772678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uk-UA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За </a:t>
            </a:r>
            <a:r>
              <a:rPr lang="uk-UA" b="1" dirty="0" err="1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Айзенком</a:t>
            </a:r>
            <a:r>
              <a:rPr lang="uk-UA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342900" lvl="0" indent="-342900" algn="just">
              <a:spcBef>
                <a:spcPts val="600"/>
              </a:spcBef>
              <a:spcAft>
                <a:spcPts val="600"/>
              </a:spcAft>
              <a:buBlip>
                <a:blip r:embed="rId2"/>
              </a:buBlip>
            </a:pPr>
            <a:r>
              <a:rPr lang="uk-UA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Екстраверсія-інтроверсія;</a:t>
            </a:r>
          </a:p>
          <a:p>
            <a:pPr marL="342900" lvl="0" indent="-342900" algn="just">
              <a:spcBef>
                <a:spcPts val="600"/>
              </a:spcBef>
              <a:spcAft>
                <a:spcPts val="600"/>
              </a:spcAft>
              <a:buBlip>
                <a:blip r:embed="rId2"/>
              </a:buBlip>
            </a:pPr>
            <a:r>
              <a:rPr lang="uk-UA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Нейротизм (або емоційна нестабільність)</a:t>
            </a:r>
          </a:p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uk-UA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За </a:t>
            </a:r>
            <a:r>
              <a:rPr lang="uk-UA" b="1" dirty="0" err="1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Русаловим</a:t>
            </a:r>
            <a:r>
              <a:rPr lang="uk-UA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342900" lvl="0" indent="-342900" algn="just">
              <a:spcBef>
                <a:spcPts val="600"/>
              </a:spcBef>
              <a:spcAft>
                <a:spcPts val="600"/>
              </a:spcAft>
              <a:buBlip>
                <a:blip r:embed="rId2"/>
              </a:buBlip>
            </a:pPr>
            <a:r>
              <a:rPr lang="uk-UA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Екстраверсія-інтроверсія;</a:t>
            </a:r>
          </a:p>
          <a:p>
            <a:pPr marL="342900" lvl="0" indent="-342900" algn="just">
              <a:spcBef>
                <a:spcPts val="600"/>
              </a:spcBef>
              <a:spcAft>
                <a:spcPts val="600"/>
              </a:spcAft>
              <a:buBlip>
                <a:blip r:embed="rId2"/>
              </a:buBlip>
            </a:pPr>
            <a:r>
              <a:rPr lang="uk-UA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Пластичність-ригідність нервових процесів;</a:t>
            </a:r>
          </a:p>
          <a:p>
            <a:pPr marL="342900" lvl="0" indent="-342900" algn="just">
              <a:spcBef>
                <a:spcPts val="600"/>
              </a:spcBef>
              <a:spcAft>
                <a:spcPts val="600"/>
              </a:spcAft>
              <a:buBlip>
                <a:blip r:embed="rId2"/>
              </a:buBlip>
            </a:pPr>
            <a:r>
              <a:rPr lang="uk-UA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Емоційна збудливість-емоційна врівноваженість;</a:t>
            </a:r>
          </a:p>
          <a:p>
            <a:pPr marL="342900" lvl="0" indent="-342900" algn="just">
              <a:spcBef>
                <a:spcPts val="600"/>
              </a:spcBef>
              <a:spcAft>
                <a:spcPts val="600"/>
              </a:spcAft>
              <a:buBlip>
                <a:blip r:embed="rId2"/>
              </a:buBlip>
            </a:pPr>
            <a:r>
              <a:rPr lang="uk-UA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Темп реакцій;</a:t>
            </a:r>
          </a:p>
          <a:p>
            <a:pPr marL="342900" lvl="0" indent="-342900" algn="just">
              <a:spcBef>
                <a:spcPts val="600"/>
              </a:spcBef>
              <a:spcAft>
                <a:spcPts val="600"/>
              </a:spcAft>
              <a:buBlip>
                <a:blip r:embed="rId2"/>
              </a:buBlip>
            </a:pPr>
            <a:r>
              <a:rPr lang="uk-UA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Активність </a:t>
            </a:r>
            <a:endParaRPr lang="ru-RU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http://t3.gstatic.com/images?q=tbn:ANd9GcR80A7vG_HxgGJTdWclpMhrmdENkGY3cVuZqfj1QxZQkUCFIHOml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211" y="836712"/>
            <a:ext cx="2001794" cy="1556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t1.gstatic.com/images?q=tbn:ANd9GcSLNRuZO3Bpr6aAgYEf7SoWG9ArwRk7JD1eJRjj44TYGVdktcN59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851" y="5113390"/>
            <a:ext cx="26289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96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http://t1.gstatic.com/images?q=tbn:ANd9GcQLF1Foqh6_S9tUIu90guwTQGbxnDMpsM-3eAN9eNhTqn_sh2ZYY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8" y="5229200"/>
            <a:ext cx="1603807" cy="1511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erudition.com.ua/wp-content/uploads/2011/02/harakt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5643" y="984395"/>
            <a:ext cx="2210981" cy="1631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t0.gstatic.com/images?q=tbn:ANd9GcR2M0cDR6kevx0bqIIjbizN77-ztJQe37-SZJijY7Hh5MAsOYY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86" y="764704"/>
            <a:ext cx="2143125" cy="2120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4" name="Picture 4" descr="http://t0.gstatic.com/images?q=tbn:ANd9GcR2M0cDR6kevx0bqIIjbizN77-ztJQe37-SZJijY7Hh5MAsOYY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0332" y="4737176"/>
            <a:ext cx="2143125" cy="2120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19286" cy="98072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FF0000"/>
                </a:solidFill>
                <a:latin typeface="Arial Black" pitchFamily="34" charset="0"/>
              </a:rPr>
              <a:t>Основні види темпераменту</a:t>
            </a:r>
            <a:endParaRPr lang="ru-RU" sz="3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40966" name="Picture 6" descr="http://t0.gstatic.com/images?q=tbn:ANd9GcQoX2P7GLAYXlivXjxmHZtKhCpzaxszvdH8QhjZPrbQrLA4NoNpyQ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249" y="976184"/>
            <a:ext cx="6598508" cy="554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904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1395" y="0"/>
            <a:ext cx="8208912" cy="824614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  <a:latin typeface="Arial Black" pitchFamily="34" charset="0"/>
              </a:rPr>
              <a:t>Тривожність</a:t>
            </a:r>
            <a:endParaRPr lang="ru-RU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764704"/>
            <a:ext cx="8772678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Певний особистісно-зумовлений </a:t>
            </a: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процес переживання емоційного неблагополуччя, пов’язаний з передчуттям небезпеки або імовірної невдачі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реєстрацією явищ нестабільності та порушень звичного перебігу стереотипних подій </a:t>
            </a:r>
          </a:p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uk-UA" sz="28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Методики визначення:</a:t>
            </a:r>
          </a:p>
          <a:p>
            <a:pPr marL="457200" lvl="0" indent="-12700" algn="just">
              <a:spcBef>
                <a:spcPts val="600"/>
              </a:spcBef>
              <a:spcAft>
                <a:spcPts val="600"/>
              </a:spcAft>
              <a:buBlip>
                <a:blip r:embed="rId2"/>
              </a:buBlip>
            </a:pPr>
            <a:r>
              <a:rPr lang="uk-UA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особистісний опитувальник </a:t>
            </a:r>
            <a:r>
              <a:rPr lang="uk-UA" sz="2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Спілбергера</a:t>
            </a:r>
            <a:r>
              <a:rPr lang="uk-UA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marL="457200" indent="-12700" algn="just">
              <a:spcBef>
                <a:spcPts val="600"/>
              </a:spcBef>
              <a:spcAft>
                <a:spcPts val="600"/>
              </a:spcAft>
              <a:buBlip>
                <a:blip r:embed="rId2"/>
              </a:buBlip>
            </a:pPr>
            <a:r>
              <a:rPr lang="uk-UA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особистісний опитувальник </a:t>
            </a:r>
            <a:r>
              <a:rPr lang="uk-UA" sz="2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Тейлора</a:t>
            </a:r>
            <a:r>
              <a:rPr lang="uk-UA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457200" indent="-12700" algn="just">
              <a:spcBef>
                <a:spcPts val="600"/>
              </a:spcBef>
              <a:spcAft>
                <a:spcPts val="600"/>
              </a:spcAft>
              <a:buBlip>
                <a:blip r:embed="rId2"/>
              </a:buBlip>
            </a:pPr>
            <a:r>
              <a:rPr lang="uk-UA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особистісний опитувальник визначення </a:t>
            </a:r>
            <a:r>
              <a:rPr lang="uk-UA" sz="2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шкіль-ної</a:t>
            </a:r>
            <a:r>
              <a:rPr lang="uk-UA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тривожності </a:t>
            </a:r>
            <a:r>
              <a:rPr lang="uk-UA" sz="2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Філліпса</a:t>
            </a:r>
            <a:r>
              <a:rPr lang="uk-UA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тощо</a:t>
            </a: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457200" indent="-12700" algn="just">
              <a:spcBef>
                <a:spcPts val="600"/>
              </a:spcBef>
              <a:spcAft>
                <a:spcPts val="600"/>
              </a:spcAft>
              <a:buBlip>
                <a:blip r:embed="rId2"/>
              </a:buBlip>
            </a:pPr>
            <a:endParaRPr lang="ru-RU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6" descr="http://t1.gstatic.com/images?q=tbn:ANd9GcS_9TJBMBEP6EN3tb0xKbG-NXvhabtltS1hh95UJrmFehvVK6idYWwQs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950" y="3284984"/>
            <a:ext cx="1162050" cy="1514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915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679622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FF0000"/>
                </a:solidFill>
                <a:latin typeface="Arial Black" pitchFamily="34" charset="0"/>
              </a:rPr>
              <a:t>Основні компоненти тривожності</a:t>
            </a:r>
            <a:endParaRPr lang="ru-RU" sz="3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620688"/>
            <a:ext cx="8917751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uk-UA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За </a:t>
            </a:r>
            <a:r>
              <a:rPr lang="uk-UA" b="1" dirty="0" err="1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Спілбергером</a:t>
            </a:r>
            <a:r>
              <a:rPr lang="uk-UA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342900" lvl="0" indent="-342900">
              <a:spcBef>
                <a:spcPts val="0"/>
              </a:spcBef>
              <a:spcAft>
                <a:spcPts val="0"/>
              </a:spcAft>
              <a:buBlip>
                <a:blip r:embed="rId2"/>
              </a:buBlip>
            </a:pPr>
            <a:r>
              <a:rPr lang="uk-UA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Ситуативна (реактивна) тривожність </a:t>
            </a:r>
            <a:r>
              <a:rPr lang="uk-UA" sz="21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− </a:t>
            </a:r>
            <a:r>
              <a:rPr lang="uk-UA" sz="2100" u="sng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тривожність</a:t>
            </a:r>
            <a:r>
              <a:rPr lang="uk-UA" sz="2100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marL="358775" lvl="0">
              <a:spcBef>
                <a:spcPts val="0"/>
              </a:spcBef>
              <a:spcAft>
                <a:spcPts val="0"/>
              </a:spcAft>
            </a:pPr>
            <a:r>
              <a:rPr lang="uk-UA" sz="2100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що визначається певним комплексом емоційних реакцій</a:t>
            </a:r>
            <a:r>
              <a:rPr lang="uk-UA" sz="21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які     </a:t>
            </a:r>
            <a:r>
              <a:rPr lang="uk-UA" sz="21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пов</a:t>
            </a:r>
            <a:r>
              <a:rPr lang="en-US" sz="21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’</a:t>
            </a:r>
            <a:r>
              <a:rPr lang="uk-UA" sz="21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язані</a:t>
            </a:r>
            <a:r>
              <a:rPr lang="uk-UA" sz="21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з суб’єктивними відчуттями напруження, нервозності, занепокоєння та передчуттям загрози, та супроводжуються </a:t>
            </a:r>
            <a:r>
              <a:rPr lang="uk-UA" sz="21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активі-зацією</a:t>
            </a:r>
            <a:r>
              <a:rPr lang="uk-UA" sz="21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автономної нервової системи, характеризуючи </a:t>
            </a:r>
            <a:r>
              <a:rPr lang="uk-UA" sz="2100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особливості поведінкових проявів людини в умовах виникнення певних очікуваних або неочікуваних стресових за своїм змістом ситуацій</a:t>
            </a:r>
            <a:r>
              <a:rPr lang="uk-UA" sz="21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Blip>
                <a:blip r:embed="rId2"/>
              </a:buBlip>
            </a:pPr>
            <a:r>
              <a:rPr lang="uk-UA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Особистісна тривожність </a:t>
            </a:r>
            <a:r>
              <a:rPr lang="uk-UA" sz="21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−</a:t>
            </a:r>
            <a:r>
              <a:rPr lang="uk-UA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100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тривожність, що становить інтегративну індивідуальну властивість</a:t>
            </a:r>
            <a:r>
              <a:rPr lang="uk-UA" sz="21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uk-UA" sz="2100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яка визначає схильність людини до суб’єктивного переживання таких емоційних станів, як страх, хвилювання, внутрішнє напруження </a:t>
            </a:r>
            <a:r>
              <a:rPr lang="uk-UA" sz="21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та проявляється як почуття невпевненості в собі, беззахисності, безпомічності і безсилля перед реальними (об’єктивними) або уявними (суб’єктивними) зовнішніми та внутрішніми факторами, які становлять загрозу для оптимального перебігу процесів власної самооцінки, встановлення певного рівня домагань, задоволення основних життєво-необхідних потреб тощо.</a:t>
            </a:r>
          </a:p>
        </p:txBody>
      </p:sp>
      <p:pic>
        <p:nvPicPr>
          <p:cNvPr id="4" name="Picture 14" descr="http://t3.gstatic.com/images?q=tbn:ANd9GcQhTXbB8plWTsxlBjVPJAv_sb9ZgwmlHWz16NHCPlC2SMMrM_F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620688"/>
            <a:ext cx="104360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680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1395" y="0"/>
            <a:ext cx="8208912" cy="764704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  <a:latin typeface="Arial Black" pitchFamily="34" charset="0"/>
              </a:rPr>
              <a:t>Характер</a:t>
            </a:r>
            <a:endParaRPr lang="ru-RU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764704"/>
            <a:ext cx="877267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індивідуальне поєднання найбільш стійких та суттєвих особливостей особистості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які </a:t>
            </a:r>
            <a:r>
              <a:rPr lang="uk-UA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про-являються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у поведінці людини як </a:t>
            </a: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певне </a:t>
            </a:r>
            <a:r>
              <a:rPr lang="uk-UA" sz="2800" b="1" u="sng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відно-шення</a:t>
            </a: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до себе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(ступінь вимогливості, </a:t>
            </a:r>
            <a:r>
              <a:rPr lang="uk-UA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критич-ності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та самооцінки), </a:t>
            </a: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до інших людей 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uk-UA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індиві-дуалізм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або колективізм, егоїзм або альтруїзм), </a:t>
            </a: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до справи, яка доручена 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(лінощі або </a:t>
            </a:r>
            <a:r>
              <a:rPr lang="uk-UA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працелюб-ність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акуратність або неохайність та вольові якості)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uk-UA" sz="28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Методики визначення:</a:t>
            </a:r>
          </a:p>
          <a:p>
            <a:pPr marL="85725" lvl="0" indent="-12700" algn="just">
              <a:spcBef>
                <a:spcPts val="0"/>
              </a:spcBef>
              <a:spcAft>
                <a:spcPts val="0"/>
              </a:spcAft>
              <a:buBlip>
                <a:blip r:embed="rId2"/>
              </a:buBlip>
            </a:pPr>
            <a:r>
              <a:rPr lang="uk-UA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особистісний опитувальник ММРІ;</a:t>
            </a:r>
          </a:p>
          <a:p>
            <a:pPr marL="85725" lvl="0" indent="-12700" algn="just">
              <a:spcBef>
                <a:spcPts val="0"/>
              </a:spcBef>
              <a:spcAft>
                <a:spcPts val="0"/>
              </a:spcAft>
              <a:buBlip>
                <a:blip r:embed="rId2"/>
              </a:buBlip>
            </a:pPr>
            <a:r>
              <a:rPr lang="en-US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особистісні опитувальники СМІЛ, ММІЛ, </a:t>
            </a:r>
            <a:r>
              <a:rPr lang="en-US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Mini</a:t>
            </a: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mult</a:t>
            </a: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85725" lvl="0" indent="-12700" algn="just">
              <a:spcBef>
                <a:spcPts val="0"/>
              </a:spcBef>
              <a:spcAft>
                <a:spcPts val="0"/>
              </a:spcAft>
              <a:buBlip>
                <a:blip r:embed="rId2"/>
              </a:buBlip>
            </a:pP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особистісний опитувальник Р. </a:t>
            </a:r>
            <a:r>
              <a:rPr lang="uk-UA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Кеттелла</a:t>
            </a: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85725" lvl="0" indent="-12700" algn="just">
              <a:spcBef>
                <a:spcPts val="0"/>
              </a:spcBef>
              <a:spcAft>
                <a:spcPts val="0"/>
              </a:spcAft>
              <a:buBlip>
                <a:blip r:embed="rId2"/>
              </a:buBlip>
            </a:pP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особистісний опитувальник Г </a:t>
            </a:r>
            <a:r>
              <a:rPr lang="uk-UA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Шмішека</a:t>
            </a: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тощо</a:t>
            </a:r>
            <a:endParaRPr lang="ru-RU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AutoShape 22" descr="http://siver-info.com/_nw/42/64442560.jpg"/>
          <p:cNvSpPr>
            <a:spLocks noChangeAspect="1" noChangeArrowheads="1"/>
          </p:cNvSpPr>
          <p:nvPr/>
        </p:nvSpPr>
        <p:spPr bwMode="auto">
          <a:xfrm>
            <a:off x="155575" y="-1995488"/>
            <a:ext cx="6677025" cy="417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24" descr="data:image/jpeg;base64,/9j/4AAQSkZJRgABAQAAAQABAAD/2wCEAAkGBhISERQUExQUFBUWFRcWFhgXFxUUGBkYFBQXGhcaGRQXHCYeHBwjGRgZHy8gIygpLCwsFR4xNTAqNSYrLCkBCQoKDgwOGg8PGi8kHyQvLCwsLywsLCwsLCwsLCwsLCwwLC8sLCkuLCwpKSwsLCwsLCwsLCwsLCwqLCwpLCwsLP/AABEIAL8BBwMBIgACEQEDEQH/xAAcAAACAgMBAQAAAAAAAAAAAAAABQMEAQIHBgj/xABCEAACAQMCAwQGCAQGAQQDAAABAgMABBESIQUxQRNRYXEGIjKBkaEHFEJSYrHB0SNygvAVM4OSouHxJEOjwhdTdP/EABoBAAIDAQEAAAAAAAAAAAAAAAAEAQMFAgb/xAAwEQACAgEEAQIEBgEFAQAAAAAAAQIDEQQSITFBE2EFIlGBFHGhweHw0SMykbHxFf/aAAwDAQACEQMRAD8A6jRRRXmzUCiiorm5CLk+QHUnuFQ2kssCRnAGSQB47VWPEU6ZPkD+ZqqkLSHU/uHQeQ/WtOFzySEk27RR4yrOy6zuMZhG6ZG+5z3gHYZs9ZJ59NcL6kl0cQX8Q937VPHKG3BBqC6iYISiB2xspbQCf5sHHwqhaF3BJjeGRTggkMDsCCjjZ1IPh1BAIrmGsnjM1wA5oqva3WrY7MPmO8VYrShNTW5EBWksyqMsQP76CqnFuKpAmpjjoBuckkAbDc7kDA3JIAqrw3MoLssqnOP4qGNj5Kdwu/hyNUai/wBKOUsh7Fw8SHRWPuA/M0DiQ6qw+B/I1vIoRS2ktgE4UZY46AdTUFjeRzBtOoFTh0dWR1JGRqRhkZG4PI9CaQ/FXtbkuCeOi5DOreyc/n7xUlL57TG67EdRU9nd6sg7MOfj4inNPqlbw+GBZooqC6ugg7ydgO8/tTcpKKyyCV5ABkkAeO1VzxFOmo+QP61VMZILvlsAnABY7DOFUb58BuaOGSSPkvAYRsV1Ojsc/eVNlPLbJ51mz1knl1rhfUktDiKddQ8wf0qxHIGGQQR4VUvo3CExxiRtsKX7Mc9/W0n8qp2pZl16HhcEqytg7jxHqup5gjn4HIBDWTSzNcf3wA5oqC1utY7mHMfqPCp60oyUllEBVee+RDgnfuG5+HT31Xvrw57NDg/abu8B4/lRbWIApLUatVvbHlkm3+J9yN7yBWy8TH2lZfmPlU4hFYeAUn+MuXOCcEkcgYZBBHhW1LZICh1Jt39x86u284dcjyI7j3Vo6fUxuXuQS0UUU0QFFFFABRRRQAUpkftJj3J6o8/tH47e6mwpLwg5ye9mPzNIa6bjXheSUTcXumjhxFjtZGSGHIyO0lbSpI6hRlz4Ia34nwt7FBOJ5po1I+sLKQ/qMcNKmFGgpnUQPVKhts4Ixbpr4nbq3sx288yDvkLxxZ/pjdh/rVxz6ceLzXHFzbIWIiWOKNFJ3eVFY4A6kuF/pFa3wvRVvTZks7hO6x7+PB2m+LyTpaxP2bFDLLIArMkYbSAgYFdbvkAkEARucZAqDsZLa57B5XlSWMyQvJo16o2AljJRVBGGR12z7fMAVx36dI5ouIQPlh/6aLQwJHrRs+rDDqGOf6hXTbHjxveDWV45zPHNBv1L/WBbScvvo77fj8KtegqlpXFJZxnPucq1qeRvdjSQ45jf9x8KYKc4I6/rVW8Gxrazb+Cv8v5CvPaCb+aI8xDxqd2SQocSSMsEJ+60riNWHkWL/wBNTTQ2dnxCC3tmjQyxsksCtkhkTtIpinMMVSRWbm2pCc4BqK1dRNYFyAnbnJOw1tbTCLJ8WOB+Ir1xXhuEW8tz6V3EoBKwSy626BUjMKDPjsAPA91bGkrjLR2Sn5z+nQpZJ+osHZFjrLRUrnlv+0YRJbGMsAjuZAygpks0a51gNtsyE9wG5scI4P2CtqcySuzNJIcjWWYkHRkhcDCgDkFxSf4aKhnJZveSWRKWXfqMHHQ7+R5/Km8lK+J+yfI1jz+SxNF65QxpVG3aSM3QHSvkP3O9X4W/hqeugH/jVDg/sDyp/XzexJeQRtxaVwIoojplnkWJGwDoXBeVwDtlYlcjO2rTnOcVJe8PayaJxLLLA7rFIJWEhjaQhY5FfAOkyFUZTkeuCMaTnPB0D8TkLf8As2kfZj/+iWTtW/8AgjXPn31xP074pcXnpCY0ZjouI4IlBOFEbKDt/MGYn9q29Boq/wAL8yWZc5ErbHv4O2yo9xcm3jkaJY0WSaRQpfMhIjjTWCASFZmbBIAUD2siG3V4biS2kdpMIs0LuFDtGxKurFAFJRwNwBtKmd9zxL6YJ54OOSSqzI2IZIWBIIAiUAqfBlYe412SfiourXhd6MCR3jUgd1xGyzJ5BlD/AOiO6pu0FUtI0ks4zn9Qja95YuD2bhxy5HyPP9/dV+6n0IzdwJ9/T51T4mPUPka14m2bYHvEefey1gaKxquS+g6yKxhbQSMFyCRqJALHcZIBOM9wrMfAGfee4mdu6J3tox4KsTBiP52Y1bsvZFYvePQQPEkjaWlbA5AKMH1nY7KpYBQTzZ1ApfTOUpvb3+pzLCXJcseHiJAgLsATvI7ytueWtyWI8zVbiHBe1bV21wm2NMcnZr54C5J8yRtypulVeKXqwxSSsQFRGYkkKNhndjsM8vfWp6XGV2VZFEVpcRuFMgniPMuFSVNtjlAEkHTGlSOeWreA6JcdG2943H6ipeG8UW4jEirImcZWRHidTgEqVcDlnmMjuNQ3Ptp/Ov51mNuF64wy5dDKiiitwAooooAKKKKACkVmdEsiHoxI8m3HyNPaV8ZsmJEqDLKMEfeXw8R+ppTVVepDgA4rFbuYhKxVy+IWR3jlDkb9myEMPVznpj2tqj4d6F2cVybrQ0lwf/dldpXGAFBGo4BwAM4zgVSWygnbtCCJcALKrESJpzjQeSjc5GMNn1gatJe3cWzxi5Xo8RSOT+qFyEJ8VcZ+6KVp1EoQ2Rm/dN4/48HEopvLRe9IvRy2vouzuYxIoOVOSrKe9WG4/I9a8+nALPhkUWTcNCkw0KzmVI5JMgP2agZOdgcMQWyANyGj+kEp2SzuS34+xiX3uZDgeQJ8KgitG1ie5dXkXPZomeyhyMEpndnI2MhwcZACgkG16myEXGUsL6J8v/H97I2J8pFq7vlaMMpyGGV2Iznlsd6ZW8WlFXuAHwG9LbKMyvrPsKcr+Ju/yH502qdFVsi5PyWiG1hU64ZFV1BKsrAMpXplTsRjBppw2whgUrDHHEpOSEVUBPeQo3PjVbitm2RKgywGGA+0PDxH98qXx8SuiSYxbOnQM0sTjbqwVwd/wilLK51zaT4774I4PUrJSL0wIkjhgBIllnj7MqcOnZsJJJVPQpGrb97gfawY/rd+2wjtI/xGaWXH+mIkz/uFS8O4X2btLLIZpmGkuQFCpnOiOMbImdzuSSASTgYvjqVWtzaz4S5/g4cMl+3hKIFLvIRn1nKljk9SqqNuXKl/FJM4Uc2IUe+p7u/Cg71Hwy1LN2rjH3Ae4/aP6UpVCV9mWWdLAzVQBjoBj3Um4W+klDzUlfgdqdUp4ralW7ZBnbDgdw5N7uvu7q0dXVvhx4AsXnCo5irHWjoCFkjd4pAGxqGtCMqcDKnI2BxkVX4L6G2dtM88cZM8hYtLIzSSEv7XrMds9cYzmprO/DAb1rfyXDFVhMaKQS8jgyEdypECMk89ROBjkc0nRq7Ir03LC/Pg4lBPnBj0o9ErS/QLcx69OdDAlXXPPDDp4HI8KrcH9EoLURhDK4hDCESSF1j151aFwFBOSNWCcEjODipYJbuN1WQxzxtsXVexdDjOWQsVdemVIIyPVO5qzdXoUc66u1du304yyn9GEYLOWitxWTI0jmxCjzO1Xb+11Qsg56dvNdx+VU+GW5du1YYA9gd+ftft/wCKbUxpKdtbz5O3yKuE3IZRTTAYFWAKkYIIyCDzBB2IpLe25hcyKP4bHLY+yT18j8qvW16GHOs6cZUTDtYPGenMX1XStpJNbjsZpmWKaVU9R4lXTHq0rjW5woA2FNPRSxSVpjO0k7wXGIzNLJKFBijkQhGOnUNZGrGfV51f4/wL6yUdZBHIgZclO1Rkk0lldNS5GVUggjGOoJFTcD4WLZGBfW7uZJGxoBbSqgKmTpUKqgDJ5czmtWfxCD0ySfzf3yGyG3GOcjWR6Wqdcyj7uWPu2HzNZu77oNydgBzNWbC00Ak7s27foB4Cs/S1Sss3vpB7FqiiitsgKKKKACiiigAooooAW3vBVYl0PZv1xupPiO/xHzqn2Vyn2A/irD8jg0+qBr2MfaX45/KlbaKpcyAVf+pOwix4llA/OpoODMTmZs/hXOn3nmflV9b6M/aHv2/Opwa5r01S5XIGAMcqzRRTYBS+74OrnUpKP3jkfNf1GKYUVEoqSwwEn1O5XlobxDY+RFH1W5boi+JbPyAp3RS34OrPQC614MAdTntGHLOyjyX96Y0UUxGEYLEUAUUUV2AruuCAktE2huo+yfd093wqtouV5x6vFWH6kGnbuAMkgDx2qH6/H94fM0pbRVJ5lwAqxctsI8eLMoHyOasW3Bd9Uraz90eyPPPP8qYR3SNyYHwzv8Klqa9NVHlcgFFFFNAYIpZNwMZzE3Znu5r8OYppUcs6r7RA8/2qucIyXzAKhaXI+4fHUR+YrZeHzt7TIg8Msf0FXf8AEo+8/wC1v2reO+jOwYZ8cj86VVGnzx/2BracPSPcZLHmx3P/AEPKrNFFOJKKwgCiiiugCiiigAooooAKjuJwi5P/AGT3CpKVO3aSn7qnSPP7R+O3upe+70obiTOh5fa2H3Ry9/easpZAdKnjgyMYyOVU7P0ajhkVoMxLuHjBJjcY2OhjhWBwdS7kZBznbIjCV+ZSZDeCV7MGq5haPdD5jofd091TcU4O87KpldIQDrSMlHkbOwMqnUEA6Lgk8zjYy2/DliQIobSM41M7nc59pyT86mVcqUpRfIKWTa2uQ4yNjyI6g1NSuQ9nIG6HZvI9fdzpoTWrp7vVhnySRXNyqLlvId5PcBSWTjJeURamViAdCK7FQc4MjqCEBwcZIzg86lSTtWMjHCjOnOwCjmTnl3k1pb8VU6mtraSYMQTIoiiRyAACJJWXtNgBqUEYAwaVsulZJxguF9ufzIfBbHDR138yTUV0ohQuXZFXmRqPM49kA53PdTGxdnTLxtE2SNLFGO3XMbMpB86r39+8baVt55ds6oxFpHPbLyKc+AHWlI02qXf6/uG5EVjxdXVW1K6N7MikFT54299M6SWVzbuXRFMUjFpHjdTG5Le0+hvaBPNlyM9d6u2EpBKHpuvl1Hup+i97/Tn9sh4L1LuMcUaJD2aGWTbSg8SAMnoMnn0AJ6VduJgilj0Gf+qR25llkMUIDTFQ8kjf5cIfIVmA3ZvVOmMc9O5Ublqbm5KFay2RJpLLJbOynZCZjGZTnGkOUXb1RhiCcHnjTnuFbcLkdi0c0WiRMZK5aJ1bOGjcjwIKn1lI6ggmKC/mkWOAEJcNPJbyOBkJ9XDNLKqtkesiqVByAZkzkA5vxGa3mWC4PaLJq7CfAUuVBZo5VUBRIFBYFQAwVtlK4Kj0F8oTnNefusfscerHKSNpbFT0qJJ2jOGyy/EjyPUeFWbqbFUHnzSMY2UvKY3GpyWRurAjI3BrNLOFT4JQ/wAy/Hcfr7zV27uNCM3cNvM7D51swsUobilrBBe3pB0J7XU/d/7qhdHsgCUkmdzhVQBmJwScsxCqoA5sQPfgVkTLDE0smSANTYGWYk7BVHNixAA6kgVet+DcQkUO0lvbk79l2T3BXweUTIC3fpGB0J50nVTdrptxXyr3wcTnGHYWsWpAWQoSN1YqSPAlCV+BqlxWYxneCR48ZZ00Np33zHq7RsDc6VO3fUx40YO1S8CxvFH2upNTJLFnTqjB9bVqIUx7kFlwSGBM9vwviEqhy8FrncRGJrh1B5a5BKi6u8KMD7x51Nfwq5za29e/By7o4IUkaLvZO7njy/amKOCARuDypYk8qym3uFVZdOtGTPZyoCAzKG3VlJUMhJxrUgkHaXh76WZOntL8dx+vxoplZTY6LuyxNSWUMKKKK0ACiiigAooooAwxxSrg49UHv3+NNqTcJbGVPNSVPuNZnxBPaiV2c1+mjjrQXCoiIWkt09dlVyqh5wwQMCFLFlOsYYdmMGvD+iPppf20ymGSWRRlniLM6MiDU+VOQAFBJYcgCc19Bcb9EbO9KG5hWUoCFOXUgHmMoRkZ7/1qPhn0ecOgJMUGjONQEs2lgpyA6F9LDIzhgRWro9fQqI1yXS9hSyqW7KOVfSb9IVy01xbMrwsjoiqszBUUKC5JiKiR2Y82yoXYAHJpH9Fssz8TtmJkZBJhjlioLRSaQx5DOk4z3Gu6ca+j/h11K009sryNjU2qRScDAyEYAnG2ee1VrfgHDuHmPSohBdjHqklMYkKEEgOxRXKZGTg4yB1q2zX0+k64xeWn0vYhVyzlsZcTX1T5Gs30x+rE9Sij/fgH86h4pONG2+RtjfOeWKm4rFi3YfdC/wDArn5CsHRJ7JscYWMI0YIBBGCDuMeVM4lpdw+TKiuace9Lre1llg4gLy4lWRWUCRlhaIysf8tZETBh0j2Thw3dXXw7S/iLGs4wV2z2I7IsdYePwNcJl+k7hOWCcLGkyROCRDkKhj1ryOzBW6/bNWV+k3gzdriylhLlQjRhF7MaVDEGN1II9Zhjwr0T+GJxxu/QV9Y6/c2yMVLKrFTqUkAlTjGQTyOCRkd9UZtpEP4gP92360h9B+JrctNNBJObXZI1md3w4di2kyEtgR9n9ojLt3CntwcyIPxD5bn8q8zfU6dSq85wOQlujkk40+Ix4uo/X9KSy8VNvYcZmQ6ZFb1SNiNVlbrGQfAnI8QaccejJhJH2SG9wO/yNIH4BHdK6u0qLKqpKI2CiRFOVDgqRsc4IwdyM42rWqvjpr/Un1jBM6HZXlCD6G5JSlpLKWbtLy6QM5JJ1WakHUdzvAR7qq8T4nNcelqIGYpFIEVcnSqx25LnHLmXPvrpMXo9bi2S2RSkcekx6GKsjI2pXV+YYNvnrk5zk1pwT0St7aaW4XXJcTf5k0pDOQcZA0qqqNhyAzgU5X8SrlCXvnH3E3U00b8QQ0sRDmrnGJ5WmZImiQRW7TytKjuo9fTGuUYFdWmU6sMRoGAaj4XMJow+kowLK6NjUjocOjY6gjn1GD1rL1UJQqVjXDNanUxxt8mLfaaPzI+KmrnGj6ijvdfyJ/SoIVzOoH2csfhgfM1Y40mYifukN7gd/kTVNCbokUTeW2UeNHTAsmCVhmgmcAZOiGdHc4HPSoL4/BXq7q2eZreSK4ZI1OtggR1mRl9UFiDheuV7/IhJYy5AqBPRyIZ7N7iBSSSkM8sUeSckiNThc/hx8aY+FfEIUQdU15yLXVOTyip6eOJLqEoC/wBSUXFwFGohPrNs4TA5sUhkkC8/4S/eGfW3sRuIo2guDGC0cgkjCOHjG5XLZGlh1FKIZbSzTRrigBJb15ArMzc2ZpG1OxPNiST31W/wGA+tDJNEr5bFvPJHGxbcsERtAJ6lQM8+dbC+JQWXJPAv6T8EvpFOsl9bRpu0CSySkfYWVNEanxc5YDuiJ7qhO0yeZH/E1PacPigUrGukElmJJZmY82d2JZmPexJ2qvCdU4/CCT79h+fyrzuo1P4rVqcVwuByuGyOBpRRRWmdBRRRQAUUUUAFJ+JwmN+1HsnAfwPIHyPL/wA04rBGdjVVtasjtYFEX+ELKpcgZCqVBbwBYgfEiq6+khHtWt4v+kJPnCzUTcIdDmEjH3D/APVv0PxqL69IuzRuP6Sw+IyKyvSnTw45B8krek33ba8Y93YMn/KUqo+NUp4Zbhla4RY4kbWsOoSM7gEK0zD1MLnIRdW+CTsBVj/EJG2WOQ/0kfMipYuGSSHMp0r90Hc+bDl7q7irJv5I49yMGthD2jhsYjT2egLDlgdw/am7oCCDuCMHyNCIAAAMAbACtq0aqlXHaiRDZOYnMbcxyPevQ/340h+kz0E/xGAPFj6xEDo6a15mMnoc7qTyJPfkexv+HrKB0Yeyw5j9x4Us+syQ7SKcfeG6n39PfSEoWaa31aiGlJYZxGy+iW7mWRopLd+yIDrrdJFJCnDROgZSNWNxzB586m//AA9dCfsDNbmUMoZUZ5CikAl3wgCqAcbkFjsAa7LeR2lxgzRQykbAuisQO4MRnHhW9vcQQLohSOMZ9mNVUE+Sjc1qS+ONwxGHzfoLrT88vgscK4bFZ28cEQwka4HeTzLHxJJJ86k4cmtzIeQyF8T1P6fGoobV5TlwUTu5M37D502RAAABgDYCs3TUSc/Vs7GvZGHQEEHcEYPka8/GDbsVILYBKchrHQZJAz03NeiqG6tFkXSw8u8HvB6GnL6VbHAZa6PMH6SbWNgkyXMEh5I8Dkn+Ux6g3mDU916cjSexidmC6sylbdAOWSHPaNj7qIxOPEVPd8KkClWRbiM/ZYKfijbH3Utj4XEhysVzEQCMRyXUQAOMgLG4AGw2A6VTUtPW/wDUhL7PK/Z/qVSU30y3FH2KmaaXSWYStI6uEvGUjso47cEsqoQAgGXJCnDAsGltJ2RJJJQFknlaZ0BBCFgqrHkcyqIgJHNgx61VsOFBSDFA+oDSrytIxVcY0q8zEquOi07suFaTrkOpun3V8u8+NMau+WriqoR2wX1Oa69ry+zbhVqVBdvafp3Ach+v/irrKCCDuDsffWaK6hBRjtRcIo8wPob2T7B7x3eYrb0ga4e1k+qSCObSShKhySFJCrk4BJwNRBx3dza4t1ddLDI/vcHoaVvw6aP/ACzrXuJ0sPfyPyrOs00oTVlaz7B4wfMM/FZ2YlpJC2vWSWbVrHJieeod/SuhfQ3dX73EvZy/wVAeUS6nRmZtgMHKuRqOofd3Br03Gvo7WWftVtky0olkDpIwY6SGAMTr6jEhiveuxGoivRejvo41tF2UMQjBYs7NhdTNzOkZIHQDoAB41uavWxs0+2uOZPw10KwqalyO76+AGBuTsB1NT8NtCikt7Tbt4dw936mtbLhoQ6mOt+89P5R0q7WTpdN6XzS7Gwooop4gKKKKACiiigAooqOecIpZuQ/vA8ahvAElQNfRj7Q92/5Ul4jeTNp0xs5dsKgOhBgElpZMHAAHcckgAGmdtZ+qNQAbAyAcgHG4BwMjPXArPt1m3/as/wB+hKJhfx/eHvyPzqcNnlvVc2gpRbXTiUoY3hbBZd1eORVYA4ZeRGRlSAfW2zviKta5Z3R6BnoKKgtrkOO4jmP76VPWhGSksogKKiuLgIMn3DqT3ClN/fOELssjDIAjhUuxLHA2G58ScAVVZdGDx234AYyWcOd0jz4hakggRfYVR/KAPyqjYxRSRrIhDKwyDjHnkHcEHIIO4IINStYDpsfh8xSL1yi+YE4L9FUFuHT2ssvzH71eVgRkbg0/VdG1ZiBmiil11eMzFIzjGzN49w/epssjXHdIguTXaL7TAHu5n4Deov8AE0/F/tNK7huyKqkMkzsCcLpAAGMl5ZGCjc7DJJ7sAmmscGQCVwcDI2OPDI2rPnrLMZUeGSbRXqMcBhnuOx+Bqekt7IVkCtA/ZkqolUo6gtjGqMHWoycasEDmcDerMc7RnDZKd53K/uKur1fKVixkgY0UA0U8AVDLeIpwWGe7mfgKpzXTSHShwvUjmfI9B41JBYAdKQu1qg9sVknBv/iafi/2mpYbtG2DDPdyPwO9Y+rDuqCexBpda+a/3InBeopfBdFDpc5HIMeY8Ce7xphWnVbGyOYkBRRRVpAUUUUAFFFFABSm5ftJtP2U282PM+7l8abCkXD51AeRjgZZmPduSaR1smoYXkklmnnJZYkSNF5zTZ0n+SJSCw/EzIO7NW+GW9xnMk0MqFfV0QmM5OMHV2zgjGendvUf1eO7iUsHUaicHCsCpZCCN8fa8RsQQQCMTcdCOtvbRdqynsz6whgiKpqCNNggNpGdCqxAxkDIzGm0+9bIx+bzx+//AIUynjnwXr+GXR/BMYfI3kDMuOuyMCT76VvPdxbyRxzp1MGpXH+jISG9z57lNZHpFcIFaa2QxmSSMm2mad1MRk1MYWiQlcRsfVLNjHqnlVgcLheVbmNvaAYlNOmQFNKktjJGkjYHB0oelW36X0Vixcfl+5EZ7uiKR9OmRc4wDuCCVPMEHcHHQ8iKZg0tlvUkMiA+tGcMCCOY5jPMcxkdQa3eUi1J69nj5YpbRycd0ZeOS/JAjGVy3QZCZ5Y7/ed6pejXHlKrb3EirdKWRkb1S5UthkBADAqAduW4IBGKacNTCjyq1cWepW0gCTB0NyKthgp1YOMam6H2m23NLVyVspKa78/T+CJZXKNhAkSuyocZaRgiklmO7EKNyxPdzNRcP4jHOGMZbKnS6ujxujYBw0bgMNiCNtwdqqei3G1aOOCZil0karJHKSsjlRgyJqwZEYgsGHfg4ORToWiKzsFAZyCx6nSoVc+QGK0J6VRi93ZUp5fBUlizVW0fQ+g8m5eB6/EflTCQUrvjgqe5gfnWZW3VasF3aLHE7kpHt7TEKPM9fcM0vnm7CAuq639VI1zjVJI6pGuegLsoJ6DJqfjB9eIeLH4AfvUPGmCxwyHZYrm3kc9AizKGY+Cg6ie5TTluLdTCuXWUcyeItoZwehI0AyXNyZ+ZkSV41Dfgt8mIIOisrbcyTvVez4jpScXBCvalhMwGFKhBIsoG+A0ZBx0YMu+Kz9K3HXtOFXMsTFZCFjRhsVMrqhIPQhSSD3gVyL6NUmm4ZxVpWkaNhAjMSWbQhYz6S2dxCxPvFem1WjqnBLCWMCMLJJno/QD0xueL3tyqym3jjQPCojjkGNen+LqGpiQRnSy9cV7OCd2aSGZQs0WnUFyUZXB0SJnfS2lhg7gow3wCb/oX6AWfDVf6srEyY1SO2tmA9kZAAA3zsBnPWq/EcHiTlfsWkav5vNIyA+IUOcdzjvpP4poqY6ZzjFJx6LKbJbsMzw2TYofs8v5Ty+G/yo4rMQoUc3OPd9r9vfUdttMfFD8iK04gf4yDuQ/Nv+qx42v8Nu8jhZtIAAKXpc/WtT2V4h0YVk0pLEW3PrYxIMjqrY2yM71B6ZTlbNgCR2jxREjYhZZVV9/FCR/VXOuKW/E7a/W6sFLo0aIVGChCDBR0JGBncHbGdiKj4fpo2Lc2k+cZ64Opwk4OSXnB2m3RiilwFbSNQU6gGxuAxAyM9cDyFJOMNKheSW4S1t0IAKqru2cDLvKpVcscBFUk/e3wLtr6TxtYm7cFAit2iZDMskZKtGDyJ1jSD1yp61yPiI4vxG/heeIwW8Uquqhl7NFVsk6gfXcgYz47YFPQ0ay3JpL+9FC3SeEmdXMkc0YeNldGGVZSCCPAj+9qm4bMSmDzU6fd0Pw/KvMeijaLm6iX2CscwHQOzOj4/mCqfME9a9Bw4/xJB4KfmazqI+jfsXTGLIOEnF+BlRRRWqVhRRRQAUUUUAFILWNdUkTgEamBB6gnI+RFP6UcYtirCZRnAw48Byb3dfDypTV1ucMrtAJfpB9Kxw2x/hYWV/4UA+7tu+Pwj5la+cprh3OWZmJJJySdyck79STn319J3FnJLOk6fV5VVAnZTBgObMcSLqA1EoTlD/kpvzzDFwSMCEScItZChJkZDbNrLI2dpEQ41Nqx0wO6tD4Xfp6qcSmtz7z/ACKXRk5cLg+b0kIOQSD4bV2L6D/TFjqsZWJwDJAT8ZEz8XHk9evteERp2RXg8AZGYsWNoNQYPgZXUdiVPL7JreXhlw7RErbW6xS9oBGXlfHalwudMarhXkjzg+rK21Ma3U6WymUHNZ8eefsc1wmpZwNr23jRnkA9dhgnJ8OS5wCdK5IG+kZ5VZntz9WK9ez+YGfzqtApmfP2FOT4kch+ppvWFpK5OLlPzx9h3jwJrXiCpFrIZgANkUuxJIACqOZJIHv3wN6u8K4wkpZdLxyJgtHIArgHOlsAkMpwcMpI2I5gilgBglKH2GyUPh1Hu5fCrV5adoY5EIWWNsqx5FGIEkbY30so9zKh6UlHbVNxmvuDy0NLvhsM2O1jSQBg4DKCNQBAYg8yAds8tu4VaeSqwkoaSmHq8xxk42chI1Kr85ZV72UfPf5VcuLgAVT4ahkcyH2VyF8TyJ93L3+FK1Rd1qLOlg244uAj/dfB8m2/MD41YtyGXBAIIwQdwQeYI7sVPPAHUq3IjBpNazNE3ZvzHI9GHQimtdU8qxAjXiPoTBcRdhJLc/V8giHtcxjT7IUspcKOihsDpinnCeGQ20KwwIscajAUePMknck9Sck0tvbZ5igEzRR7lxH6sjnbSBLzReedOGO24Gc6f4S8W9vNID1SZ5J428y5LofxKfNW5VZHWynFKc+f72VOtJ8Inj4I0Q0wXNzBH0jQwuijuTtonZF7lBwOgFSWtkkKkLk5JZmZi7uxxlnc7k7AeAAAwAAKUhu5cK/ZW6ZGpopXlkYD7KkxoI89W9Y45YO4lvLsk6V3Y8h/fSqNTqLbUq3LPt2dQgo84N+H+tK7dAAvvJz+nzrXiw0vG/TdT+Y/WrtlbdmgXmeZPeTz/vwrN5aiRCp2zyPcRyNOqj/R9M6F3EI4LhDbSMA0iagoYK+EYEOmeqsAeuMDO1eeb0bvEcRJcWr6gWXXrjk0qQC3ZKGDYyMkEDccs1NxvhnboFZR28La4skrk4wQHGCoddtQwQdLc1rzy8VikOTLK0+V0TMo7SFkDdnGWChQ3+ZlG9vMmQar0leIYz12sZw/r+QxQ7ctVvH99z3K8Bt47MWMsuTOX9YlUd5Se1ZkXvUgMAM4CjOeqKT0fvYyqGe0AZtCOxkVnOCcCHGC2ATpD9DS170SanuHDTyYVXX1Oz0HUggBJK6WAfmSWGTkAAQXvGFc67xw0hXRH2YYCFVwTIg3KNqVZGkPs4UZwN2s7+M5+3n29v8ABdHTaqnLXGe/59z1XDLOGzk7NpTJczgsSRglYgeSrkJGCxxk7ljuTTThIyZG6EhR/Tz/ADrxnolatJJNcFjLLOezWRsDMcRIZ8DZUL5wo20xpzJJPQLa3CKFHT5nqfeaXhTi5ybzjt+/t7LoSbbb3EtFFFOkBRRRQAUUUUAFFFFACm54MQS0JC96H2fcen5eVQC6mTZon9w1D4rmntFKWaSufICT6/IdhHIf6SPmRUkXDpJN5DoX7oOWPmRsKb0VzDR1xeeyTWOMKAAMAchW1FFOEEN3aLIulht07we8HvpM0E8PQyJ0K8/evP4Zp/RVNtEbewEScfTqcHx2objgOy5Y9yjJ+VO2QHmAfMZrKqByGPLak/8A58c9k5Yng4fJKcy+ov3c+sfPuHz8qcIgAAAwBsAKzRT1dUa1iJAVBd2ayLhh5EbEHvBqeirGk1hgJWsJ4/ZIkH+1vnt86Bczf/qf4U6opOWirk8kiZYLh+gQd7HJ/wBo/wCqYWdgsfLJY82PM/sPCrNFW16eFfSICiiimAK17YLKN9iOTDmP77qR33o+xjkiKLIkhJbThGLHB1/zggHVknIFeloqqdUZPPkDxFn6KRojK9u8zMMM8gBbnn1SMCMZwfUxuAee9WOC+hxi18/X9VmlKyPo6RgKMae/vO5zXr6KhVd5k3k6cpPtlThvDI4ECRqFAAHuAwB5Duq3RRVvRyFFFFSAUUUUAFFFFABRRRQAUUUUAFFFFABRRRQAUUUUAFFFFABRRRQAUUUUAFFFFABRRRQAUUUUAFFFFABRRRQAUUUUAFFFFABRRRQB/9k="/>
          <p:cNvSpPr>
            <a:spLocks noChangeAspect="1" noChangeArrowheads="1"/>
          </p:cNvSpPr>
          <p:nvPr/>
        </p:nvSpPr>
        <p:spPr bwMode="auto">
          <a:xfrm>
            <a:off x="63500" y="-879475"/>
            <a:ext cx="250507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26" descr="data:image/jpeg;base64,/9j/4AAQSkZJRgABAQAAAQABAAD/2wCEAAkGBhISERQUExQUFBUWFRcWFhgXFxUUGBkYFBQXGhcaGRQXHCYeHBwjGRgZHy8gIygpLCwsFR4xNTAqNSYrLCkBCQoKDgwOGg8PGi8kHyQvLCwsLywsLCwsLCwsLCwsLCwwLC8sLCkuLCwpKSwsLCwsLCwsLCwsLCwqLCwpLCwsLP/AABEIAL8BBwMBIgACEQEDEQH/xAAcAAACAgMBAQAAAAAAAAAAAAAABQMEAQIHBgj/xABCEAACAQMCAwQGCAQGAQQDAAABAgMABBESIQUxQRNRYXEGIjKBkaEHFEJSYrHB0SNygvAVM4OSouHxJEOjwhdTdP/EABoBAAIDAQEAAAAAAAAAAAAAAAAEAQMFAgb/xAAwEQACAgEEAQIEBgEFAQAAAAAAAQIDEQQSITFBE2EFIlGBFHGhweHw0SMykbHxFf/aAAwDAQACEQMRAD8A6jRRRXmzUCiiorm5CLk+QHUnuFQ2kssCRnAGSQB47VWPEU6ZPkD+ZqqkLSHU/uHQeQ/WtOFzySEk27RR4yrOy6zuMZhG6ZG+5z3gHYZs9ZJ59NcL6kl0cQX8Q937VPHKG3BBqC6iYISiB2xspbQCf5sHHwqhaF3BJjeGRTggkMDsCCjjZ1IPh1BAIrmGsnjM1wA5oqva3WrY7MPmO8VYrShNTW5EBWksyqMsQP76CqnFuKpAmpjjoBuckkAbDc7kDA3JIAqrw3MoLssqnOP4qGNj5Kdwu/hyNUai/wBKOUsh7Fw8SHRWPuA/M0DiQ6qw+B/I1vIoRS2ktgE4UZY46AdTUFjeRzBtOoFTh0dWR1JGRqRhkZG4PI9CaQ/FXtbkuCeOi5DOreyc/n7xUlL57TG67EdRU9nd6sg7MOfj4inNPqlbw+GBZooqC6ugg7ydgO8/tTcpKKyyCV5ABkkAeO1VzxFOmo+QP61VMZILvlsAnABY7DOFUb58BuaOGSSPkvAYRsV1Ojsc/eVNlPLbJ51mz1knl1rhfUktDiKddQ8wf0qxHIGGQQR4VUvo3CExxiRtsKX7Mc9/W0n8qp2pZl16HhcEqytg7jxHqup5gjn4HIBDWTSzNcf3wA5oqC1utY7mHMfqPCp60oyUllEBVee+RDgnfuG5+HT31Xvrw57NDg/abu8B4/lRbWIApLUatVvbHlkm3+J9yN7yBWy8TH2lZfmPlU4hFYeAUn+MuXOCcEkcgYZBBHhW1LZICh1Jt39x86u284dcjyI7j3Vo6fUxuXuQS0UUU0QFFFFABRRRQAUpkftJj3J6o8/tH47e6mwpLwg5ye9mPzNIa6bjXheSUTcXumjhxFjtZGSGHIyO0lbSpI6hRlz4Ia34nwt7FBOJ5po1I+sLKQ/qMcNKmFGgpnUQPVKhts4Ixbpr4nbq3sx288yDvkLxxZ/pjdh/rVxz6ceLzXHFzbIWIiWOKNFJ3eVFY4A6kuF/pFa3wvRVvTZks7hO6x7+PB2m+LyTpaxP2bFDLLIArMkYbSAgYFdbvkAkEARucZAqDsZLa57B5XlSWMyQvJo16o2AljJRVBGGR12z7fMAVx36dI5ouIQPlh/6aLQwJHrRs+rDDqGOf6hXTbHjxveDWV45zPHNBv1L/WBbScvvo77fj8KtegqlpXFJZxnPucq1qeRvdjSQ45jf9x8KYKc4I6/rVW8Gxrazb+Cv8v5CvPaCb+aI8xDxqd2SQocSSMsEJ+60riNWHkWL/wBNTTQ2dnxCC3tmjQyxsksCtkhkTtIpinMMVSRWbm2pCc4BqK1dRNYFyAnbnJOw1tbTCLJ8WOB+Ir1xXhuEW8tz6V3EoBKwSy626BUjMKDPjsAPA91bGkrjLR2Sn5z+nQpZJ+osHZFjrLRUrnlv+0YRJbGMsAjuZAygpks0a51gNtsyE9wG5scI4P2CtqcySuzNJIcjWWYkHRkhcDCgDkFxSf4aKhnJZveSWRKWXfqMHHQ7+R5/Km8lK+J+yfI1jz+SxNF65QxpVG3aSM3QHSvkP3O9X4W/hqeugH/jVDg/sDyp/XzexJeQRtxaVwIoojplnkWJGwDoXBeVwDtlYlcjO2rTnOcVJe8PayaJxLLLA7rFIJWEhjaQhY5FfAOkyFUZTkeuCMaTnPB0D8TkLf8As2kfZj/+iWTtW/8AgjXPn31xP074pcXnpCY0ZjouI4IlBOFEbKDt/MGYn9q29Boq/wAL8yWZc5ErbHv4O2yo9xcm3jkaJY0WSaRQpfMhIjjTWCASFZmbBIAUD2siG3V4biS2kdpMIs0LuFDtGxKurFAFJRwNwBtKmd9zxL6YJ54OOSSqzI2IZIWBIIAiUAqfBlYe412SfiourXhd6MCR3jUgd1xGyzJ5BlD/AOiO6pu0FUtI0ks4zn9Qja95YuD2bhxy5HyPP9/dV+6n0IzdwJ9/T51T4mPUPka14m2bYHvEefey1gaKxquS+g6yKxhbQSMFyCRqJALHcZIBOM9wrMfAGfee4mdu6J3tox4KsTBiP52Y1bsvZFYvePQQPEkjaWlbA5AKMH1nY7KpYBQTzZ1ApfTOUpvb3+pzLCXJcseHiJAgLsATvI7ytueWtyWI8zVbiHBe1bV21wm2NMcnZr54C5J8yRtypulVeKXqwxSSsQFRGYkkKNhndjsM8vfWp6XGV2VZFEVpcRuFMgniPMuFSVNtjlAEkHTGlSOeWreA6JcdG2943H6ipeG8UW4jEirImcZWRHidTgEqVcDlnmMjuNQ3Ptp/Ov51mNuF64wy5dDKiiitwAooooAKKKKACkVmdEsiHoxI8m3HyNPaV8ZsmJEqDLKMEfeXw8R+ppTVVepDgA4rFbuYhKxVy+IWR3jlDkb9myEMPVznpj2tqj4d6F2cVybrQ0lwf/dldpXGAFBGo4BwAM4zgVSWygnbtCCJcALKrESJpzjQeSjc5GMNn1gatJe3cWzxi5Xo8RSOT+qFyEJ8VcZ+6KVp1EoQ2Rm/dN4/48HEopvLRe9IvRy2vouzuYxIoOVOSrKe9WG4/I9a8+nALPhkUWTcNCkw0KzmVI5JMgP2agZOdgcMQWyANyGj+kEp2SzuS34+xiX3uZDgeQJ8KgitG1ie5dXkXPZomeyhyMEpndnI2MhwcZACgkG16myEXGUsL6J8v/H97I2J8pFq7vlaMMpyGGV2Iznlsd6ZW8WlFXuAHwG9LbKMyvrPsKcr+Ju/yH502qdFVsi5PyWiG1hU64ZFV1BKsrAMpXplTsRjBppw2whgUrDHHEpOSEVUBPeQo3PjVbitm2RKgywGGA+0PDxH98qXx8SuiSYxbOnQM0sTjbqwVwd/wilLK51zaT4774I4PUrJSL0wIkjhgBIllnj7MqcOnZsJJJVPQpGrb97gfawY/rd+2wjtI/xGaWXH+mIkz/uFS8O4X2btLLIZpmGkuQFCpnOiOMbImdzuSSASTgYvjqVWtzaz4S5/g4cMl+3hKIFLvIRn1nKljk9SqqNuXKl/FJM4Uc2IUe+p7u/Cg71Hwy1LN2rjH3Ae4/aP6UpVCV9mWWdLAzVQBjoBj3Um4W+klDzUlfgdqdUp4ralW7ZBnbDgdw5N7uvu7q0dXVvhx4AsXnCo5irHWjoCFkjd4pAGxqGtCMqcDKnI2BxkVX4L6G2dtM88cZM8hYtLIzSSEv7XrMds9cYzmprO/DAb1rfyXDFVhMaKQS8jgyEdypECMk89ROBjkc0nRq7Ir03LC/Pg4lBPnBj0o9ErS/QLcx69OdDAlXXPPDDp4HI8KrcH9EoLURhDK4hDCESSF1j151aFwFBOSNWCcEjODipYJbuN1WQxzxtsXVexdDjOWQsVdemVIIyPVO5qzdXoUc66u1du304yyn9GEYLOWitxWTI0jmxCjzO1Xb+11Qsg56dvNdx+VU+GW5du1YYA9gd+ftft/wCKbUxpKdtbz5O3yKuE3IZRTTAYFWAKkYIIyCDzBB2IpLe25hcyKP4bHLY+yT18j8qvW16GHOs6cZUTDtYPGenMX1XStpJNbjsZpmWKaVU9R4lXTHq0rjW5woA2FNPRSxSVpjO0k7wXGIzNLJKFBijkQhGOnUNZGrGfV51f4/wL6yUdZBHIgZclO1Rkk0lldNS5GVUggjGOoJFTcD4WLZGBfW7uZJGxoBbSqgKmTpUKqgDJ5czmtWfxCD0ySfzf3yGyG3GOcjWR6Wqdcyj7uWPu2HzNZu77oNydgBzNWbC00Ak7s27foB4Cs/S1Sss3vpB7FqiiitsgKKKKACiiigAooooAW3vBVYl0PZv1xupPiO/xHzqn2Vyn2A/irD8jg0+qBr2MfaX45/KlbaKpcyAVf+pOwix4llA/OpoODMTmZs/hXOn3nmflV9b6M/aHv2/Opwa5r01S5XIGAMcqzRRTYBS+74OrnUpKP3jkfNf1GKYUVEoqSwwEn1O5XlobxDY+RFH1W5boi+JbPyAp3RS34OrPQC614MAdTntGHLOyjyX96Y0UUxGEYLEUAUUUV2AruuCAktE2huo+yfd093wqtouV5x6vFWH6kGnbuAMkgDx2qH6/H94fM0pbRVJ5lwAqxctsI8eLMoHyOasW3Bd9Uraz90eyPPPP8qYR3SNyYHwzv8Klqa9NVHlcgFFFFNAYIpZNwMZzE3Znu5r8OYppUcs6r7RA8/2qucIyXzAKhaXI+4fHUR+YrZeHzt7TIg8Msf0FXf8AEo+8/wC1v2reO+jOwYZ8cj86VVGnzx/2BracPSPcZLHmx3P/AEPKrNFFOJKKwgCiiiugCiiigAooooAKjuJwi5P/AGT3CpKVO3aSn7qnSPP7R+O3upe+70obiTOh5fa2H3Ry9/easpZAdKnjgyMYyOVU7P0ajhkVoMxLuHjBJjcY2OhjhWBwdS7kZBznbIjCV+ZSZDeCV7MGq5haPdD5jofd091TcU4O87KpldIQDrSMlHkbOwMqnUEA6Lgk8zjYy2/DliQIobSM41M7nc59pyT86mVcqUpRfIKWTa2uQ4yNjyI6g1NSuQ9nIG6HZvI9fdzpoTWrp7vVhnySRXNyqLlvId5PcBSWTjJeURamViAdCK7FQc4MjqCEBwcZIzg86lSTtWMjHCjOnOwCjmTnl3k1pb8VU6mtraSYMQTIoiiRyAACJJWXtNgBqUEYAwaVsulZJxguF9ufzIfBbHDR138yTUV0ohQuXZFXmRqPM49kA53PdTGxdnTLxtE2SNLFGO3XMbMpB86r39+8baVt55ds6oxFpHPbLyKc+AHWlI02qXf6/uG5EVjxdXVW1K6N7MikFT54299M6SWVzbuXRFMUjFpHjdTG5Le0+hvaBPNlyM9d6u2EpBKHpuvl1Hup+i97/Tn9sh4L1LuMcUaJD2aGWTbSg8SAMnoMnn0AJ6VduJgilj0Gf+qR25llkMUIDTFQ8kjf5cIfIVmA3ZvVOmMc9O5Ublqbm5KFay2RJpLLJbOynZCZjGZTnGkOUXb1RhiCcHnjTnuFbcLkdi0c0WiRMZK5aJ1bOGjcjwIKn1lI6ggmKC/mkWOAEJcNPJbyOBkJ9XDNLKqtkesiqVByAZkzkA5vxGa3mWC4PaLJq7CfAUuVBZo5VUBRIFBYFQAwVtlK4Kj0F8oTnNefusfscerHKSNpbFT0qJJ2jOGyy/EjyPUeFWbqbFUHnzSMY2UvKY3GpyWRurAjI3BrNLOFT4JQ/wAy/Hcfr7zV27uNCM3cNvM7D51swsUobilrBBe3pB0J7XU/d/7qhdHsgCUkmdzhVQBmJwScsxCqoA5sQPfgVkTLDE0smSANTYGWYk7BVHNixAA6kgVet+DcQkUO0lvbk79l2T3BXweUTIC3fpGB0J50nVTdrptxXyr3wcTnGHYWsWpAWQoSN1YqSPAlCV+BqlxWYxneCR48ZZ00Np33zHq7RsDc6VO3fUx40YO1S8CxvFH2upNTJLFnTqjB9bVqIUx7kFlwSGBM9vwviEqhy8FrncRGJrh1B5a5BKi6u8KMD7x51Nfwq5za29e/By7o4IUkaLvZO7njy/amKOCARuDypYk8qym3uFVZdOtGTPZyoCAzKG3VlJUMhJxrUgkHaXh76WZOntL8dx+vxoplZTY6LuyxNSWUMKKKK0ACiiigAooooAwxxSrg49UHv3+NNqTcJbGVPNSVPuNZnxBPaiV2c1+mjjrQXCoiIWkt09dlVyqh5wwQMCFLFlOsYYdmMGvD+iPppf20ymGSWRRlniLM6MiDU+VOQAFBJYcgCc19Bcb9EbO9KG5hWUoCFOXUgHmMoRkZ7/1qPhn0ecOgJMUGjONQEs2lgpyA6F9LDIzhgRWro9fQqI1yXS9hSyqW7KOVfSb9IVy01xbMrwsjoiqszBUUKC5JiKiR2Y82yoXYAHJpH9Fssz8TtmJkZBJhjlioLRSaQx5DOk4z3Gu6ca+j/h11K009sryNjU2qRScDAyEYAnG2ee1VrfgHDuHmPSohBdjHqklMYkKEEgOxRXKZGTg4yB1q2zX0+k64xeWn0vYhVyzlsZcTX1T5Gs30x+rE9Sij/fgH86h4pONG2+RtjfOeWKm4rFi3YfdC/wDArn5CsHRJ7JscYWMI0YIBBGCDuMeVM4lpdw+TKiuace9Lre1llg4gLy4lWRWUCRlhaIysf8tZETBh0j2Thw3dXXw7S/iLGs4wV2z2I7IsdYePwNcJl+k7hOWCcLGkyROCRDkKhj1ryOzBW6/bNWV+k3gzdriylhLlQjRhF7MaVDEGN1II9Zhjwr0T+GJxxu/QV9Y6/c2yMVLKrFTqUkAlTjGQTyOCRkd9UZtpEP4gP92360h9B+JrctNNBJObXZI1md3w4di2kyEtgR9n9ojLt3CntwcyIPxD5bn8q8zfU6dSq85wOQlujkk40+Ix4uo/X9KSy8VNvYcZmQ6ZFb1SNiNVlbrGQfAnI8QaccejJhJH2SG9wO/yNIH4BHdK6u0qLKqpKI2CiRFOVDgqRsc4IwdyM42rWqvjpr/Un1jBM6HZXlCD6G5JSlpLKWbtLy6QM5JJ1WakHUdzvAR7qq8T4nNcelqIGYpFIEVcnSqx25LnHLmXPvrpMXo9bi2S2RSkcekx6GKsjI2pXV+YYNvnrk5zk1pwT0St7aaW4XXJcTf5k0pDOQcZA0qqqNhyAzgU5X8SrlCXvnH3E3U00b8QQ0sRDmrnGJ5WmZImiQRW7TytKjuo9fTGuUYFdWmU6sMRoGAaj4XMJow+kowLK6NjUjocOjY6gjn1GD1rL1UJQqVjXDNanUxxt8mLfaaPzI+KmrnGj6ijvdfyJ/SoIVzOoH2csfhgfM1Y40mYifukN7gd/kTVNCbokUTeW2UeNHTAsmCVhmgmcAZOiGdHc4HPSoL4/BXq7q2eZreSK4ZI1OtggR1mRl9UFiDheuV7/IhJYy5AqBPRyIZ7N7iBSSSkM8sUeSckiNThc/hx8aY+FfEIUQdU15yLXVOTyip6eOJLqEoC/wBSUXFwFGohPrNs4TA5sUhkkC8/4S/eGfW3sRuIo2guDGC0cgkjCOHjG5XLZGlh1FKIZbSzTRrigBJb15ArMzc2ZpG1OxPNiST31W/wGA+tDJNEr5bFvPJHGxbcsERtAJ6lQM8+dbC+JQWXJPAv6T8EvpFOsl9bRpu0CSySkfYWVNEanxc5YDuiJ7qhO0yeZH/E1PacPigUrGukElmJJZmY82d2JZmPexJ2qvCdU4/CCT79h+fyrzuo1P4rVqcVwuByuGyOBpRRRWmdBRRRQAUUUUAFJ+JwmN+1HsnAfwPIHyPL/wA04rBGdjVVtasjtYFEX+ELKpcgZCqVBbwBYgfEiq6+khHtWt4v+kJPnCzUTcIdDmEjH3D/APVv0PxqL69IuzRuP6Sw+IyKyvSnTw45B8krek33ba8Y93YMn/KUqo+NUp4Zbhla4RY4kbWsOoSM7gEK0zD1MLnIRdW+CTsBVj/EJG2WOQ/0kfMipYuGSSHMp0r90Hc+bDl7q7irJv5I49yMGthD2jhsYjT2egLDlgdw/am7oCCDuCMHyNCIAAAMAbACtq0aqlXHaiRDZOYnMbcxyPevQ/340h+kz0E/xGAPFj6xEDo6a15mMnoc7qTyJPfkexv+HrKB0Yeyw5j9x4Us+syQ7SKcfeG6n39PfSEoWaa31aiGlJYZxGy+iW7mWRopLd+yIDrrdJFJCnDROgZSNWNxzB586m//AA9dCfsDNbmUMoZUZ5CikAl3wgCqAcbkFjsAa7LeR2lxgzRQykbAuisQO4MRnHhW9vcQQLohSOMZ9mNVUE+Sjc1qS+ONwxGHzfoLrT88vgscK4bFZ28cEQwka4HeTzLHxJJJ86k4cmtzIeQyF8T1P6fGoobV5TlwUTu5M37D502RAAABgDYCs3TUSc/Vs7GvZGHQEEHcEYPka8/GDbsVILYBKchrHQZJAz03NeiqG6tFkXSw8u8HvB6GnL6VbHAZa6PMH6SbWNgkyXMEh5I8Dkn+Ux6g3mDU916cjSexidmC6sylbdAOWSHPaNj7qIxOPEVPd8KkClWRbiM/ZYKfijbH3Utj4XEhysVzEQCMRyXUQAOMgLG4AGw2A6VTUtPW/wDUhL7PK/Z/qVSU30y3FH2KmaaXSWYStI6uEvGUjso47cEsqoQAgGXJCnDAsGltJ2RJJJQFknlaZ0BBCFgqrHkcyqIgJHNgx61VsOFBSDFA+oDSrytIxVcY0q8zEquOi07suFaTrkOpun3V8u8+NMau+WriqoR2wX1Oa69ry+zbhVqVBdvafp3Ach+v/irrKCCDuDsffWaK6hBRjtRcIo8wPob2T7B7x3eYrb0ga4e1k+qSCObSShKhySFJCrk4BJwNRBx3dza4t1ddLDI/vcHoaVvw6aP/ACzrXuJ0sPfyPyrOs00oTVlaz7B4wfMM/FZ2YlpJC2vWSWbVrHJieeod/SuhfQ3dX73EvZy/wVAeUS6nRmZtgMHKuRqOofd3Br03Gvo7WWftVtky0olkDpIwY6SGAMTr6jEhiveuxGoivRejvo41tF2UMQjBYs7NhdTNzOkZIHQDoAB41uavWxs0+2uOZPw10KwqalyO76+AGBuTsB1NT8NtCikt7Tbt4dw936mtbLhoQ6mOt+89P5R0q7WTpdN6XzS7Gwooop4gKKKKACiiigAooqOecIpZuQ/vA8ahvAElQNfRj7Q92/5Ul4jeTNp0xs5dsKgOhBgElpZMHAAHcckgAGmdtZ+qNQAbAyAcgHG4BwMjPXArPt1m3/as/wB+hKJhfx/eHvyPzqcNnlvVc2gpRbXTiUoY3hbBZd1eORVYA4ZeRGRlSAfW2zviKta5Z3R6BnoKKgtrkOO4jmP76VPWhGSksogKKiuLgIMn3DqT3ClN/fOELssjDIAjhUuxLHA2G58ScAVVZdGDx234AYyWcOd0jz4hakggRfYVR/KAPyqjYxRSRrIhDKwyDjHnkHcEHIIO4IINStYDpsfh8xSL1yi+YE4L9FUFuHT2ssvzH71eVgRkbg0/VdG1ZiBmiil11eMzFIzjGzN49w/epssjXHdIguTXaL7TAHu5n4Deov8AE0/F/tNK7huyKqkMkzsCcLpAAGMl5ZGCjc7DJJ7sAmmscGQCVwcDI2OPDI2rPnrLMZUeGSbRXqMcBhnuOx+Bqekt7IVkCtA/ZkqolUo6gtjGqMHWoycasEDmcDerMc7RnDZKd53K/uKur1fKVixkgY0UA0U8AVDLeIpwWGe7mfgKpzXTSHShwvUjmfI9B41JBYAdKQu1qg9sVknBv/iafi/2mpYbtG2DDPdyPwO9Y+rDuqCexBpda+a/3InBeopfBdFDpc5HIMeY8Ce7xphWnVbGyOYkBRRRVpAUUUUAFFFFABSm5ftJtP2U282PM+7l8abCkXD51AeRjgZZmPduSaR1smoYXkklmnnJZYkSNF5zTZ0n+SJSCw/EzIO7NW+GW9xnMk0MqFfV0QmM5OMHV2zgjGendvUf1eO7iUsHUaicHCsCpZCCN8fa8RsQQQCMTcdCOtvbRdqynsz6whgiKpqCNNggNpGdCqxAxkDIzGm0+9bIx+bzx+//AIUynjnwXr+GXR/BMYfI3kDMuOuyMCT76VvPdxbyRxzp1MGpXH+jISG9z57lNZHpFcIFaa2QxmSSMm2mad1MRk1MYWiQlcRsfVLNjHqnlVgcLheVbmNvaAYlNOmQFNKktjJGkjYHB0oelW36X0Vixcfl+5EZ7uiKR9OmRc4wDuCCVPMEHcHHQ8iKZg0tlvUkMiA+tGcMCCOY5jPMcxkdQa3eUi1J69nj5YpbRycd0ZeOS/JAjGVy3QZCZ5Y7/ed6pejXHlKrb3EirdKWRkb1S5UthkBADAqAduW4IBGKacNTCjyq1cWepW0gCTB0NyKthgp1YOMam6H2m23NLVyVspKa78/T+CJZXKNhAkSuyocZaRgiklmO7EKNyxPdzNRcP4jHOGMZbKnS6ujxujYBw0bgMNiCNtwdqqei3G1aOOCZil0karJHKSsjlRgyJqwZEYgsGHfg4ORToWiKzsFAZyCx6nSoVc+QGK0J6VRi93ZUp5fBUlizVW0fQ+g8m5eB6/EflTCQUrvjgqe5gfnWZW3VasF3aLHE7kpHt7TEKPM9fcM0vnm7CAuq639VI1zjVJI6pGuegLsoJ6DJqfjB9eIeLH4AfvUPGmCxwyHZYrm3kc9AizKGY+Cg6ie5TTluLdTCuXWUcyeItoZwehI0AyXNyZ+ZkSV41Dfgt8mIIOisrbcyTvVez4jpScXBCvalhMwGFKhBIsoG+A0ZBx0YMu+Kz9K3HXtOFXMsTFZCFjRhsVMrqhIPQhSSD3gVyL6NUmm4ZxVpWkaNhAjMSWbQhYz6S2dxCxPvFem1WjqnBLCWMCMLJJno/QD0xueL3tyqym3jjQPCojjkGNen+LqGpiQRnSy9cV7OCd2aSGZQs0WnUFyUZXB0SJnfS2lhg7gow3wCb/oX6AWfDVf6srEyY1SO2tmA9kZAAA3zsBnPWq/EcHiTlfsWkav5vNIyA+IUOcdzjvpP4poqY6ZzjFJx6LKbJbsMzw2TYofs8v5Ty+G/yo4rMQoUc3OPd9r9vfUdttMfFD8iK04gf4yDuQ/Nv+qx42v8Nu8jhZtIAAKXpc/WtT2V4h0YVk0pLEW3PrYxIMjqrY2yM71B6ZTlbNgCR2jxREjYhZZVV9/FCR/VXOuKW/E7a/W6sFLo0aIVGChCDBR0JGBncHbGdiKj4fpo2Lc2k+cZ64Opwk4OSXnB2m3RiilwFbSNQU6gGxuAxAyM9cDyFJOMNKheSW4S1t0IAKqru2cDLvKpVcscBFUk/e3wLtr6TxtYm7cFAit2iZDMskZKtGDyJ1jSD1yp61yPiI4vxG/heeIwW8Uquqhl7NFVsk6gfXcgYz47YFPQ0ay3JpL+9FC3SeEmdXMkc0YeNldGGVZSCCPAj+9qm4bMSmDzU6fd0Pw/KvMeijaLm6iX2CscwHQOzOj4/mCqfME9a9Bw4/xJB4KfmazqI+jfsXTGLIOEnF+BlRRRWqVhRRRQAUUUUAFILWNdUkTgEamBB6gnI+RFP6UcYtirCZRnAw48Byb3dfDypTV1ucMrtAJfpB9Kxw2x/hYWV/4UA+7tu+Pwj5la+cprh3OWZmJJJySdyck79STn319J3FnJLOk6fV5VVAnZTBgObMcSLqA1EoTlD/kpvzzDFwSMCEScItZChJkZDbNrLI2dpEQ41Nqx0wO6tD4Xfp6qcSmtz7z/ACKXRk5cLg+b0kIOQSD4bV2L6D/TFjqsZWJwDJAT8ZEz8XHk9evteERp2RXg8AZGYsWNoNQYPgZXUdiVPL7JreXhlw7RErbW6xS9oBGXlfHalwudMarhXkjzg+rK21Ma3U6WymUHNZ8eefsc1wmpZwNr23jRnkA9dhgnJ8OS5wCdK5IG+kZ5VZntz9WK9ez+YGfzqtApmfP2FOT4kch+ppvWFpK5OLlPzx9h3jwJrXiCpFrIZgANkUuxJIACqOZJIHv3wN6u8K4wkpZdLxyJgtHIArgHOlsAkMpwcMpI2I5gilgBglKH2GyUPh1Hu5fCrV5adoY5EIWWNsqx5FGIEkbY30so9zKh6UlHbVNxmvuDy0NLvhsM2O1jSQBg4DKCNQBAYg8yAds8tu4VaeSqwkoaSmHq8xxk42chI1Kr85ZV72UfPf5VcuLgAVT4ahkcyH2VyF8TyJ93L3+FK1Rd1qLOlg244uAj/dfB8m2/MD41YtyGXBAIIwQdwQeYI7sVPPAHUq3IjBpNazNE3ZvzHI9GHQimtdU8qxAjXiPoTBcRdhJLc/V8giHtcxjT7IUspcKOihsDpinnCeGQ20KwwIscajAUePMknck9Sck0tvbZ5igEzRR7lxH6sjnbSBLzReedOGO24Gc6f4S8W9vNID1SZ5J428y5LofxKfNW5VZHWynFKc+f72VOtJ8Inj4I0Q0wXNzBH0jQwuijuTtonZF7lBwOgFSWtkkKkLk5JZmZi7uxxlnc7k7AeAAAwAAKUhu5cK/ZW6ZGpopXlkYD7KkxoI89W9Y45YO4lvLsk6V3Y8h/fSqNTqLbUq3LPt2dQgo84N+H+tK7dAAvvJz+nzrXiw0vG/TdT+Y/WrtlbdmgXmeZPeTz/vwrN5aiRCp2zyPcRyNOqj/R9M6F3EI4LhDbSMA0iagoYK+EYEOmeqsAeuMDO1eeb0bvEcRJcWr6gWXXrjk0qQC3ZKGDYyMkEDccs1NxvhnboFZR28La4skrk4wQHGCoddtQwQdLc1rzy8VikOTLK0+V0TMo7SFkDdnGWChQ3+ZlG9vMmQar0leIYz12sZw/r+QxQ7ctVvH99z3K8Bt47MWMsuTOX9YlUd5Se1ZkXvUgMAM4CjOeqKT0fvYyqGe0AZtCOxkVnOCcCHGC2ATpD9DS170SanuHDTyYVXX1Oz0HUggBJK6WAfmSWGTkAAQXvGFc67xw0hXRH2YYCFVwTIg3KNqVZGkPs4UZwN2s7+M5+3n29v8ABdHTaqnLXGe/59z1XDLOGzk7NpTJczgsSRglYgeSrkJGCxxk7ljuTTThIyZG6EhR/Tz/ADrxnolatJJNcFjLLOezWRsDMcRIZ8DZUL5wo20xpzJJPQLa3CKFHT5nqfeaXhTi5ybzjt+/t7LoSbbb3EtFFFOkBRRRQAUUUUAFFFFACm54MQS0JC96H2fcen5eVQC6mTZon9w1D4rmntFKWaSufICT6/IdhHIf6SPmRUkXDpJN5DoX7oOWPmRsKb0VzDR1xeeyTWOMKAAMAchW1FFOEEN3aLIulht07we8HvpM0E8PQyJ0K8/evP4Zp/RVNtEbewEScfTqcHx2objgOy5Y9yjJ+VO2QHmAfMZrKqByGPLak/8A58c9k5Yng4fJKcy+ov3c+sfPuHz8qcIgAAAwBsAKzRT1dUa1iJAVBd2ayLhh5EbEHvBqeirGk1hgJWsJ4/ZIkH+1vnt86Bczf/qf4U6opOWirk8kiZYLh+gQd7HJ/wBo/wCqYWdgsfLJY82PM/sPCrNFW16eFfSICiiimAK17YLKN9iOTDmP77qR33o+xjkiKLIkhJbThGLHB1/zggHVknIFeloqqdUZPPkDxFn6KRojK9u8zMMM8gBbnn1SMCMZwfUxuAee9WOC+hxi18/X9VmlKyPo6RgKMae/vO5zXr6KhVd5k3k6cpPtlThvDI4ECRqFAAHuAwB5Duq3RRVvRyFFFFSAUUUUAFFFFABRRRQAUUUUAFFFFABRRRQAUUUUAFFFFABRRRQAUUUUAFFFFABRRRQAUUUUAFFFFABRRRQAUUUUAFFFFABRRRQB/9k="/>
          <p:cNvSpPr>
            <a:spLocks noChangeAspect="1" noChangeArrowheads="1"/>
          </p:cNvSpPr>
          <p:nvPr/>
        </p:nvSpPr>
        <p:spPr bwMode="auto">
          <a:xfrm>
            <a:off x="215900" y="-727075"/>
            <a:ext cx="250507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Picture 20" descr="http://t0.gstatic.com/images?q=tbn:ANd9GcSfC_eCJokN-tx7vGXIlHdWPs3_wt4Kp1PLgDfN0OubPwKRJcRhR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286" y="4221089"/>
            <a:ext cx="231071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775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FF0000"/>
                </a:solidFill>
                <a:latin typeface="Arial Black" pitchFamily="34" charset="0"/>
              </a:rPr>
              <a:t>Основні компоненти характеру</a:t>
            </a:r>
            <a:endParaRPr lang="ru-RU" sz="3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4490" y="688431"/>
            <a:ext cx="877267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ru-RU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За </a:t>
            </a:r>
            <a:r>
              <a:rPr lang="ru-RU" b="1" dirty="0" err="1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Хатуейєм</a:t>
            </a:r>
            <a:r>
              <a:rPr lang="ru-RU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 і </a:t>
            </a:r>
            <a:r>
              <a:rPr lang="ru-RU" b="1" dirty="0" err="1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Маккинли</a:t>
            </a:r>
            <a:r>
              <a:rPr lang="ru-RU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 (ММ</a:t>
            </a:r>
            <a:r>
              <a:rPr lang="en-US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PI)</a:t>
            </a:r>
            <a:r>
              <a:rPr lang="uk-UA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0" algn="just">
              <a:spcBef>
                <a:spcPts val="600"/>
              </a:spcBef>
              <a:spcAft>
                <a:spcPts val="600"/>
              </a:spcAft>
            </a:pP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Характерологічні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властивості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за шкалами: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іпохондрії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Нs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),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депресії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(D),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істерії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(Ну),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психопатії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Рd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),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паранойяльноcті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(Ра),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психастенії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Рt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),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шизоїдности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Sc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),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гипоманії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Мa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). </a:t>
            </a:r>
          </a:p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uk-UA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За </a:t>
            </a:r>
            <a:r>
              <a:rPr lang="uk-UA" b="1" dirty="0" err="1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Кеттеллом</a:t>
            </a:r>
            <a:r>
              <a:rPr lang="uk-UA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Характерологічні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властивості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за шкалами: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замкнутість-товариськість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емоційна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стабільність-емоційна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нестабільність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підлеглість-домінантність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стримність-екпресивність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жорсткість-чутлитвість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тощо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uk-UA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За Леонгардом і </a:t>
            </a:r>
            <a:r>
              <a:rPr lang="uk-UA" b="1" dirty="0" err="1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Шмішеком</a:t>
            </a:r>
            <a:r>
              <a:rPr lang="uk-UA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Акцентуації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характеру: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гіпертимний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застрягаючий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емотив-ний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педантичний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тривожний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циклотимний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демонстратив-ний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збудливий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дистимний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екзальтований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типи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AutoShape 2" descr="data:image/jpeg;base64,/9j/4AAQSkZJRgABAQAAAQABAAD/2wCEAAkGBhISERQUExQUFBUWFRcWFhgXFxUUGBkYFBQXGhcaGRQXHCYeHBwjGRgZHy8gIygpLCwsFR4xNTAqNSYrLCkBCQoKDgwOGg8PGi8kHyQvLCwsLywsLCwsLCwsLCwsLCwwLC8sLCkuLCwpKSwsLCwsLCwsLCwsLCwqLCwpLCwsLP/AABEIAL8BBwMBIgACEQEDEQH/xAAcAAACAgMBAQAAAAAAAAAAAAAABQMEAQIHBgj/xABCEAACAQMCAwQGCAQGAQQDAAABAgMABBESIQUxQRNRYXEGIjKBkaEHFEJSYrHB0SNygvAVM4OSouHxJEOjwhdTdP/EABoBAAIDAQEAAAAAAAAAAAAAAAAEAQMFAgb/xAAwEQACAgEEAQIEBgEFAQAAAAAAAQIDEQQSITFBE2EFIlGBFHGhweHw0SMykbHxFf/aAAwDAQACEQMRAD8A6jRRRXmzUCiiorm5CLk+QHUnuFQ2kssCRnAGSQB47VWPEU6ZPkD+ZqqkLSHU/uHQeQ/WtOFzySEk27RR4yrOy6zuMZhG6ZG+5z3gHYZs9ZJ59NcL6kl0cQX8Q937VPHKG3BBqC6iYISiB2xspbQCf5sHHwqhaF3BJjeGRTggkMDsCCjjZ1IPh1BAIrmGsnjM1wA5oqva3WrY7MPmO8VYrShNTW5EBWksyqMsQP76CqnFuKpAmpjjoBuckkAbDc7kDA3JIAqrw3MoLssqnOP4qGNj5Kdwu/hyNUai/wBKOUsh7Fw8SHRWPuA/M0DiQ6qw+B/I1vIoRS2ktgE4UZY46AdTUFjeRzBtOoFTh0dWR1JGRqRhkZG4PI9CaQ/FXtbkuCeOi5DOreyc/n7xUlL57TG67EdRU9nd6sg7MOfj4inNPqlbw+GBZooqC6ugg7ydgO8/tTcpKKyyCV5ABkkAeO1VzxFOmo+QP61VMZILvlsAnABY7DOFUb58BuaOGSSPkvAYRsV1Ojsc/eVNlPLbJ51mz1knl1rhfUktDiKddQ8wf0qxHIGGQQR4VUvo3CExxiRtsKX7Mc9/W0n8qp2pZl16HhcEqytg7jxHqup5gjn4HIBDWTSzNcf3wA5oqC1utY7mHMfqPCp60oyUllEBVee+RDgnfuG5+HT31Xvrw57NDg/abu8B4/lRbWIApLUatVvbHlkm3+J9yN7yBWy8TH2lZfmPlU4hFYeAUn+MuXOCcEkcgYZBBHhW1LZICh1Jt39x86u284dcjyI7j3Vo6fUxuXuQS0UUU0QFFFFABRRRQAUpkftJj3J6o8/tH47e6mwpLwg5ye9mPzNIa6bjXheSUTcXumjhxFjtZGSGHIyO0lbSpI6hRlz4Ia34nwt7FBOJ5po1I+sLKQ/qMcNKmFGgpnUQPVKhts4Ixbpr4nbq3sx288yDvkLxxZ/pjdh/rVxz6ceLzXHFzbIWIiWOKNFJ3eVFY4A6kuF/pFa3wvRVvTZks7hO6x7+PB2m+LyTpaxP2bFDLLIArMkYbSAgYFdbvkAkEARucZAqDsZLa57B5XlSWMyQvJo16o2AljJRVBGGR12z7fMAVx36dI5ouIQPlh/6aLQwJHrRs+rDDqGOf6hXTbHjxveDWV45zPHNBv1L/WBbScvvo77fj8KtegqlpXFJZxnPucq1qeRvdjSQ45jf9x8KYKc4I6/rVW8Gxrazb+Cv8v5CvPaCb+aI8xDxqd2SQocSSMsEJ+60riNWHkWL/wBNTTQ2dnxCC3tmjQyxsksCtkhkTtIpinMMVSRWbm2pCc4BqK1dRNYFyAnbnJOw1tbTCLJ8WOB+Ir1xXhuEW8tz6V3EoBKwSy626BUjMKDPjsAPA91bGkrjLR2Sn5z+nQpZJ+osHZFjrLRUrnlv+0YRJbGMsAjuZAygpks0a51gNtsyE9wG5scI4P2CtqcySuzNJIcjWWYkHRkhcDCgDkFxSf4aKhnJZveSWRKWXfqMHHQ7+R5/Km8lK+J+yfI1jz+SxNF65QxpVG3aSM3QHSvkP3O9X4W/hqeugH/jVDg/sDyp/XzexJeQRtxaVwIoojplnkWJGwDoXBeVwDtlYlcjO2rTnOcVJe8PayaJxLLLA7rFIJWEhjaQhY5FfAOkyFUZTkeuCMaTnPB0D8TkLf8As2kfZj/+iWTtW/8AgjXPn31xP074pcXnpCY0ZjouI4IlBOFEbKDt/MGYn9q29Boq/wAL8yWZc5ErbHv4O2yo9xcm3jkaJY0WSaRQpfMhIjjTWCASFZmbBIAUD2siG3V4biS2kdpMIs0LuFDtGxKurFAFJRwNwBtKmd9zxL6YJ54OOSSqzI2IZIWBIIAiUAqfBlYe412SfiourXhd6MCR3jUgd1xGyzJ5BlD/AOiO6pu0FUtI0ks4zn9Qja95YuD2bhxy5HyPP9/dV+6n0IzdwJ9/T51T4mPUPka14m2bYHvEefey1gaKxquS+g6yKxhbQSMFyCRqJALHcZIBOM9wrMfAGfee4mdu6J3tox4KsTBiP52Y1bsvZFYvePQQPEkjaWlbA5AKMH1nY7KpYBQTzZ1ApfTOUpvb3+pzLCXJcseHiJAgLsATvI7ytueWtyWI8zVbiHBe1bV21wm2NMcnZr54C5J8yRtypulVeKXqwxSSsQFRGYkkKNhndjsM8vfWp6XGV2VZFEVpcRuFMgniPMuFSVNtjlAEkHTGlSOeWreA6JcdG2943H6ipeG8UW4jEirImcZWRHidTgEqVcDlnmMjuNQ3Ptp/Ov51mNuF64wy5dDKiiitwAooooAKKKKACkVmdEsiHoxI8m3HyNPaV8ZsmJEqDLKMEfeXw8R+ppTVVepDgA4rFbuYhKxVy+IWR3jlDkb9myEMPVznpj2tqj4d6F2cVybrQ0lwf/dldpXGAFBGo4BwAM4zgVSWygnbtCCJcALKrESJpzjQeSjc5GMNn1gatJe3cWzxi5Xo8RSOT+qFyEJ8VcZ+6KVp1EoQ2Rm/dN4/48HEopvLRe9IvRy2vouzuYxIoOVOSrKe9WG4/I9a8+nALPhkUWTcNCkw0KzmVI5JMgP2agZOdgcMQWyANyGj+kEp2SzuS34+xiX3uZDgeQJ8KgitG1ie5dXkXPZomeyhyMEpndnI2MhwcZACgkG16myEXGUsL6J8v/H97I2J8pFq7vlaMMpyGGV2Iznlsd6ZW8WlFXuAHwG9LbKMyvrPsKcr+Ju/yH502qdFVsi5PyWiG1hU64ZFV1BKsrAMpXplTsRjBppw2whgUrDHHEpOSEVUBPeQo3PjVbitm2RKgywGGA+0PDxH98qXx8SuiSYxbOnQM0sTjbqwVwd/wilLK51zaT4774I4PUrJSL0wIkjhgBIllnj7MqcOnZsJJJVPQpGrb97gfawY/rd+2wjtI/xGaWXH+mIkz/uFS8O4X2btLLIZpmGkuQFCpnOiOMbImdzuSSASTgYvjqVWtzaz4S5/g4cMl+3hKIFLvIRn1nKljk9SqqNuXKl/FJM4Uc2IUe+p7u/Cg71Hwy1LN2rjH3Ae4/aP6UpVCV9mWWdLAzVQBjoBj3Um4W+klDzUlfgdqdUp4ralW7ZBnbDgdw5N7uvu7q0dXVvhx4AsXnCo5irHWjoCFkjd4pAGxqGtCMqcDKnI2BxkVX4L6G2dtM88cZM8hYtLIzSSEv7XrMds9cYzmprO/DAb1rfyXDFVhMaKQS8jgyEdypECMk89ROBjkc0nRq7Ir03LC/Pg4lBPnBj0o9ErS/QLcx69OdDAlXXPPDDp4HI8KrcH9EoLURhDK4hDCESSF1j151aFwFBOSNWCcEjODipYJbuN1WQxzxtsXVexdDjOWQsVdemVIIyPVO5qzdXoUc66u1du304yyn9GEYLOWitxWTI0jmxCjzO1Xb+11Qsg56dvNdx+VU+GW5du1YYA9gd+ftft/wCKbUxpKdtbz5O3yKuE3IZRTTAYFWAKkYIIyCDzBB2IpLe25hcyKP4bHLY+yT18j8qvW16GHOs6cZUTDtYPGenMX1XStpJNbjsZpmWKaVU9R4lXTHq0rjW5woA2FNPRSxSVpjO0k7wXGIzNLJKFBijkQhGOnUNZGrGfV51f4/wL6yUdZBHIgZclO1Rkk0lldNS5GVUggjGOoJFTcD4WLZGBfW7uZJGxoBbSqgKmTpUKqgDJ5czmtWfxCD0ySfzf3yGyG3GOcjWR6Wqdcyj7uWPu2HzNZu77oNydgBzNWbC00Ak7s27foB4Cs/S1Sss3vpB7FqiiitsgKKKKACiiigAooooAW3vBVYl0PZv1xupPiO/xHzqn2Vyn2A/irD8jg0+qBr2MfaX45/KlbaKpcyAVf+pOwix4llA/OpoODMTmZs/hXOn3nmflV9b6M/aHv2/Opwa5r01S5XIGAMcqzRRTYBS+74OrnUpKP3jkfNf1GKYUVEoqSwwEn1O5XlobxDY+RFH1W5boi+JbPyAp3RS34OrPQC614MAdTntGHLOyjyX96Y0UUxGEYLEUAUUUV2AruuCAktE2huo+yfd093wqtouV5x6vFWH6kGnbuAMkgDx2qH6/H94fM0pbRVJ5lwAqxctsI8eLMoHyOasW3Bd9Uraz90eyPPPP8qYR3SNyYHwzv8Klqa9NVHlcgFFFFNAYIpZNwMZzE3Znu5r8OYppUcs6r7RA8/2qucIyXzAKhaXI+4fHUR+YrZeHzt7TIg8Msf0FXf8AEo+8/wC1v2reO+jOwYZ8cj86VVGnzx/2BracPSPcZLHmx3P/AEPKrNFFOJKKwgCiiiugCiiigAooooAKjuJwi5P/AGT3CpKVO3aSn7qnSPP7R+O3upe+70obiTOh5fa2H3Ry9/easpZAdKnjgyMYyOVU7P0ajhkVoMxLuHjBJjcY2OhjhWBwdS7kZBznbIjCV+ZSZDeCV7MGq5haPdD5jofd091TcU4O87KpldIQDrSMlHkbOwMqnUEA6Lgk8zjYy2/DliQIobSM41M7nc59pyT86mVcqUpRfIKWTa2uQ4yNjyI6g1NSuQ9nIG6HZvI9fdzpoTWrp7vVhnySRXNyqLlvId5PcBSWTjJeURamViAdCK7FQc4MjqCEBwcZIzg86lSTtWMjHCjOnOwCjmTnl3k1pb8VU6mtraSYMQTIoiiRyAACJJWXtNgBqUEYAwaVsulZJxguF9ufzIfBbHDR138yTUV0ohQuXZFXmRqPM49kA53PdTGxdnTLxtE2SNLFGO3XMbMpB86r39+8baVt55ds6oxFpHPbLyKc+AHWlI02qXf6/uG5EVjxdXVW1K6N7MikFT54299M6SWVzbuXRFMUjFpHjdTG5Le0+hvaBPNlyM9d6u2EpBKHpuvl1Hup+i97/Tn9sh4L1LuMcUaJD2aGWTbSg8SAMnoMnn0AJ6VduJgilj0Gf+qR25llkMUIDTFQ8kjf5cIfIVmA3ZvVOmMc9O5Ublqbm5KFay2RJpLLJbOynZCZjGZTnGkOUXb1RhiCcHnjTnuFbcLkdi0c0WiRMZK5aJ1bOGjcjwIKn1lI6ggmKC/mkWOAEJcNPJbyOBkJ9XDNLKqtkesiqVByAZkzkA5vxGa3mWC4PaLJq7CfAUuVBZo5VUBRIFBYFQAwVtlK4Kj0F8oTnNefusfscerHKSNpbFT0qJJ2jOGyy/EjyPUeFWbqbFUHnzSMY2UvKY3GpyWRurAjI3BrNLOFT4JQ/wAy/Hcfr7zV27uNCM3cNvM7D51swsUobilrBBe3pB0J7XU/d/7qhdHsgCUkmdzhVQBmJwScsxCqoA5sQPfgVkTLDE0smSANTYGWYk7BVHNixAA6kgVet+DcQkUO0lvbk79l2T3BXweUTIC3fpGB0J50nVTdrptxXyr3wcTnGHYWsWpAWQoSN1YqSPAlCV+BqlxWYxneCR48ZZ00Np33zHq7RsDc6VO3fUx40YO1S8CxvFH2upNTJLFnTqjB9bVqIUx7kFlwSGBM9vwviEqhy8FrncRGJrh1B5a5BKi6u8KMD7x51Nfwq5za29e/By7o4IUkaLvZO7njy/amKOCARuDypYk8qym3uFVZdOtGTPZyoCAzKG3VlJUMhJxrUgkHaXh76WZOntL8dx+vxoplZTY6LuyxNSWUMKKKK0ACiiigAooooAwxxSrg49UHv3+NNqTcJbGVPNSVPuNZnxBPaiV2c1+mjjrQXCoiIWkt09dlVyqh5wwQMCFLFlOsYYdmMGvD+iPppf20ymGSWRRlniLM6MiDU+VOQAFBJYcgCc19Bcb9EbO9KG5hWUoCFOXUgHmMoRkZ7/1qPhn0ecOgJMUGjONQEs2lgpyA6F9LDIzhgRWro9fQqI1yXS9hSyqW7KOVfSb9IVy01xbMrwsjoiqszBUUKC5JiKiR2Y82yoXYAHJpH9Fssz8TtmJkZBJhjlioLRSaQx5DOk4z3Gu6ca+j/h11K009sryNjU2qRScDAyEYAnG2ee1VrfgHDuHmPSohBdjHqklMYkKEEgOxRXKZGTg4yB1q2zX0+k64xeWn0vYhVyzlsZcTX1T5Gs30x+rE9Sij/fgH86h4pONG2+RtjfOeWKm4rFi3YfdC/wDArn5CsHRJ7JscYWMI0YIBBGCDuMeVM4lpdw+TKiuace9Lre1llg4gLy4lWRWUCRlhaIysf8tZETBh0j2Thw3dXXw7S/iLGs4wV2z2I7IsdYePwNcJl+k7hOWCcLGkyROCRDkKhj1ryOzBW6/bNWV+k3gzdriylhLlQjRhF7MaVDEGN1II9Zhjwr0T+GJxxu/QV9Y6/c2yMVLKrFTqUkAlTjGQTyOCRkd9UZtpEP4gP92360h9B+JrctNNBJObXZI1md3w4di2kyEtgR9n9ojLt3CntwcyIPxD5bn8q8zfU6dSq85wOQlujkk40+Ix4uo/X9KSy8VNvYcZmQ6ZFb1SNiNVlbrGQfAnI8QaccejJhJH2SG9wO/yNIH4BHdK6u0qLKqpKI2CiRFOVDgqRsc4IwdyM42rWqvjpr/Un1jBM6HZXlCD6G5JSlpLKWbtLy6QM5JJ1WakHUdzvAR7qq8T4nNcelqIGYpFIEVcnSqx25LnHLmXPvrpMXo9bi2S2RSkcekx6GKsjI2pXV+YYNvnrk5zk1pwT0St7aaW4XXJcTf5k0pDOQcZA0qqqNhyAzgU5X8SrlCXvnH3E3U00b8QQ0sRDmrnGJ5WmZImiQRW7TytKjuo9fTGuUYFdWmU6sMRoGAaj4XMJow+kowLK6NjUjocOjY6gjn1GD1rL1UJQqVjXDNanUxxt8mLfaaPzI+KmrnGj6ijvdfyJ/SoIVzOoH2csfhgfM1Y40mYifukN7gd/kTVNCbokUTeW2UeNHTAsmCVhmgmcAZOiGdHc4HPSoL4/BXq7q2eZreSK4ZI1OtggR1mRl9UFiDheuV7/IhJYy5AqBPRyIZ7N7iBSSSkM8sUeSckiNThc/hx8aY+FfEIUQdU15yLXVOTyip6eOJLqEoC/wBSUXFwFGohPrNs4TA5sUhkkC8/4S/eGfW3sRuIo2guDGC0cgkjCOHjG5XLZGlh1FKIZbSzTRrigBJb15ArMzc2ZpG1OxPNiST31W/wGA+tDJNEr5bFvPJHGxbcsERtAJ6lQM8+dbC+JQWXJPAv6T8EvpFOsl9bRpu0CSySkfYWVNEanxc5YDuiJ7qhO0yeZH/E1PacPigUrGukElmJJZmY82d2JZmPexJ2qvCdU4/CCT79h+fyrzuo1P4rVqcVwuByuGyOBpRRRWmdBRRRQAUUUUAFJ+JwmN+1HsnAfwPIHyPL/wA04rBGdjVVtasjtYFEX+ELKpcgZCqVBbwBYgfEiq6+khHtWt4v+kJPnCzUTcIdDmEjH3D/APVv0PxqL69IuzRuP6Sw+IyKyvSnTw45B8krek33ba8Y93YMn/KUqo+NUp4Zbhla4RY4kbWsOoSM7gEK0zD1MLnIRdW+CTsBVj/EJG2WOQ/0kfMipYuGSSHMp0r90Hc+bDl7q7irJv5I49yMGthD2jhsYjT2egLDlgdw/am7oCCDuCMHyNCIAAAMAbACtq0aqlXHaiRDZOYnMbcxyPevQ/340h+kz0E/xGAPFj6xEDo6a15mMnoc7qTyJPfkexv+HrKB0Yeyw5j9x4Us+syQ7SKcfeG6n39PfSEoWaa31aiGlJYZxGy+iW7mWRopLd+yIDrrdJFJCnDROgZSNWNxzB586m//AA9dCfsDNbmUMoZUZ5CikAl3wgCqAcbkFjsAa7LeR2lxgzRQykbAuisQO4MRnHhW9vcQQLohSOMZ9mNVUE+Sjc1qS+ONwxGHzfoLrT88vgscK4bFZ28cEQwka4HeTzLHxJJJ86k4cmtzIeQyF8T1P6fGoobV5TlwUTu5M37D502RAAABgDYCs3TUSc/Vs7GvZGHQEEHcEYPka8/GDbsVILYBKchrHQZJAz03NeiqG6tFkXSw8u8HvB6GnL6VbHAZa6PMH6SbWNgkyXMEh5I8Dkn+Ux6g3mDU916cjSexidmC6sylbdAOWSHPaNj7qIxOPEVPd8KkClWRbiM/ZYKfijbH3Utj4XEhysVzEQCMRyXUQAOMgLG4AGw2A6VTUtPW/wDUhL7PK/Z/qVSU30y3FH2KmaaXSWYStI6uEvGUjso47cEsqoQAgGXJCnDAsGltJ2RJJJQFknlaZ0BBCFgqrHkcyqIgJHNgx61VsOFBSDFA+oDSrytIxVcY0q8zEquOi07suFaTrkOpun3V8u8+NMau+WriqoR2wX1Oa69ry+zbhVqVBdvafp3Ach+v/irrKCCDuDsffWaK6hBRjtRcIo8wPob2T7B7x3eYrb0ga4e1k+qSCObSShKhySFJCrk4BJwNRBx3dza4t1ddLDI/vcHoaVvw6aP/ACzrXuJ0sPfyPyrOs00oTVlaz7B4wfMM/FZ2YlpJC2vWSWbVrHJieeod/SuhfQ3dX73EvZy/wVAeUS6nRmZtgMHKuRqOofd3Br03Gvo7WWftVtky0olkDpIwY6SGAMTr6jEhiveuxGoivRejvo41tF2UMQjBYs7NhdTNzOkZIHQDoAB41uavWxs0+2uOZPw10KwqalyO76+AGBuTsB1NT8NtCikt7Tbt4dw936mtbLhoQ6mOt+89P5R0q7WTpdN6XzS7Gwooop4gKKKKACiiigAooqOecIpZuQ/vA8ahvAElQNfRj7Q92/5Ul4jeTNp0xs5dsKgOhBgElpZMHAAHcckgAGmdtZ+qNQAbAyAcgHG4BwMjPXArPt1m3/as/wB+hKJhfx/eHvyPzqcNnlvVc2gpRbXTiUoY3hbBZd1eORVYA4ZeRGRlSAfW2zviKta5Z3R6BnoKKgtrkOO4jmP76VPWhGSksogKKiuLgIMn3DqT3ClN/fOELssjDIAjhUuxLHA2G58ScAVVZdGDx234AYyWcOd0jz4hakggRfYVR/KAPyqjYxRSRrIhDKwyDjHnkHcEHIIO4IINStYDpsfh8xSL1yi+YE4L9FUFuHT2ssvzH71eVgRkbg0/VdG1ZiBmiil11eMzFIzjGzN49w/epssjXHdIguTXaL7TAHu5n4Deov8AE0/F/tNK7huyKqkMkzsCcLpAAGMl5ZGCjc7DJJ7sAmmscGQCVwcDI2OPDI2rPnrLMZUeGSbRXqMcBhnuOx+Bqekt7IVkCtA/ZkqolUo6gtjGqMHWoycasEDmcDerMc7RnDZKd53K/uKur1fKVixkgY0UA0U8AVDLeIpwWGe7mfgKpzXTSHShwvUjmfI9B41JBYAdKQu1qg9sVknBv/iafi/2mpYbtG2DDPdyPwO9Y+rDuqCexBpda+a/3InBeopfBdFDpc5HIMeY8Ce7xphWnVbGyOYkBRRRVpAUUUUAFFFFABSm5ftJtP2U282PM+7l8abCkXD51AeRjgZZmPduSaR1smoYXkklmnnJZYkSNF5zTZ0n+SJSCw/EzIO7NW+GW9xnMk0MqFfV0QmM5OMHV2zgjGendvUf1eO7iUsHUaicHCsCpZCCN8fa8RsQQQCMTcdCOtvbRdqynsz6whgiKpqCNNggNpGdCqxAxkDIzGm0+9bIx+bzx+//AIUynjnwXr+GXR/BMYfI3kDMuOuyMCT76VvPdxbyRxzp1MGpXH+jISG9z57lNZHpFcIFaa2QxmSSMm2mad1MRk1MYWiQlcRsfVLNjHqnlVgcLheVbmNvaAYlNOmQFNKktjJGkjYHB0oelW36X0Vixcfl+5EZ7uiKR9OmRc4wDuCCVPMEHcHHQ8iKZg0tlvUkMiA+tGcMCCOY5jPMcxkdQa3eUi1J69nj5YpbRycd0ZeOS/JAjGVy3QZCZ5Y7/ed6pejXHlKrb3EirdKWRkb1S5UthkBADAqAduW4IBGKacNTCjyq1cWepW0gCTB0NyKthgp1YOMam6H2m23NLVyVspKa78/T+CJZXKNhAkSuyocZaRgiklmO7EKNyxPdzNRcP4jHOGMZbKnS6ujxujYBw0bgMNiCNtwdqqei3G1aOOCZil0karJHKSsjlRgyJqwZEYgsGHfg4ORToWiKzsFAZyCx6nSoVc+QGK0J6VRi93ZUp5fBUlizVW0fQ+g8m5eB6/EflTCQUrvjgqe5gfnWZW3VasF3aLHE7kpHt7TEKPM9fcM0vnm7CAuq639VI1zjVJI6pGuegLsoJ6DJqfjB9eIeLH4AfvUPGmCxwyHZYrm3kc9AizKGY+Cg6ie5TTluLdTCuXWUcyeItoZwehI0AyXNyZ+ZkSV41Dfgt8mIIOisrbcyTvVez4jpScXBCvalhMwGFKhBIsoG+A0ZBx0YMu+Kz9K3HXtOFXMsTFZCFjRhsVMrqhIPQhSSD3gVyL6NUmm4ZxVpWkaNhAjMSWbQhYz6S2dxCxPvFem1WjqnBLCWMCMLJJno/QD0xueL3tyqym3jjQPCojjkGNen+LqGpiQRnSy9cV7OCd2aSGZQs0WnUFyUZXB0SJnfS2lhg7gow3wCb/oX6AWfDVf6srEyY1SO2tmA9kZAAA3zsBnPWq/EcHiTlfsWkav5vNIyA+IUOcdzjvpP4poqY6ZzjFJx6LKbJbsMzw2TYofs8v5Ty+G/yo4rMQoUc3OPd9r9vfUdttMfFD8iK04gf4yDuQ/Nv+qx42v8Nu8jhZtIAAKXpc/WtT2V4h0YVk0pLEW3PrYxIMjqrY2yM71B6ZTlbNgCR2jxREjYhZZVV9/FCR/VXOuKW/E7a/W6sFLo0aIVGChCDBR0JGBncHbGdiKj4fpo2Lc2k+cZ64Opwk4OSXnB2m3RiilwFbSNQU6gGxuAxAyM9cDyFJOMNKheSW4S1t0IAKqru2cDLvKpVcscBFUk/e3wLtr6TxtYm7cFAit2iZDMskZKtGDyJ1jSD1yp61yPiI4vxG/heeIwW8Uquqhl7NFVsk6gfXcgYz47YFPQ0ay3JpL+9FC3SeEmdXMkc0YeNldGGVZSCCPAj+9qm4bMSmDzU6fd0Pw/KvMeijaLm6iX2CscwHQOzOj4/mCqfME9a9Bw4/xJB4KfmazqI+jfsXTGLIOEnF+BlRRRWqVhRRRQAUUUUAFILWNdUkTgEamBB6gnI+RFP6UcYtirCZRnAw48Byb3dfDypTV1ucMrtAJfpB9Kxw2x/hYWV/4UA+7tu+Pwj5la+cprh3OWZmJJJySdyck79STn319J3FnJLOk6fV5VVAnZTBgObMcSLqA1EoTlD/kpvzzDFwSMCEScItZChJkZDbNrLI2dpEQ41Nqx0wO6tD4Xfp6qcSmtz7z/ACKXRk5cLg+b0kIOQSD4bV2L6D/TFjqsZWJwDJAT8ZEz8XHk9evteERp2RXg8AZGYsWNoNQYPgZXUdiVPL7JreXhlw7RErbW6xS9oBGXlfHalwudMarhXkjzg+rK21Ma3U6WymUHNZ8eefsc1wmpZwNr23jRnkA9dhgnJ8OS5wCdK5IG+kZ5VZntz9WK9ez+YGfzqtApmfP2FOT4kch+ppvWFpK5OLlPzx9h3jwJrXiCpFrIZgANkUuxJIACqOZJIHv3wN6u8K4wkpZdLxyJgtHIArgHOlsAkMpwcMpI2I5gilgBglKH2GyUPh1Hu5fCrV5adoY5EIWWNsqx5FGIEkbY30so9zKh6UlHbVNxmvuDy0NLvhsM2O1jSQBg4DKCNQBAYg8yAds8tu4VaeSqwkoaSmHq8xxk42chI1Kr85ZV72UfPf5VcuLgAVT4ahkcyH2VyF8TyJ93L3+FK1Rd1qLOlg244uAj/dfB8m2/MD41YtyGXBAIIwQdwQeYI7sVPPAHUq3IjBpNazNE3ZvzHI9GHQimtdU8qxAjXiPoTBcRdhJLc/V8giHtcxjT7IUspcKOihsDpinnCeGQ20KwwIscajAUePMknck9Sck0tvbZ5igEzRR7lxH6sjnbSBLzReedOGO24Gc6f4S8W9vNID1SZ5J428y5LofxKfNW5VZHWynFKc+f72VOtJ8Inj4I0Q0wXNzBH0jQwuijuTtonZF7lBwOgFSWtkkKkLk5JZmZi7uxxlnc7k7AeAAAwAAKUhu5cK/ZW6ZGpopXlkYD7KkxoI89W9Y45YO4lvLsk6V3Y8h/fSqNTqLbUq3LPt2dQgo84N+H+tK7dAAvvJz+nzrXiw0vG/TdT+Y/WrtlbdmgXmeZPeTz/vwrN5aiRCp2zyPcRyNOqj/R9M6F3EI4LhDbSMA0iagoYK+EYEOmeqsAeuMDO1eeb0bvEcRJcWr6gWXXrjk0qQC3ZKGDYyMkEDccs1NxvhnboFZR28La4skrk4wQHGCoddtQwQdLc1rzy8VikOTLK0+V0TMo7SFkDdnGWChQ3+ZlG9vMmQar0leIYz12sZw/r+QxQ7ctVvH99z3K8Bt47MWMsuTOX9YlUd5Se1ZkXvUgMAM4CjOeqKT0fvYyqGe0AZtCOxkVnOCcCHGC2ATpD9DS170SanuHDTyYVXX1Oz0HUggBJK6WAfmSWGTkAAQXvGFc67xw0hXRH2YYCFVwTIg3KNqVZGkPs4UZwN2s7+M5+3n29v8ABdHTaqnLXGe/59z1XDLOGzk7NpTJczgsSRglYgeSrkJGCxxk7ljuTTThIyZG6EhR/Tz/ADrxnolatJJNcFjLLOezWRsDMcRIZ8DZUL5wo20xpzJJPQLa3CKFHT5nqfeaXhTi5ybzjt+/t7LoSbbb3EtFFFOkBRRRQAUUUUAFFFFACm54MQS0JC96H2fcen5eVQC6mTZon9w1D4rmntFKWaSufICT6/IdhHIf6SPmRUkXDpJN5DoX7oOWPmRsKb0VzDR1xeeyTWOMKAAMAchW1FFOEEN3aLIulht07we8HvpM0E8PQyJ0K8/evP4Zp/RVNtEbewEScfTqcHx2objgOy5Y9yjJ+VO2QHmAfMZrKqByGPLak/8A58c9k5Yng4fJKcy+ov3c+sfPuHz8qcIgAAAwBsAKzRT1dUa1iJAVBd2ayLhh5EbEHvBqeirGk1hgJWsJ4/ZIkH+1vnt86Bczf/qf4U6opOWirk8kiZYLh+gQd7HJ/wBo/wCqYWdgsfLJY82PM/sPCrNFW16eFfSICiiimAK17YLKN9iOTDmP77qR33o+xjkiKLIkhJbThGLHB1/zggHVknIFeloqqdUZPPkDxFn6KRojK9u8zMMM8gBbnn1SMCMZwfUxuAee9WOC+hxi18/X9VmlKyPo6RgKMae/vO5zXr6KhVd5k3k6cpPtlThvDI4ECRqFAAHuAwB5Duq3RRVvRyFFFFSAUUUUAFFFFABRRRQAUUUUAFFFFABRRRQAUUUUAFFFFABRRRQAUUUUAFFFFABRRRQAUUUUAFFFFABRRRQAUUUUAFFFFABRRRQB/9k="/>
          <p:cNvSpPr>
            <a:spLocks noChangeAspect="1" noChangeArrowheads="1"/>
          </p:cNvSpPr>
          <p:nvPr/>
        </p:nvSpPr>
        <p:spPr bwMode="auto">
          <a:xfrm>
            <a:off x="63500" y="-879475"/>
            <a:ext cx="250507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9940" name="Picture 4" descr="http://ukrtvir.info/wp-content/uploads/2011/03/smile_ukrtvir.info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4303" y="2633722"/>
            <a:ext cx="2829697" cy="2438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data:image/jpeg;base64,/9j/4AAQSkZJRgABAQAAAQABAAD/2wCEAAkGBhQREBQUExQWFRUWFhcYFxQYFhkYFxgWGBgeGBcYFxgYHSYiFxwjGhcYIC8gIycpLiwsGB4xNTAqNSYrLCoBCQoKDgwOGg8PGiwiHxwsLCwsKiwpLywsKSksLCwpLCksLCwsLCwpLCwsKSkpKSwpLCwsLCkpLCksLCwpLDUsLP/AABEIAL8BCAMBIgACEQEDEQH/xAAbAAACAwEBAQAAAAAAAAAAAAAABgMEBQIBB//EAEQQAAIBAgQCBQgJAQcEAwEAAAECEQADBBIhMQVBBhMiUWEHFzJxc4GR0jM0QlOSk6GxshQjUnKCwdHwJGLi8RVDohb/xAAYAQADAQEAAAAAAAAAAAAAAAAAAgMBBP/EACMRAAICAQUBAQEAAwAAAAAAAAABAhEDEiExMlETQSJhcYH/2gAMAwEAAhEDEQA/AKPRHo1axVu41wvKsAMrAaFZ1kGt7zf4bvu/jHy1W8nH0N72i/xpuriQ05PULXm/w3fd/GPlo83+G77v4x8tMtFbQmqXoteb/Dd938Y+Wjzf4bvu/jHy0y0UUGqXoteb/Dd938Y+WvD0Aww53Pxr8tM1cf0xugrDqpBi4MsSN9Jze8Abb1jpBql6K46FYQzD3GgEnKwaANyQqGAJGp76lHk/w0TN315x8tPQQLcQ3CHdBpdMBypEGcsSp3iIkDuFTHguHIyhAkDQoSpA8CDqPAyKxSTGuXogeb/Dd938Y+Wjzf4bvu/jHy02vwm8gOnWATqpBaJ0lYEmN8o9QqrauBhIMj/bQjwIOkcqYzVL0XPN/hu+7+MfLR5v8N33fxj5aZaKKM1S9Frzf4bvu/jHy0eb/Dd938Y+WmWiig1S9Frzf4bvu/jHy0eb/Dd938Y+WmWiig1S9Frzf4bvu/jHy0eb/Dd938Y+WmWiig1S9Frzf4bvu/jHy0eb/Dd938Y+WmWiig1S9Frzf4bvu/jHy0eb/Dd938Y+WmWiig1y9FrzfYbvu/jHy1A3QzBjdro2jtatMxkGTt7H0Z2NMvUi5dVWWRB5AzI1OaZSCBBXtSdwJmXiPFhh7pFu2Gu5UhgNOrX/AOsMdQAuugOpE86Ryo1SkxUudC8MpXOuJQNOUtAzRvCRn/8AzUj9BMOollxKrp2mBVdTAksgjU84ph//AKW5nVv7QWi4LHL2tVIKlIMgNBzDu512nSoMbYeBLMrh10Vh6B1kQf8AXlBrNQz1IWbfQrBsYW4xPcLqE/ACpvN/hu+7+MfLWvxXjSljbKOIcC3ctlCpc+jIJA9LSCCAeYq3YnKuaM0DNG0xrHhNMnYrlJC75v8ADd938Y+Wjzf4bvu/jHy0y0U1GapeiD0q6K2cNYD2y851XtMCIIPcB3UVs+UD6oPap+zUUrOjG21uVvJx9De9ov8AGm6lHycfQ3vaL/Gm6mRCfZhRRRQIFFFVuJYnq7TMN9APWxCj9TQalZ7isSB2QQXb0UzKrN35Z8J1iKvYTLhkLhSWOZypZczMFJyyNJgHUbxJnevnj4gPeFvKGDTmMS0hSc0+711sXuKu+Hso7aqn9rprnUwDm5ysk+vxipOVlniaOMTi2uE9p8svlkgMEcyQSORESJIrUwXSS4nbaGUIEzLqoYNqzAHmpOq/3RpVrhXRlcua8zAn7KKsr63YHXwHxNc4vhqWb+UHMroGDELmGrAqxUCRoCJ13pUN/D2Nu30kTqRcDAqHyFp0jNkDT3SR7jWbxB1S6ChMvci4h1AZgTmDHVSY9E6HXLBEHMfhYIdVY5SRntgiCw230B2/Sar8GR3a4GZiqCyoBiQUZnyEkZhlOX4xTKxJ42lZvUUUVUiFFFFABRRRQAUUUUAFFFFABRRRQBxYnrgQRCjtAkgyZyQJ1Oje4msvieKb+raZ05M7QZGrKHgLIA2kGN6zMTxk9ct3OtvlbJtqwg7G4SJgzyKxPfqfcdjCXL3hsQTbzSAJkqG5qdYnvjwqMnudEINOzXwPCb1/+0UIinZmcrmHeoClmHcxyzyEa15ftgZ0cKzJOYLrMbET3jUT3xWPg+lOKxmJ6jD5A8Ewx0ECYZtYJA07IHjVPD3r+JdgWOcrDeiNJiJUDuj3Uzi0ra5GhKTZu3cK94FLK5gqo0BspjMCuQEQx0BiQdq17N4OoZdQdR/zkfCkrhXSPEhnVE9G6ttgcgBciAJkE7RPIinLDKYJYAMzM5AMgFjJAMCe8nmSTzpkmtmiWR2yaigUUxIWvKB9UHtU/ZqKPKB9UHtU/ZqKxnTi6lbycfQ3vaL/ABpupR8nH0N72i/xpurURn2YUUUUCBWP0kxHYVObGfy4aPXJT3Gtil7i+IBRrRRDdJA6zMSy5RrcjdDDQoBg5j9karJ7FMfZGHwrDFC7EQWgAneNc3qmR8Ks4xbigk2+xHpHl6+6olusSQoZ8u4VJ28Zn31eOOCqbd6VUjVX7LAHYidxzkSKidn+ClxrE3cLat3r19lZ1zqhuNnyawSZgFoMKJJjblXo41fbKXZmA2zAGD6wNT669xa/1Fu0lzLcW1AVypzZRqqa7gHUSJGomK0Th7cYeySArMDcunRREt2m+zmcAE8ge8iry+ctKh/0lGLVuRL0ex1u5dCXCddQCIFx8xYyeWmmXYjTlrsYWwEe+qiEF45fUUVo8YmB4ADlSz0d6P3Gu3L14qsOvVC0y5Ztk5nkAjVtAAY7PdFNdmyFECeZJOpJOpJPMk1rholV2c8patzuiiigQKKKKACiiigAori9dCqSdhXTW7o/+lzrAK5XEnacpJX1kRRYHtFcYgtaI60BVM5XBlTGpBkAo0SYIiAYJgx2DIkUJgFEUUUAfO+kOFKE2zrkMf4kIOQ/DT1g1e/qlIRz9GSuaeSERr6tK2uJcKa/iIRkByKGR8wzKCTmQgH0S8Hfcbc8pF0iBAJWOUKSvw0qMtjtxy1IlucCtjMym3B71/QhdG+Ao4WsuDaIHKTABAPJRvOvh+lXejPR9cR2rzMLI7KWwYzxpLkaxpEAjx8ZOK9Cbtlv+mOZQrNlYxAWIytGu8AHXTegPpFOjN4vghhiXJnOWZGAGYXRNwZgR2wSD+0bENdsmBIgwJHceYrH4P0Yu3bqnFkZFzdkMT2hpObSCAwIjvBnSDp4Rmhgxkq7rOkkKxAJjSYjkO+BtTxIZZJvYnooopyIteUD6oPap+zUUeUD6oPap+zUVjOnF1K3k4+hve0X+NN1KPk4+hve0X+NN1aiM+zCiiigQKTf6vrLt5jv1jD/ACoxRR7gv6nvpm4vxIWLTPz2Qd7nYermfAGkFcQbbgkyp0Y+JO59ZPxikn4dGFfozcDxK2r6zoDCgZXMsTAUBCN53YEe+nfjHDExOGddASpBjlI9IeIMGvnRUMPDetPgnSS5bkNnudvLmLk5V01KgEsI7XvqaY2SDvUjJwuMKE27qgONHRtj4jwO4bburQu3lutZt2i6vLS05iLWU5+1M75YJ5xWnjr/AA/FEG6RmJIDai4W3JkQQCBCjx0G0e8P4XbtXCbSBVyhS2ZmZzoTJJMhSDEc5porcx5duNy9ZtBVCqIA2Fd0UVU5gooooAK8Br2igAooqHGXCtt2GkAme4DcieYEnWgCrjsWSwS2pdp7QW2bgHg4AOhB230G24it468nbRwBEAdQ0JG4AXRNeR7tdqz16cMmW3bUBANFZ+0eZaANydSdZmq9vj83Niqs5Zu1O42mBpm1Pw2qTdnRjh6hlwXTZ8kNbzMPSuF1VN4kHkBIB005xVi9hbGVGsMgulpNpXU5gx7VtdpAkle7LA0MVS4TYXElm6xQT2ZUBmB1jrM+4iPHxioL+Caw7Bclq7bMllUFGBEggNJAI5bgg68zlmaU3SNIMe0CIZSVZTyI135ggggjkRXVU+Hs98G4wKXNczG2+W4sAILaZu1ou8jep8LezorHQkajuPMa66HvqqdkWc3bTBs6NBgAgiQwVswHeJ1BjcHwpQwTZrSnvWT6zqf1NO1JHE7RsYh0QEpCv4DOT2T6iDB7opJovgdNos4LGPh2DKCyjkWMgTLBNwJMToTAMb1pv05ugQqSTZcyblq2pvbwpuMAVG25Y9w549m8GGnw51Ph1vQOwHHJ/RJA/vDYkd/7UsX6VljTLr9K3uZLMFC7IpuB1ZTIVXZSBDEloHqPdFblm3A7ySST3kmSdKWruEKZbr7q9kgTy6wSPgTTRFUjX4c+SOlhRRRTEha8oH1Qe1T9moo8oH1Qe1T9mopWdOLqVvJx9De9ov8AGm6lHycfQ3vaL/CmrEXgiljsBJpkRn2Z7evKglmCjvJAHxNQLxS0ULi4hUGC2YQDvHr12pWxvSO4bq3B2RbYMF9RBObvkCO6tjp1gVGPDR6dkMfFkcpP4So9wplvByX4N890n+i/x7iXXsxE5FBCDnEasRyJj4AeNeY3CAroNI1HeKstYBERUeERlTKd10B7x9k/DT3Vyt3udaikqK/BcRlbq31jUf8Acv8AuOdMn/xals6Eqe8fpvWTw3A2C1zrsxbQqYYZFAk3FKiF1MEjYLrvrsW+j5XVMRcAPeEOnrAE+un0NqybyJOmeYDBg4gkln6tR2mM9t52AgLCDkPt1tVXwWCFpSASSTLMxlmaAJPuAEDQACpywFVSpHNOWp2e0UUUCBRRNFABRRRQAVj9IsX/AGZtL6VwZSf7qtI18WggD1nlWwaVOI4w/wBqxVura8qFwDplhNG5ElSBrIzCsbopjjb3MzEdKeuVsGmHVVVrZRyjB1fPlm6x3ZpMgAaNppIq1xrhyWBaCsWYglj3xGsctTsK2cJhMKQCESdwYhh4ht58ZrB41gSQyKylyRldxmEKcyi4OY0yn1+MUTmpyTqkdMYuKZLh7N7B3bLuAq3YKsHVlZMwDBiugZcwMSfXuBs47H/1N9ghMPlXMFLTlQAkCR2c06++sDDqy4axhnJPVl7jsSDqwVdMpPZhSZO5Y9xJnu8UWwM5NzMwgBGKyNzJGoG23hS5VFSqLtCRi3/T2Y1tbVbS4cDMeyX7bHKQVaVLnMF3iDoQNtYmt2wogbf8JPiZ1ml/gWPZr0drK6MYdzcKm2wAyu2uUhzodo8aYq2PBzyTTphSpxkk4i94LbA9yZj/AC/Wmi9eCKWYgKASSdgBuTSl15uFnIjOxaO4bKD45QtZk4K4VvZTv8P5o2XnB1X/AHX41awQx2QZLYKnVSXUacjDagHfauMRAC5vRDpmETKhhmnvGWdOdOiOCAQQQRII2IOxHhSwVlMs3HgwMDwe+7K2JdYVgwtJLSQZGZjAgGDAHLemCiiqpUc0pOXIUUUUCi15QPqg9qn7NRR5QPqg9qn7NRSs6cXUreTj6G97Rf400YzDi4hQ7MI/2/WlfycfQ3vaL/Gm6K1EZ9hBscOa5eSzHad1T4ntfASfdTt5QLIz4Z4++SfXkYD4Kx9xrrhvD7aYvr2nRYWAIDEZSx/yz+Lwrd41w1MZh2thgDoyONclxTKt8dCOYJHOrY4XBx9GlkuSZ83a1m+zm8OfuYaqdK8s2jAm4pBBglWzabggDKSPAj3TVq2zAm24Nu9bOqbwY3HepIXKRvM7ipmAy7mOzG2xUZv8RIBGonRYrjdp0zq1Wc9H0Y4/ChTm/tGZuzH9mLbB5GY6doDfmKu9HMYptm1s1ossHmgdlRh3iBHrU1u9DuCi1muv9ISFjnbTRgp7maQx7uyOVJ63wyIyyl1QSjDWcxzFGHNWO45bjUV0v+IJM52vo3X4NVcYPDLfUuzKyBWBGQ5kZgNZJiVAMEAeFeXj2G0+ydJjltPL113h1vjCnq3LXSQyFhlYLpoocGdBziZ5VKbIo9D4IF3kOAqEgSEyn0WIX6QydS2Y+qrVlcE1yFVJKZgikZWUHfKpysddzOlKWCw63CS47YMxEa89ORnuqa9wvfJb1mQ2dVIPeNZ/ak3L/IareEwlztqAmpSEJtSwOo7GXMZHOfCsfD4jUKHS4CSMytLAiTldSAQQNJ121iazcHgGZcuZ0BILrOhZdmBBMHQag8hM1Otpbd+26sX6wsjkmSxyl1JPMgqR/mNNF7mSxNI1qKBRVCBW4liTbs3HG6oxH+KOz+sVb4BgLTcPW0xzDJ28/aEHtMAp0E7x3nnWdx4f9Nd8Fn4EH/Sk7iXSZ8H1eQyCXhJjcRI0MwToDPdSytukUjFtWhnboBoCr3UHYJWVaAzgZQSJkJO5PI+FR4/oRdsWuvDtcKTmtEAE257RWN2EBuUgHSax8F5aUFs51cXIbsZSRIAC6jkTJ9QrX4l0lbEAADskAycyurA855MhIjxM0jVcoeMpWUsRdVky2wFRoLRu/hPd47nwrIxmGe7dCxIDBVUbsSBzOgHjsACa0Vw4YpbkgMwBy7hFBd8vjkVo91bfCOHqrs4Y3ANFYlTAIknsqoBhgCNSCGGmorIq2WnNRO+EcI6qXcguRGnoqszlWdTMCSd4Ggird7Ff2lu0pHWXWyqDsBBLMQNYAB9ZgaTIsVGmHAfOPSzK0+KnSfVFWVI5Lt2zE6QcPv8AXNbuS1pSrJC6PpoWKjYMD2DMEaltKoPgrxnKm3Iq2vrI2/WnLF4wt2nIgeMAfHaoOsOUP1blDtcC5ljv7JJA8SIrJpN2PHK4qkhYsYC+x1tZfHOI93P9q3OEcPNlCs6EzlHorO8d0nXTSpxjV03gmA8HIWG6h4yk6HSa7s31cSpBAMGDMHuPcayMUjJZHLZklFFFMTCiiigBa8oH1Qe1T9moo8oH1Qe1T9morGdOLqVvJx9De9ov8abqUfJx9De9ov8AGm6tRGfZhXdu6VMgkeo1xRWiE2I6q/H9RaS5lHZaIcepgQQD4VyqWLWuHsqrndyMxTxUsTJ7hsOfcY6KZTYFq3xBlXKoAGviSTqWJO7EkmfGszDcNtoBCjSNTqdP2qzRStt8mrYr4/Gpatln22gCSxOgUDmTWPg+Op1JstaNskEguwZHYdorKtKMQDA5aRtVnpIvYRjsr6+GZSoJ7tSBPjSlgr3buruo7UHkQ0Tr6pqU2WxwUlYx8EGGLxfvi2QY6vMLebQfbYjQmR2ddN618VieGQQDZB1AbrSxUnQHRj37Uq2ujq3QfRA7mDNJ3nRhGvdVhOEmzhmtBurtkgFFe4VbkIBI10GhkCOdKqrceWNt8nF7ilgZTmBMkPpo3czgaTMbjnW/geMYQ2cpUXDorN1F0nO2oTMqaNyGWPRkVlcJw4a3dthAxIcBiNO0Ni3eJ+EVFhuELaW4tvsshDFGAylvSUtBIIbtajaT3RWqv02cG+BkwoOXXNEnLnjPl5Bo5/r31NUeHvZ0VojMoaDuMwmD8akqpyFPjInDXh32n/VTSNfwsXC+hZZQE6FRupBOmoPMjY95p443bZsPdCglspgDc94HjE0opcS72gxDDSQYPqPv/wBaVy0uzpw8EeBwQuSCRlPpnMG0/wC5l08Ime4AajSxV9c0LtH6Dcn31SfEpbBJYt62n4ch7qp9c1x4EguQo95yr4xJn3GklJzZds3uAYbrrxuEdi2Cqzzdt/goj/NTRUeGwy20CKIVRA/39Z3qSqJUjhlLU7CiiitFKdzHhLklGcIUgLlOrSCDmI7QUkgdwLd1WT02dS2ayVEiDvlXmTG7b6bba1mJhLrFz1V7IWbKUWRJMG4siNQFGx2Y/ary2oObNdDADtKVykRvnU+ie/b1VJ8l4QTQ0Nxq0FYXAo7AuXV00B2DT6R7P7eFVeMpbuHrEfJdBRW0nPnWURwPSglTO4E6gGsBOH2rjKqoWcrKrGwPMk7DTUmoMfwo2GC3LcSNO0WVo+0j6Sw5qwDRMeObho/LNm5eCXChJbVAGyNEsoIUkCAZn3VNWdgAepwvZg5SQwjKAykspE7klCPUfGtGqxdkXswooorTBa8oH1Qe1T9moo8oH1Qe1T9morGdOLqVvJx9De9ov8abqUfJx9De9ov8abq1EZ9mFFFFAgUUUUAFFFFAHN2yrqVYSrAgjvB0Ir59bwai5mLCULI4JG4lNR46HxmvodZONtpbS6zW1+jvEXCMzzlhVt6Sgyk8952FLNbFcc9LMjhvDXvP1Vq4UIA1ys3qBYejtz1Na3EOg1+3ZDda1y4pzFWKi2dCCAQoIMHQn/XTHsYp7TF7e5EHUxv6WWYYgTE99MA6cvlYZDIy9WGgydZZ2GgjTQa/6STX6Vk5XsL6ccuWP7NrNxWk9nI0ydTBXRue1bHAuj744vcvi5aV7ai2YAlRJkjf7egO4nevW6Q3rkN1llNSdEZ9TtrKgGCRz9I1Vx/G8QiKVvIwUk9lChAhjqM5BTltI0M71qNeto3rls27rWyzEASpZVWdYJXISCuw5EcxtXVQWcMQxZmDE6SBl9bESRmMCSAJyjSpnuBRJIAG5JgD1mrI5D2l/pTw2x1buy5bpVsjLIdmA00X0vEmYrUw11Li3b75v6exIy6qbt0R6jlEqoHNm10USt4ew1wM+UmZJgEqoP2RvA/9nXWif8q/SuODb/0VbHDbdvWJI+03aP67V3wOx/1VotpOdwPEKco+BJ91WCkjUaGquOUjK6mGVgVPceR9XI+uoJ7nU91Q80Vm4HiLtZtXnthbdw5MysTlfNkGYEDss0ZWEjUAxvWlXS00cPAVX4jiertO43VWInaQNJ8KsVR42xFhzExBI71DDOPwzSguRd4H0+uYV1sOGuKR2DoDpy7UAyI5zJg1b6U8VOLuBOrdblvOroQug0zSVYyNV+PjVe//AErTuGntKmxO0FdVM7aireF4TcsEuiKwKwVDZWABnQZcp+IqbarY6ljSdmPhuOX7RCpcMkhYJQSRsCbkD9Rv4it1ekLYnD3bN3s3V9EEEEOjQRlbVXBlSvj3Urca4S73kykKC0upC5m1mFY7aHtLIzADeKu4xj1punbMpgHXsKFWCRvCLLczJ50zjDQmnv4K4tyew1YRkN2EBItp1ZMDKCCNjuSRuOWXlNX6XOjGIdrtzNEFFYxJ7RZhJJ3JAieYVaY62PBCSp0wooorRRa8oH1Qe1T9moo8oH1Qe1T9morGdOLqVvJx9De9ov8AGm6lHycfQ3vaL/Gm6tRGfZhRRRQIFFFFABRRRQAVHirWe26/3lZfiI/1qSqvFcR1di6/91GI9cafrFBqEfA445VzDkP+Crq4lW0/Q1lWrHaC8isa7So/2/apL/C8qkglYBOjHkO46VCkd5vYPo7ZYhyTr/dJX3HLBNaN+xhrKOYA7JzSxMrGoMnuqjg+itxQM2IOwlQgkGNQCTG/hWlhej1tDLZrjDUFyCAe8KAFnxinUWSeWJZ4VbZbFoMZYW0md5yj/wBVaKzvRRVDlAWk/pBh2XMCSznUSxc3JEGfSM+6sW9wVl1tmQNgYkeqdD+lbVFEv65GjNx4F7EYdwBpIOkGGZfCAOz36fGu+FcEa/eW2wIUgs5IjsCJA8SSF95PKt6rXD8WLZYxJI093ee6sjBatx3mbRg9PuL9q3hrJK9WVY5NIcfRoBt2RqR4qORqzwu7ca2DdUB+caT4x9k+FWyBMxzJ95Mmimk23ZO1VUFUOOGbDrp2xkEkKO1p6R0Gk6/vtV+svpN9VfuBQt/gFxSx9UA+6sZi5NK3wmzewRtWSUNwSIYkFpBDy41AKg6ATp30uOMZZJQ22fKQpZIZZIkb67Hu0qlhLr2mPV3GBdQoLHMIGuUTqund/pW7h+k+KVSrYftdps4IyF9k0MNtAJOvrqNnQlOBlrwLGMWvdVAWSyPBNwHcZRI03EwZ28avEuIq6IoUAHM5A0kKIyjnJYgfGt7GdOT6OV8pUArqrLuGAMiSBBBHd8Mro/hetvO7DNkYEMwGfNJeTGisZWY8aErBZJK2zd4Rw8WbQH2iAXPe0beAGwHID11dooqxzt2FFFFBgteUD6oPap+zUUeUD6oPap+zUUrOnF1K3k4+hve0X+NN1KPk4+hve0X+NN1MiM+zCiiigQKKKKACiaKjxOKW2uZ2Cr3sYH60Ae3r6opZiABuT8B+ukUu9JeK5l6kJcRmKswdChyTKkA69pl90GYqtxnjb3GU2y1tEbMriVcsJAb/ALVg6AjXn3VNiuInF4a1feDew9zqb5AjNbu/RXI/xAbcy1MkpRdclowaabM1cDoDMMDIPcanuvGUlS0OhKjchTmIE/4due1Q3rrA6MAe5lOU/wCYGR6/0ru3cZuQEdxz/CIj/mlcp1jZguKWr30bgyJiCDExMMAYkETtIIq1S7w5C1rEIB27Sf1Ng8w6aXVHg65QRzknetDhnH7d4hQSjkT1baMR3ryceI/Sun8T9OGUKbXhpUUUVggUUUUAFFFFABRRRQAV46AggiQQQR3g7ivaK0BPwvCw2eyWZeqYqCIzEIewdf8AtK1ducIuxAvkDmcomP2/SvekvBzlfEWnKOqlmXdXCjeOTZREjuFLnX4lliRB5gtEHw5/GotUdsJakWMaiowRX6xyQJ7iTAE+s77CnHhHD+otBJk6lj3sdTHhyHgBSCLWQjWSHQk8yQyn9K+lmmgSzPhHlFFFOc4UUUUALXlA+qD2qfs1FHlA+qD2qfs1FYzpxdSt5OPob3tF/jTdSj5OPob3tF/jTdWojPswooooECiiigApQv4k37huNsCRbH91QYn/ABNEz3QKcKX34CygZSGgeo+4Uk7rYtiaT3M5lkQa86O2Q2JfDsYXE2ntE9zqOstNHepU/Gu8Sht+kCPWKsdCrHW49GI9AXHP4cg/VxWYb1ovk6srJaOY27sI6NluAiQrDnpqVOhBG4Iq5b4f2DMyfQggqY3mB4jmCJXSDTlx7oyMQy3Ubq7yxDxKsBqFuLIka6EaiTuDFYH/AMDira5eoVz/AHkuJB0YAxcKnmOWwIkzVJ4GnsJHMmtw6NoBjkgQrWXlc2YQQraHmJUb6iSOVLdzAhQ1pt7bsk8wbbFVYHkYAM078B4Pet3RduAKxGRbc5iqSCe0DGgUKNTvr3VR6R8DJxRZSMtwBm71cDKdOeZQvvB76aUH816hVkWtnXDr5e0hb0o18SNCfiKs1zbthQANgK6pUQfOwCiiigwKKKKACiiiKACiioMO633dFuALbXNedYJRdeyp2DGDr9kKdJIpkrdAVOkd3LhL3eUKj1t2R/KlvD28gK/ZHo/4e73ftFd30BJJZ8mbOqO7Mq93pHUgcyTrrXYM6jXuNQm03sduKOlGbjLBFot9oy3v3Ar6BZvB1DDUMAwPgRIpKe4ryoOvq5+vatzoZwe9cS4nXMlu3ATsI8Mdcst9kCDGh7W4psSbdCZltZt0Vl8J42t0uhdGdWgEArnWAQ4RtQNSNCRpvrWpVDmewUUTRWGC15QPqg9qn7NRR5QPqg9qn7NRSs6cXUreTj6G97Rf403V8x6O9KThEdRbD5mDTmyxAjuNa3nIP3A/MPy1qYkoSbtDxRSP5yD9wPzD8tHnIP3A/MPy1ti/OQ8UUj+cg/cD8w/LR5yD9wPzD8tFh85DxRSP5yD9wPzD8tHnIP3A/MPy0WHzkOt6wriGUEeIrzh+GWwxa0oUkESByMd/qFJfnIP3A/MPy0ecg/cD8w/LRf6GifB9FPF7kbj1xXWG4uy+l2h+tfOPOOfuB+Yflo85B+4H5h+Wm+j9M+Uj6Pd4wxPZAHIcz8aoDx1pH85B+4H5h+WjzkH7gfmH5axzb5D5yHiikfzkH7gfmH5aPOQfuB+YflrLN+ch4opH85B+4H5h+WjzkH7gfmH5aLD5yHiikfzkH7gfmH5aPOQfuB+YflosPnIeKKR/OQfuB+Yflo85B+4H5h+Wiw+chzxeH6xCskTzH/Nq84Fw4W8PirZKgupVeQI6tgI/zMdKTfOQfuB+Yflo85B+4H5h+WtjKnZumdUXbuHZPSUj/nfWfewYk5UGu/aIB9agwak85B+4H5h+WobnT0NvhUP+f/wqOkupy/UWbNoiJM9wGgHqApyw46jhV2PTa3dYj7QZ5VZHguX4UiW+niqZGFUHvz/+FTDykH7gfmH5apjeh2Jk1S2SObXA84AKEnkI2+O2lMfR/D3LStbfNlBlCxJgbFZJ79R6zS95yD9wPzD8teecg/cD8w/LSpUE9UlVDxFFI/nIP3A/MPy0ecg/cD8w/LT2S+cjT8oH1Qe1T9mopa4/0vOKtdWbQTtBpzzsCIjKO+vaUtjTSpn/2Q==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554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14" y="0"/>
            <a:ext cx="9094571" cy="764704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  <a:latin typeface="Arial Black" pitchFamily="34" charset="0"/>
              </a:rPr>
              <a:t>Мотиваційна спрямованість</a:t>
            </a:r>
            <a:endParaRPr lang="ru-RU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764704"/>
            <a:ext cx="8772678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сукупність</a:t>
            </a:r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фізіологічних</a:t>
            </a:r>
            <a:r>
              <a:rPr lang="ru-RU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і </a:t>
            </a:r>
            <a:r>
              <a:rPr lang="ru-RU" sz="2800" b="1" u="sng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психологічних</a:t>
            </a:r>
            <a:r>
              <a:rPr lang="ru-RU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процесів</a:t>
            </a:r>
            <a:r>
              <a:rPr lang="ru-RU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u="sng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які</a:t>
            </a:r>
            <a:r>
              <a:rPr lang="ru-RU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спонукають</a:t>
            </a:r>
            <a:r>
              <a:rPr lang="ru-RU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до </a:t>
            </a:r>
            <a:r>
              <a:rPr lang="ru-RU" sz="2800" b="1" u="sng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дії</a:t>
            </a:r>
            <a:r>
              <a:rPr lang="ru-RU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u="sng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спрямовують</a:t>
            </a:r>
            <a:r>
              <a:rPr lang="ru-RU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поведінку</a:t>
            </a:r>
            <a:r>
              <a:rPr lang="ru-RU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людини</a:t>
            </a:r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та </a:t>
            </a:r>
            <a:r>
              <a:rPr lang="ru-RU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визначають</a:t>
            </a:r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високий</a:t>
            </a:r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ступінь</a:t>
            </a:r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її</a:t>
            </a:r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готовності до здійснення в стислі терміни і з найбільшим ефектом діяльності, 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що запланована 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uk-UA" sz="28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             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</a:pPr>
            <a:endParaRPr lang="uk-UA" sz="2800" b="1" dirty="0">
              <a:solidFill>
                <a:srgbClr val="008000"/>
              </a:solidFill>
              <a:latin typeface="Arial" pitchFamily="34" charset="0"/>
              <a:cs typeface="Arial" pitchFamily="34" charset="0"/>
            </a:endParaRPr>
          </a:p>
          <a:p>
            <a:pPr lvl="0" algn="ctr">
              <a:spcBef>
                <a:spcPts val="0"/>
              </a:spcBef>
              <a:spcAft>
                <a:spcPts val="0"/>
              </a:spcAft>
            </a:pPr>
            <a:endParaRPr lang="uk-UA" sz="2800" b="1" dirty="0">
              <a:solidFill>
                <a:srgbClr val="008000"/>
              </a:solidFill>
              <a:latin typeface="Arial" pitchFamily="34" charset="0"/>
              <a:cs typeface="Arial" pitchFamily="34" charset="0"/>
            </a:endParaRPr>
          </a:p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uk-UA" sz="28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Методики визначення:</a:t>
            </a:r>
          </a:p>
          <a:p>
            <a:pPr marL="85725" lvl="0" indent="-12700" algn="just">
              <a:spcBef>
                <a:spcPts val="0"/>
              </a:spcBef>
              <a:spcAft>
                <a:spcPts val="0"/>
              </a:spcAft>
              <a:buBlip>
                <a:blip r:embed="rId2"/>
              </a:buBlip>
            </a:pPr>
            <a:r>
              <a:rPr lang="uk-UA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особистісний опитувальник </a:t>
            </a:r>
            <a:r>
              <a:rPr lang="uk-UA" sz="26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Роттера</a:t>
            </a:r>
            <a:r>
              <a:rPr lang="uk-UA" sz="2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85725" lvl="0" indent="-12700" algn="just">
              <a:spcBef>
                <a:spcPts val="0"/>
              </a:spcBef>
              <a:spcAft>
                <a:spcPts val="0"/>
              </a:spcAft>
              <a:buBlip>
                <a:blip r:embed="rId2"/>
              </a:buBlip>
            </a:pPr>
            <a:r>
              <a:rPr lang="uk-UA" sz="2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особистісний опитувальник </a:t>
            </a:r>
            <a:r>
              <a:rPr lang="uk-UA" sz="26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Гербачевського</a:t>
            </a:r>
            <a:r>
              <a:rPr lang="uk-UA" sz="2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;</a:t>
            </a:r>
          </a:p>
          <a:p>
            <a:pPr marL="85725" lvl="0" indent="-12700" algn="just">
              <a:spcBef>
                <a:spcPts val="0"/>
              </a:spcBef>
              <a:spcAft>
                <a:spcPts val="0"/>
              </a:spcAft>
              <a:buBlip>
                <a:blip r:embed="rId2"/>
              </a:buBlip>
            </a:pPr>
            <a:r>
              <a:rPr lang="uk-UA" sz="2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особистісний опитувальник </a:t>
            </a:r>
            <a:r>
              <a:rPr lang="uk-UA" sz="26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Реана</a:t>
            </a:r>
            <a:r>
              <a:rPr lang="uk-UA" sz="2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85725" lvl="0" indent="-12700" algn="just">
              <a:spcBef>
                <a:spcPts val="0"/>
              </a:spcBef>
              <a:spcAft>
                <a:spcPts val="0"/>
              </a:spcAft>
              <a:buBlip>
                <a:blip r:embed="rId2"/>
              </a:buBlip>
            </a:pPr>
            <a:r>
              <a:rPr lang="uk-UA" sz="2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особистісний опитувальник </a:t>
            </a:r>
            <a:r>
              <a:rPr lang="uk-UA" sz="26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Елерса</a:t>
            </a:r>
            <a:r>
              <a:rPr lang="uk-UA" sz="2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тощо</a:t>
            </a:r>
          </a:p>
        </p:txBody>
      </p:sp>
      <p:sp>
        <p:nvSpPr>
          <p:cNvPr id="4" name="AutoShape 22" descr="http://siver-info.com/_nw/42/64442560.jpg"/>
          <p:cNvSpPr>
            <a:spLocks noChangeAspect="1" noChangeArrowheads="1"/>
          </p:cNvSpPr>
          <p:nvPr/>
        </p:nvSpPr>
        <p:spPr bwMode="auto">
          <a:xfrm>
            <a:off x="155575" y="-1995488"/>
            <a:ext cx="6677025" cy="417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24" descr="data:image/jpeg;base64,/9j/4AAQSkZJRgABAQAAAQABAAD/2wCEAAkGBhISERQUExQUFBUWFRcWFhgXFxUUGBkYFBQXGhcaGRQXHCYeHBwjGRgZHy8gIygpLCwsFR4xNTAqNSYrLCkBCQoKDgwOGg8PGi8kHyQvLCwsLywsLCwsLCwsLCwsLCwwLC8sLCkuLCwpKSwsLCwsLCwsLCwsLCwqLCwpLCwsLP/AABEIAL8BBwMBIgACEQEDEQH/xAAcAAACAgMBAQAAAAAAAAAAAAAABQMEAQIHBgj/xABCEAACAQMCAwQGCAQGAQQDAAABAgMABBESIQUxQRNRYXEGIjKBkaEHFEJSYrHB0SNygvAVM4OSouHxJEOjwhdTdP/EABoBAAIDAQEAAAAAAAAAAAAAAAAEAQMFAgb/xAAwEQACAgEEAQIEBgEFAQAAAAAAAQIDEQQSITFBE2EFIlGBFHGhweHw0SMykbHxFf/aAAwDAQACEQMRAD8A6jRRRXmzUCiiorm5CLk+QHUnuFQ2kssCRnAGSQB47VWPEU6ZPkD+ZqqkLSHU/uHQeQ/WtOFzySEk27RR4yrOy6zuMZhG6ZG+5z3gHYZs9ZJ59NcL6kl0cQX8Q937VPHKG3BBqC6iYISiB2xspbQCf5sHHwqhaF3BJjeGRTggkMDsCCjjZ1IPh1BAIrmGsnjM1wA5oqva3WrY7MPmO8VYrShNTW5EBWksyqMsQP76CqnFuKpAmpjjoBuckkAbDc7kDA3JIAqrw3MoLssqnOP4qGNj5Kdwu/hyNUai/wBKOUsh7Fw8SHRWPuA/M0DiQ6qw+B/I1vIoRS2ktgE4UZY46AdTUFjeRzBtOoFTh0dWR1JGRqRhkZG4PI9CaQ/FXtbkuCeOi5DOreyc/n7xUlL57TG67EdRU9nd6sg7MOfj4inNPqlbw+GBZooqC6ugg7ydgO8/tTcpKKyyCV5ABkkAeO1VzxFOmo+QP61VMZILvlsAnABY7DOFUb58BuaOGSSPkvAYRsV1Ojsc/eVNlPLbJ51mz1knl1rhfUktDiKddQ8wf0qxHIGGQQR4VUvo3CExxiRtsKX7Mc9/W0n8qp2pZl16HhcEqytg7jxHqup5gjn4HIBDWTSzNcf3wA5oqC1utY7mHMfqPCp60oyUllEBVee+RDgnfuG5+HT31Xvrw57NDg/abu8B4/lRbWIApLUatVvbHlkm3+J9yN7yBWy8TH2lZfmPlU4hFYeAUn+MuXOCcEkcgYZBBHhW1LZICh1Jt39x86u284dcjyI7j3Vo6fUxuXuQS0UUU0QFFFFABRRRQAUpkftJj3J6o8/tH47e6mwpLwg5ye9mPzNIa6bjXheSUTcXumjhxFjtZGSGHIyO0lbSpI6hRlz4Ia34nwt7FBOJ5po1I+sLKQ/qMcNKmFGgpnUQPVKhts4Ixbpr4nbq3sx288yDvkLxxZ/pjdh/rVxz6ceLzXHFzbIWIiWOKNFJ3eVFY4A6kuF/pFa3wvRVvTZks7hO6x7+PB2m+LyTpaxP2bFDLLIArMkYbSAgYFdbvkAkEARucZAqDsZLa57B5XlSWMyQvJo16o2AljJRVBGGR12z7fMAVx36dI5ouIQPlh/6aLQwJHrRs+rDDqGOf6hXTbHjxveDWV45zPHNBv1L/WBbScvvo77fj8KtegqlpXFJZxnPucq1qeRvdjSQ45jf9x8KYKc4I6/rVW8Gxrazb+Cv8v5CvPaCb+aI8xDxqd2SQocSSMsEJ+60riNWHkWL/wBNTTQ2dnxCC3tmjQyxsksCtkhkTtIpinMMVSRWbm2pCc4BqK1dRNYFyAnbnJOw1tbTCLJ8WOB+Ir1xXhuEW8tz6V3EoBKwSy626BUjMKDPjsAPA91bGkrjLR2Sn5z+nQpZJ+osHZFjrLRUrnlv+0YRJbGMsAjuZAygpks0a51gNtsyE9wG5scI4P2CtqcySuzNJIcjWWYkHRkhcDCgDkFxSf4aKhnJZveSWRKWXfqMHHQ7+R5/Km8lK+J+yfI1jz+SxNF65QxpVG3aSM3QHSvkP3O9X4W/hqeugH/jVDg/sDyp/XzexJeQRtxaVwIoojplnkWJGwDoXBeVwDtlYlcjO2rTnOcVJe8PayaJxLLLA7rFIJWEhjaQhY5FfAOkyFUZTkeuCMaTnPB0D8TkLf8As2kfZj/+iWTtW/8AgjXPn31xP074pcXnpCY0ZjouI4IlBOFEbKDt/MGYn9q29Boq/wAL8yWZc5ErbHv4O2yo9xcm3jkaJY0WSaRQpfMhIjjTWCASFZmbBIAUD2siG3V4biS2kdpMIs0LuFDtGxKurFAFJRwNwBtKmd9zxL6YJ54OOSSqzI2IZIWBIIAiUAqfBlYe412SfiourXhd6MCR3jUgd1xGyzJ5BlD/AOiO6pu0FUtI0ks4zn9Qja95YuD2bhxy5HyPP9/dV+6n0IzdwJ9/T51T4mPUPka14m2bYHvEefey1gaKxquS+g6yKxhbQSMFyCRqJALHcZIBOM9wrMfAGfee4mdu6J3tox4KsTBiP52Y1bsvZFYvePQQPEkjaWlbA5AKMH1nY7KpYBQTzZ1ApfTOUpvb3+pzLCXJcseHiJAgLsATvI7ytueWtyWI8zVbiHBe1bV21wm2NMcnZr54C5J8yRtypulVeKXqwxSSsQFRGYkkKNhndjsM8vfWp6XGV2VZFEVpcRuFMgniPMuFSVNtjlAEkHTGlSOeWreA6JcdG2943H6ipeG8UW4jEirImcZWRHidTgEqVcDlnmMjuNQ3Ptp/Ov51mNuF64wy5dDKiiitwAooooAKKKKACkVmdEsiHoxI8m3HyNPaV8ZsmJEqDLKMEfeXw8R+ppTVVepDgA4rFbuYhKxVy+IWR3jlDkb9myEMPVznpj2tqj4d6F2cVybrQ0lwf/dldpXGAFBGo4BwAM4zgVSWygnbtCCJcALKrESJpzjQeSjc5GMNn1gatJe3cWzxi5Xo8RSOT+qFyEJ8VcZ+6KVp1EoQ2Rm/dN4/48HEopvLRe9IvRy2vouzuYxIoOVOSrKe9WG4/I9a8+nALPhkUWTcNCkw0KzmVI5JMgP2agZOdgcMQWyANyGj+kEp2SzuS34+xiX3uZDgeQJ8KgitG1ie5dXkXPZomeyhyMEpndnI2MhwcZACgkG16myEXGUsL6J8v/H97I2J8pFq7vlaMMpyGGV2Iznlsd6ZW8WlFXuAHwG9LbKMyvrPsKcr+Ju/yH502qdFVsi5PyWiG1hU64ZFV1BKsrAMpXplTsRjBppw2whgUrDHHEpOSEVUBPeQo3PjVbitm2RKgywGGA+0PDxH98qXx8SuiSYxbOnQM0sTjbqwVwd/wilLK51zaT4774I4PUrJSL0wIkjhgBIllnj7MqcOnZsJJJVPQpGrb97gfawY/rd+2wjtI/xGaWXH+mIkz/uFS8O4X2btLLIZpmGkuQFCpnOiOMbImdzuSSASTgYvjqVWtzaz4S5/g4cMl+3hKIFLvIRn1nKljk9SqqNuXKl/FJM4Uc2IUe+p7u/Cg71Hwy1LN2rjH3Ae4/aP6UpVCV9mWWdLAzVQBjoBj3Um4W+klDzUlfgdqdUp4ralW7ZBnbDgdw5N7uvu7q0dXVvhx4AsXnCo5irHWjoCFkjd4pAGxqGtCMqcDKnI2BxkVX4L6G2dtM88cZM8hYtLIzSSEv7XrMds9cYzmprO/DAb1rfyXDFVhMaKQS8jgyEdypECMk89ROBjkc0nRq7Ir03LC/Pg4lBPnBj0o9ErS/QLcx69OdDAlXXPPDDp4HI8KrcH9EoLURhDK4hDCESSF1j151aFwFBOSNWCcEjODipYJbuN1WQxzxtsXVexdDjOWQsVdemVIIyPVO5qzdXoUc66u1du304yyn9GEYLOWitxWTI0jmxCjzO1Xb+11Qsg56dvNdx+VU+GW5du1YYA9gd+ftft/wCKbUxpKdtbz5O3yKuE3IZRTTAYFWAKkYIIyCDzBB2IpLe25hcyKP4bHLY+yT18j8qvW16GHOs6cZUTDtYPGenMX1XStpJNbjsZpmWKaVU9R4lXTHq0rjW5woA2FNPRSxSVpjO0k7wXGIzNLJKFBijkQhGOnUNZGrGfV51f4/wL6yUdZBHIgZclO1Rkk0lldNS5GVUggjGOoJFTcD4WLZGBfW7uZJGxoBbSqgKmTpUKqgDJ5czmtWfxCD0ySfzf3yGyG3GOcjWR6Wqdcyj7uWPu2HzNZu77oNydgBzNWbC00Ak7s27foB4Cs/S1Sss3vpB7FqiiitsgKKKKACiiigAooooAW3vBVYl0PZv1xupPiO/xHzqn2Vyn2A/irD8jg0+qBr2MfaX45/KlbaKpcyAVf+pOwix4llA/OpoODMTmZs/hXOn3nmflV9b6M/aHv2/Opwa5r01S5XIGAMcqzRRTYBS+74OrnUpKP3jkfNf1GKYUVEoqSwwEn1O5XlobxDY+RFH1W5boi+JbPyAp3RS34OrPQC614MAdTntGHLOyjyX96Y0UUxGEYLEUAUUUV2AruuCAktE2huo+yfd093wqtouV5x6vFWH6kGnbuAMkgDx2qH6/H94fM0pbRVJ5lwAqxctsI8eLMoHyOasW3Bd9Uraz90eyPPPP8qYR3SNyYHwzv8Klqa9NVHlcgFFFFNAYIpZNwMZzE3Znu5r8OYppUcs6r7RA8/2qucIyXzAKhaXI+4fHUR+YrZeHzt7TIg8Msf0FXf8AEo+8/wC1v2reO+jOwYZ8cj86VVGnzx/2BracPSPcZLHmx3P/AEPKrNFFOJKKwgCiiiugCiiigAooooAKjuJwi5P/AGT3CpKVO3aSn7qnSPP7R+O3upe+70obiTOh5fa2H3Ry9/easpZAdKnjgyMYyOVU7P0ajhkVoMxLuHjBJjcY2OhjhWBwdS7kZBznbIjCV+ZSZDeCV7MGq5haPdD5jofd091TcU4O87KpldIQDrSMlHkbOwMqnUEA6Lgk8zjYy2/DliQIobSM41M7nc59pyT86mVcqUpRfIKWTa2uQ4yNjyI6g1NSuQ9nIG6HZvI9fdzpoTWrp7vVhnySRXNyqLlvId5PcBSWTjJeURamViAdCK7FQc4MjqCEBwcZIzg86lSTtWMjHCjOnOwCjmTnl3k1pb8VU6mtraSYMQTIoiiRyAACJJWXtNgBqUEYAwaVsulZJxguF9ufzIfBbHDR138yTUV0ohQuXZFXmRqPM49kA53PdTGxdnTLxtE2SNLFGO3XMbMpB86r39+8baVt55ds6oxFpHPbLyKc+AHWlI02qXf6/uG5EVjxdXVW1K6N7MikFT54299M6SWVzbuXRFMUjFpHjdTG5Le0+hvaBPNlyM9d6u2EpBKHpuvl1Hup+i97/Tn9sh4L1LuMcUaJD2aGWTbSg8SAMnoMnn0AJ6VduJgilj0Gf+qR25llkMUIDTFQ8kjf5cIfIVmA3ZvVOmMc9O5Ublqbm5KFay2RJpLLJbOynZCZjGZTnGkOUXb1RhiCcHnjTnuFbcLkdi0c0WiRMZK5aJ1bOGjcjwIKn1lI6ggmKC/mkWOAEJcNPJbyOBkJ9XDNLKqtkesiqVByAZkzkA5vxGa3mWC4PaLJq7CfAUuVBZo5VUBRIFBYFQAwVtlK4Kj0F8oTnNefusfscerHKSNpbFT0qJJ2jOGyy/EjyPUeFWbqbFUHnzSMY2UvKY3GpyWRurAjI3BrNLOFT4JQ/wAy/Hcfr7zV27uNCM3cNvM7D51swsUobilrBBe3pB0J7XU/d/7qhdHsgCUkmdzhVQBmJwScsxCqoA5sQPfgVkTLDE0smSANTYGWYk7BVHNixAA6kgVet+DcQkUO0lvbk79l2T3BXweUTIC3fpGB0J50nVTdrptxXyr3wcTnGHYWsWpAWQoSN1YqSPAlCV+BqlxWYxneCR48ZZ00Np33zHq7RsDc6VO3fUx40YO1S8CxvFH2upNTJLFnTqjB9bVqIUx7kFlwSGBM9vwviEqhy8FrncRGJrh1B5a5BKi6u8KMD7x51Nfwq5za29e/By7o4IUkaLvZO7njy/amKOCARuDypYk8qym3uFVZdOtGTPZyoCAzKG3VlJUMhJxrUgkHaXh76WZOntL8dx+vxoplZTY6LuyxNSWUMKKKK0ACiiigAooooAwxxSrg49UHv3+NNqTcJbGVPNSVPuNZnxBPaiV2c1+mjjrQXCoiIWkt09dlVyqh5wwQMCFLFlOsYYdmMGvD+iPppf20ymGSWRRlniLM6MiDU+VOQAFBJYcgCc19Bcb9EbO9KG5hWUoCFOXUgHmMoRkZ7/1qPhn0ecOgJMUGjONQEs2lgpyA6F9LDIzhgRWro9fQqI1yXS9hSyqW7KOVfSb9IVy01xbMrwsjoiqszBUUKC5JiKiR2Y82yoXYAHJpH9Fssz8TtmJkZBJhjlioLRSaQx5DOk4z3Gu6ca+j/h11K009sryNjU2qRScDAyEYAnG2ee1VrfgHDuHmPSohBdjHqklMYkKEEgOxRXKZGTg4yB1q2zX0+k64xeWn0vYhVyzlsZcTX1T5Gs30x+rE9Sij/fgH86h4pONG2+RtjfOeWKm4rFi3YfdC/wDArn5CsHRJ7JscYWMI0YIBBGCDuMeVM4lpdw+TKiuace9Lre1llg4gLy4lWRWUCRlhaIysf8tZETBh0j2Thw3dXXw7S/iLGs4wV2z2I7IsdYePwNcJl+k7hOWCcLGkyROCRDkKhj1ryOzBW6/bNWV+k3gzdriylhLlQjRhF7MaVDEGN1II9Zhjwr0T+GJxxu/QV9Y6/c2yMVLKrFTqUkAlTjGQTyOCRkd9UZtpEP4gP92360h9B+JrctNNBJObXZI1md3w4di2kyEtgR9n9ojLt3CntwcyIPxD5bn8q8zfU6dSq85wOQlujkk40+Ix4uo/X9KSy8VNvYcZmQ6ZFb1SNiNVlbrGQfAnI8QaccejJhJH2SG9wO/yNIH4BHdK6u0qLKqpKI2CiRFOVDgqRsc4IwdyM42rWqvjpr/Un1jBM6HZXlCD6G5JSlpLKWbtLy6QM5JJ1WakHUdzvAR7qq8T4nNcelqIGYpFIEVcnSqx25LnHLmXPvrpMXo9bi2S2RSkcekx6GKsjI2pXV+YYNvnrk5zk1pwT0St7aaW4XXJcTf5k0pDOQcZA0qqqNhyAzgU5X8SrlCXvnH3E3U00b8QQ0sRDmrnGJ5WmZImiQRW7TytKjuo9fTGuUYFdWmU6sMRoGAaj4XMJow+kowLK6NjUjocOjY6gjn1GD1rL1UJQqVjXDNanUxxt8mLfaaPzI+KmrnGj6ijvdfyJ/SoIVzOoH2csfhgfM1Y40mYifukN7gd/kTVNCbokUTeW2UeNHTAsmCVhmgmcAZOiGdHc4HPSoL4/BXq7q2eZreSK4ZI1OtggR1mRl9UFiDheuV7/IhJYy5AqBPRyIZ7N7iBSSSkM8sUeSckiNThc/hx8aY+FfEIUQdU15yLXVOTyip6eOJLqEoC/wBSUXFwFGohPrNs4TA5sUhkkC8/4S/eGfW3sRuIo2guDGC0cgkjCOHjG5XLZGlh1FKIZbSzTRrigBJb15ArMzc2ZpG1OxPNiST31W/wGA+tDJNEr5bFvPJHGxbcsERtAJ6lQM8+dbC+JQWXJPAv6T8EvpFOsl9bRpu0CSySkfYWVNEanxc5YDuiJ7qhO0yeZH/E1PacPigUrGukElmJJZmY82d2JZmPexJ2qvCdU4/CCT79h+fyrzuo1P4rVqcVwuByuGyOBpRRRWmdBRRRQAUUUUAFJ+JwmN+1HsnAfwPIHyPL/wA04rBGdjVVtasjtYFEX+ELKpcgZCqVBbwBYgfEiq6+khHtWt4v+kJPnCzUTcIdDmEjH3D/APVv0PxqL69IuzRuP6Sw+IyKyvSnTw45B8krek33ba8Y93YMn/KUqo+NUp4Zbhla4RY4kbWsOoSM7gEK0zD1MLnIRdW+CTsBVj/EJG2WOQ/0kfMipYuGSSHMp0r90Hc+bDl7q7irJv5I49yMGthD2jhsYjT2egLDlgdw/am7oCCDuCMHyNCIAAAMAbACtq0aqlXHaiRDZOYnMbcxyPevQ/340h+kz0E/xGAPFj6xEDo6a15mMnoc7qTyJPfkexv+HrKB0Yeyw5j9x4Us+syQ7SKcfeG6n39PfSEoWaa31aiGlJYZxGy+iW7mWRopLd+yIDrrdJFJCnDROgZSNWNxzB586m//AA9dCfsDNbmUMoZUZ5CikAl3wgCqAcbkFjsAa7LeR2lxgzRQykbAuisQO4MRnHhW9vcQQLohSOMZ9mNVUE+Sjc1qS+ONwxGHzfoLrT88vgscK4bFZ28cEQwka4HeTzLHxJJJ86k4cmtzIeQyF8T1P6fGoobV5TlwUTu5M37D502RAAABgDYCs3TUSc/Vs7GvZGHQEEHcEYPka8/GDbsVILYBKchrHQZJAz03NeiqG6tFkXSw8u8HvB6GnL6VbHAZa6PMH6SbWNgkyXMEh5I8Dkn+Ux6g3mDU916cjSexidmC6sylbdAOWSHPaNj7qIxOPEVPd8KkClWRbiM/ZYKfijbH3Utj4XEhysVzEQCMRyXUQAOMgLG4AGw2A6VTUtPW/wDUhL7PK/Z/qVSU30y3FH2KmaaXSWYStI6uEvGUjso47cEsqoQAgGXJCnDAsGltJ2RJJJQFknlaZ0BBCFgqrHkcyqIgJHNgx61VsOFBSDFA+oDSrytIxVcY0q8zEquOi07suFaTrkOpun3V8u8+NMau+WriqoR2wX1Oa69ry+zbhVqVBdvafp3Ach+v/irrKCCDuDsffWaK6hBRjtRcIo8wPob2T7B7x3eYrb0ga4e1k+qSCObSShKhySFJCrk4BJwNRBx3dza4t1ddLDI/vcHoaVvw6aP/ACzrXuJ0sPfyPyrOs00oTVlaz7B4wfMM/FZ2YlpJC2vWSWbVrHJieeod/SuhfQ3dX73EvZy/wVAeUS6nRmZtgMHKuRqOofd3Br03Gvo7WWftVtky0olkDpIwY6SGAMTr6jEhiveuxGoivRejvo41tF2UMQjBYs7NhdTNzOkZIHQDoAB41uavWxs0+2uOZPw10KwqalyO76+AGBuTsB1NT8NtCikt7Tbt4dw936mtbLhoQ6mOt+89P5R0q7WTpdN6XzS7Gwooop4gKKKKACiiigAooqOecIpZuQ/vA8ahvAElQNfRj7Q92/5Ul4jeTNp0xs5dsKgOhBgElpZMHAAHcckgAGmdtZ+qNQAbAyAcgHG4BwMjPXArPt1m3/as/wB+hKJhfx/eHvyPzqcNnlvVc2gpRbXTiUoY3hbBZd1eORVYA4ZeRGRlSAfW2zviKta5Z3R6BnoKKgtrkOO4jmP76VPWhGSksogKKiuLgIMn3DqT3ClN/fOELssjDIAjhUuxLHA2G58ScAVVZdGDx234AYyWcOd0jz4hakggRfYVR/KAPyqjYxRSRrIhDKwyDjHnkHcEHIIO4IINStYDpsfh8xSL1yi+YE4L9FUFuHT2ssvzH71eVgRkbg0/VdG1ZiBmiil11eMzFIzjGzN49w/epssjXHdIguTXaL7TAHu5n4Deov8AE0/F/tNK7huyKqkMkzsCcLpAAGMl5ZGCjc7DJJ7sAmmscGQCVwcDI2OPDI2rPnrLMZUeGSbRXqMcBhnuOx+Bqekt7IVkCtA/ZkqolUo6gtjGqMHWoycasEDmcDerMc7RnDZKd53K/uKur1fKVixkgY0UA0U8AVDLeIpwWGe7mfgKpzXTSHShwvUjmfI9B41JBYAdKQu1qg9sVknBv/iafi/2mpYbtG2DDPdyPwO9Y+rDuqCexBpda+a/3InBeopfBdFDpc5HIMeY8Ce7xphWnVbGyOYkBRRRVpAUUUUAFFFFABSm5ftJtP2U282PM+7l8abCkXD51AeRjgZZmPduSaR1smoYXkklmnnJZYkSNF5zTZ0n+SJSCw/EzIO7NW+GW9xnMk0MqFfV0QmM5OMHV2zgjGendvUf1eO7iUsHUaicHCsCpZCCN8fa8RsQQQCMTcdCOtvbRdqynsz6whgiKpqCNNggNpGdCqxAxkDIzGm0+9bIx+bzx+//AIUynjnwXr+GXR/BMYfI3kDMuOuyMCT76VvPdxbyRxzp1MGpXH+jISG9z57lNZHpFcIFaa2QxmSSMm2mad1MRk1MYWiQlcRsfVLNjHqnlVgcLheVbmNvaAYlNOmQFNKktjJGkjYHB0oelW36X0Vixcfl+5EZ7uiKR9OmRc4wDuCCVPMEHcHHQ8iKZg0tlvUkMiA+tGcMCCOY5jPMcxkdQa3eUi1J69nj5YpbRycd0ZeOS/JAjGVy3QZCZ5Y7/ed6pejXHlKrb3EirdKWRkb1S5UthkBADAqAduW4IBGKacNTCjyq1cWepW0gCTB0NyKthgp1YOMam6H2m23NLVyVspKa78/T+CJZXKNhAkSuyocZaRgiklmO7EKNyxPdzNRcP4jHOGMZbKnS6ujxujYBw0bgMNiCNtwdqqei3G1aOOCZil0karJHKSsjlRgyJqwZEYgsGHfg4ORToWiKzsFAZyCx6nSoVc+QGK0J6VRi93ZUp5fBUlizVW0fQ+g8m5eB6/EflTCQUrvjgqe5gfnWZW3VasF3aLHE7kpHt7TEKPM9fcM0vnm7CAuq639VI1zjVJI6pGuegLsoJ6DJqfjB9eIeLH4AfvUPGmCxwyHZYrm3kc9AizKGY+Cg6ie5TTluLdTCuXWUcyeItoZwehI0AyXNyZ+ZkSV41Dfgt8mIIOisrbcyTvVez4jpScXBCvalhMwGFKhBIsoG+A0ZBx0YMu+Kz9K3HXtOFXMsTFZCFjRhsVMrqhIPQhSSD3gVyL6NUmm4ZxVpWkaNhAjMSWbQhYz6S2dxCxPvFem1WjqnBLCWMCMLJJno/QD0xueL3tyqym3jjQPCojjkGNen+LqGpiQRnSy9cV7OCd2aSGZQs0WnUFyUZXB0SJnfS2lhg7gow3wCb/oX6AWfDVf6srEyY1SO2tmA9kZAAA3zsBnPWq/EcHiTlfsWkav5vNIyA+IUOcdzjvpP4poqY6ZzjFJx6LKbJbsMzw2TYofs8v5Ty+G/yo4rMQoUc3OPd9r9vfUdttMfFD8iK04gf4yDuQ/Nv+qx42v8Nu8jhZtIAAKXpc/WtT2V4h0YVk0pLEW3PrYxIMjqrY2yM71B6ZTlbNgCR2jxREjYhZZVV9/FCR/VXOuKW/E7a/W6sFLo0aIVGChCDBR0JGBncHbGdiKj4fpo2Lc2k+cZ64Opwk4OSXnB2m3RiilwFbSNQU6gGxuAxAyM9cDyFJOMNKheSW4S1t0IAKqru2cDLvKpVcscBFUk/e3wLtr6TxtYm7cFAit2iZDMskZKtGDyJ1jSD1yp61yPiI4vxG/heeIwW8Uquqhl7NFVsk6gfXcgYz47YFPQ0ay3JpL+9FC3SeEmdXMkc0YeNldGGVZSCCPAj+9qm4bMSmDzU6fd0Pw/KvMeijaLm6iX2CscwHQOzOj4/mCqfME9a9Bw4/xJB4KfmazqI+jfsXTGLIOEnF+BlRRRWqVhRRRQAUUUUAFILWNdUkTgEamBB6gnI+RFP6UcYtirCZRnAw48Byb3dfDypTV1ucMrtAJfpB9Kxw2x/hYWV/4UA+7tu+Pwj5la+cprh3OWZmJJJySdyck79STn319J3FnJLOk6fV5VVAnZTBgObMcSLqA1EoTlD/kpvzzDFwSMCEScItZChJkZDbNrLI2dpEQ41Nqx0wO6tD4Xfp6qcSmtz7z/ACKXRk5cLg+b0kIOQSD4bV2L6D/TFjqsZWJwDJAT8ZEz8XHk9evteERp2RXg8AZGYsWNoNQYPgZXUdiVPL7JreXhlw7RErbW6xS9oBGXlfHalwudMarhXkjzg+rK21Ma3U6WymUHNZ8eefsc1wmpZwNr23jRnkA9dhgnJ8OS5wCdK5IG+kZ5VZntz9WK9ez+YGfzqtApmfP2FOT4kch+ppvWFpK5OLlPzx9h3jwJrXiCpFrIZgANkUuxJIACqOZJIHv3wN6u8K4wkpZdLxyJgtHIArgHOlsAkMpwcMpI2I5gilgBglKH2GyUPh1Hu5fCrV5adoY5EIWWNsqx5FGIEkbY30so9zKh6UlHbVNxmvuDy0NLvhsM2O1jSQBg4DKCNQBAYg8yAds8tu4VaeSqwkoaSmHq8xxk42chI1Kr85ZV72UfPf5VcuLgAVT4ahkcyH2VyF8TyJ93L3+FK1Rd1qLOlg244uAj/dfB8m2/MD41YtyGXBAIIwQdwQeYI7sVPPAHUq3IjBpNazNE3ZvzHI9GHQimtdU8qxAjXiPoTBcRdhJLc/V8giHtcxjT7IUspcKOihsDpinnCeGQ20KwwIscajAUePMknck9Sck0tvbZ5igEzRR7lxH6sjnbSBLzReedOGO24Gc6f4S8W9vNID1SZ5J428y5LofxKfNW5VZHWynFKc+f72VOtJ8Inj4I0Q0wXNzBH0jQwuijuTtonZF7lBwOgFSWtkkKkLk5JZmZi7uxxlnc7k7AeAAAwAAKUhu5cK/ZW6ZGpopXlkYD7KkxoI89W9Y45YO4lvLsk6V3Y8h/fSqNTqLbUq3LPt2dQgo84N+H+tK7dAAvvJz+nzrXiw0vG/TdT+Y/WrtlbdmgXmeZPeTz/vwrN5aiRCp2zyPcRyNOqj/R9M6F3EI4LhDbSMA0iagoYK+EYEOmeqsAeuMDO1eeb0bvEcRJcWr6gWXXrjk0qQC3ZKGDYyMkEDccs1NxvhnboFZR28La4skrk4wQHGCoddtQwQdLc1rzy8VikOTLK0+V0TMo7SFkDdnGWChQ3+ZlG9vMmQar0leIYz12sZw/r+QxQ7ctVvH99z3K8Bt47MWMsuTOX9YlUd5Se1ZkXvUgMAM4CjOeqKT0fvYyqGe0AZtCOxkVnOCcCHGC2ATpD9DS170SanuHDTyYVXX1Oz0HUggBJK6WAfmSWGTkAAQXvGFc67xw0hXRH2YYCFVwTIg3KNqVZGkPs4UZwN2s7+M5+3n29v8ABdHTaqnLXGe/59z1XDLOGzk7NpTJczgsSRglYgeSrkJGCxxk7ljuTTThIyZG6EhR/Tz/ADrxnolatJJNcFjLLOezWRsDMcRIZ8DZUL5wo20xpzJJPQLa3CKFHT5nqfeaXhTi5ybzjt+/t7LoSbbb3EtFFFOkBRRRQAUUUUAFFFFACm54MQS0JC96H2fcen5eVQC6mTZon9w1D4rmntFKWaSufICT6/IdhHIf6SPmRUkXDpJN5DoX7oOWPmRsKb0VzDR1xeeyTWOMKAAMAchW1FFOEEN3aLIulht07we8HvpM0E8PQyJ0K8/evP4Zp/RVNtEbewEScfTqcHx2objgOy5Y9yjJ+VO2QHmAfMZrKqByGPLak/8A58c9k5Yng4fJKcy+ov3c+sfPuHz8qcIgAAAwBsAKzRT1dUa1iJAVBd2ayLhh5EbEHvBqeirGk1hgJWsJ4/ZIkH+1vnt86Bczf/qf4U6opOWirk8kiZYLh+gQd7HJ/wBo/wCqYWdgsfLJY82PM/sPCrNFW16eFfSICiiimAK17YLKN9iOTDmP77qR33o+xjkiKLIkhJbThGLHB1/zggHVknIFeloqqdUZPPkDxFn6KRojK9u8zMMM8gBbnn1SMCMZwfUxuAee9WOC+hxi18/X9VmlKyPo6RgKMae/vO5zXr6KhVd5k3k6cpPtlThvDI4ECRqFAAHuAwB5Duq3RRVvRyFFFFSAUUUUAFFFFABRRRQAUUUUAFFFFABRRRQAUUUUAFFFFABRRRQAUUUUAFFFFABRRRQAUUUUAFFFFABRRRQAUUUUAFFFFABRRRQB/9k="/>
          <p:cNvSpPr>
            <a:spLocks noChangeAspect="1" noChangeArrowheads="1"/>
          </p:cNvSpPr>
          <p:nvPr/>
        </p:nvSpPr>
        <p:spPr bwMode="auto">
          <a:xfrm>
            <a:off x="63500" y="-879475"/>
            <a:ext cx="250507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26" descr="data:image/jpeg;base64,/9j/4AAQSkZJRgABAQAAAQABAAD/2wCEAAkGBhISERQUExQUFBUWFRcWFhgXFxUUGBkYFBQXGhcaGRQXHCYeHBwjGRgZHy8gIygpLCwsFR4xNTAqNSYrLCkBCQoKDgwOGg8PGi8kHyQvLCwsLywsLCwsLCwsLCwsLCwwLC8sLCkuLCwpKSwsLCwsLCwsLCwsLCwqLCwpLCwsLP/AABEIAL8BBwMBIgACEQEDEQH/xAAcAAACAgMBAQAAAAAAAAAAAAAABQMEAQIHBgj/xABCEAACAQMCAwQGCAQGAQQDAAABAgMABBESIQUxQRNRYXEGIjKBkaEHFEJSYrHB0SNygvAVM4OSouHxJEOjwhdTdP/EABoBAAIDAQEAAAAAAAAAAAAAAAAEAQMFAgb/xAAwEQACAgEEAQIEBgEFAQAAAAAAAQIDEQQSITFBE2EFIlGBFHGhweHw0SMykbHxFf/aAAwDAQACEQMRAD8A6jRRRXmzUCiiorm5CLk+QHUnuFQ2kssCRnAGSQB47VWPEU6ZPkD+ZqqkLSHU/uHQeQ/WtOFzySEk27RR4yrOy6zuMZhG6ZG+5z3gHYZs9ZJ59NcL6kl0cQX8Q937VPHKG3BBqC6iYISiB2xspbQCf5sHHwqhaF3BJjeGRTggkMDsCCjjZ1IPh1BAIrmGsnjM1wA5oqva3WrY7MPmO8VYrShNTW5EBWksyqMsQP76CqnFuKpAmpjjoBuckkAbDc7kDA3JIAqrw3MoLssqnOP4qGNj5Kdwu/hyNUai/wBKOUsh7Fw8SHRWPuA/M0DiQ6qw+B/I1vIoRS2ktgE4UZY46AdTUFjeRzBtOoFTh0dWR1JGRqRhkZG4PI9CaQ/FXtbkuCeOi5DOreyc/n7xUlL57TG67EdRU9nd6sg7MOfj4inNPqlbw+GBZooqC6ugg7ydgO8/tTcpKKyyCV5ABkkAeO1VzxFOmo+QP61VMZILvlsAnABY7DOFUb58BuaOGSSPkvAYRsV1Ojsc/eVNlPLbJ51mz1knl1rhfUktDiKddQ8wf0qxHIGGQQR4VUvo3CExxiRtsKX7Mc9/W0n8qp2pZl16HhcEqytg7jxHqup5gjn4HIBDWTSzNcf3wA5oqC1utY7mHMfqPCp60oyUllEBVee+RDgnfuG5+HT31Xvrw57NDg/abu8B4/lRbWIApLUatVvbHlkm3+J9yN7yBWy8TH2lZfmPlU4hFYeAUn+MuXOCcEkcgYZBBHhW1LZICh1Jt39x86u284dcjyI7j3Vo6fUxuXuQS0UUU0QFFFFABRRRQAUpkftJj3J6o8/tH47e6mwpLwg5ye9mPzNIa6bjXheSUTcXumjhxFjtZGSGHIyO0lbSpI6hRlz4Ia34nwt7FBOJ5po1I+sLKQ/qMcNKmFGgpnUQPVKhts4Ixbpr4nbq3sx288yDvkLxxZ/pjdh/rVxz6ceLzXHFzbIWIiWOKNFJ3eVFY4A6kuF/pFa3wvRVvTZks7hO6x7+PB2m+LyTpaxP2bFDLLIArMkYbSAgYFdbvkAkEARucZAqDsZLa57B5XlSWMyQvJo16o2AljJRVBGGR12z7fMAVx36dI5ouIQPlh/6aLQwJHrRs+rDDqGOf6hXTbHjxveDWV45zPHNBv1L/WBbScvvo77fj8KtegqlpXFJZxnPucq1qeRvdjSQ45jf9x8KYKc4I6/rVW8Gxrazb+Cv8v5CvPaCb+aI8xDxqd2SQocSSMsEJ+60riNWHkWL/wBNTTQ2dnxCC3tmjQyxsksCtkhkTtIpinMMVSRWbm2pCc4BqK1dRNYFyAnbnJOw1tbTCLJ8WOB+Ir1xXhuEW8tz6V3EoBKwSy626BUjMKDPjsAPA91bGkrjLR2Sn5z+nQpZJ+osHZFjrLRUrnlv+0YRJbGMsAjuZAygpks0a51gNtsyE9wG5scI4P2CtqcySuzNJIcjWWYkHRkhcDCgDkFxSf4aKhnJZveSWRKWXfqMHHQ7+R5/Km8lK+J+yfI1jz+SxNF65QxpVG3aSM3QHSvkP3O9X4W/hqeugH/jVDg/sDyp/XzexJeQRtxaVwIoojplnkWJGwDoXBeVwDtlYlcjO2rTnOcVJe8PayaJxLLLA7rFIJWEhjaQhY5FfAOkyFUZTkeuCMaTnPB0D8TkLf8As2kfZj/+iWTtW/8AgjXPn31xP074pcXnpCY0ZjouI4IlBOFEbKDt/MGYn9q29Boq/wAL8yWZc5ErbHv4O2yo9xcm3jkaJY0WSaRQpfMhIjjTWCASFZmbBIAUD2siG3V4biS2kdpMIs0LuFDtGxKurFAFJRwNwBtKmd9zxL6YJ54OOSSqzI2IZIWBIIAiUAqfBlYe412SfiourXhd6MCR3jUgd1xGyzJ5BlD/AOiO6pu0FUtI0ks4zn9Qja95YuD2bhxy5HyPP9/dV+6n0IzdwJ9/T51T4mPUPka14m2bYHvEefey1gaKxquS+g6yKxhbQSMFyCRqJALHcZIBOM9wrMfAGfee4mdu6J3tox4KsTBiP52Y1bsvZFYvePQQPEkjaWlbA5AKMH1nY7KpYBQTzZ1ApfTOUpvb3+pzLCXJcseHiJAgLsATvI7ytueWtyWI8zVbiHBe1bV21wm2NMcnZr54C5J8yRtypulVeKXqwxSSsQFRGYkkKNhndjsM8vfWp6XGV2VZFEVpcRuFMgniPMuFSVNtjlAEkHTGlSOeWreA6JcdG2943H6ipeG8UW4jEirImcZWRHidTgEqVcDlnmMjuNQ3Ptp/Ov51mNuF64wy5dDKiiitwAooooAKKKKACkVmdEsiHoxI8m3HyNPaV8ZsmJEqDLKMEfeXw8R+ppTVVepDgA4rFbuYhKxVy+IWR3jlDkb9myEMPVznpj2tqj4d6F2cVybrQ0lwf/dldpXGAFBGo4BwAM4zgVSWygnbtCCJcALKrESJpzjQeSjc5GMNn1gatJe3cWzxi5Xo8RSOT+qFyEJ8VcZ+6KVp1EoQ2Rm/dN4/48HEopvLRe9IvRy2vouzuYxIoOVOSrKe9WG4/I9a8+nALPhkUWTcNCkw0KzmVI5JMgP2agZOdgcMQWyANyGj+kEp2SzuS34+xiX3uZDgeQJ8KgitG1ie5dXkXPZomeyhyMEpndnI2MhwcZACgkG16myEXGUsL6J8v/H97I2J8pFq7vlaMMpyGGV2Iznlsd6ZW8WlFXuAHwG9LbKMyvrPsKcr+Ju/yH502qdFVsi5PyWiG1hU64ZFV1BKsrAMpXplTsRjBppw2whgUrDHHEpOSEVUBPeQo3PjVbitm2RKgywGGA+0PDxH98qXx8SuiSYxbOnQM0sTjbqwVwd/wilLK51zaT4774I4PUrJSL0wIkjhgBIllnj7MqcOnZsJJJVPQpGrb97gfawY/rd+2wjtI/xGaWXH+mIkz/uFS8O4X2btLLIZpmGkuQFCpnOiOMbImdzuSSASTgYvjqVWtzaz4S5/g4cMl+3hKIFLvIRn1nKljk9SqqNuXKl/FJM4Uc2IUe+p7u/Cg71Hwy1LN2rjH3Ae4/aP6UpVCV9mWWdLAzVQBjoBj3Um4W+klDzUlfgdqdUp4ralW7ZBnbDgdw5N7uvu7q0dXVvhx4AsXnCo5irHWjoCFkjd4pAGxqGtCMqcDKnI2BxkVX4L6G2dtM88cZM8hYtLIzSSEv7XrMds9cYzmprO/DAb1rfyXDFVhMaKQS8jgyEdypECMk89ROBjkc0nRq7Ir03LC/Pg4lBPnBj0o9ErS/QLcx69OdDAlXXPPDDp4HI8KrcH9EoLURhDK4hDCESSF1j151aFwFBOSNWCcEjODipYJbuN1WQxzxtsXVexdDjOWQsVdemVIIyPVO5qzdXoUc66u1du304yyn9GEYLOWitxWTI0jmxCjzO1Xb+11Qsg56dvNdx+VU+GW5du1YYA9gd+ftft/wCKbUxpKdtbz5O3yKuE3IZRTTAYFWAKkYIIyCDzBB2IpLe25hcyKP4bHLY+yT18j8qvW16GHOs6cZUTDtYPGenMX1XStpJNbjsZpmWKaVU9R4lXTHq0rjW5woA2FNPRSxSVpjO0k7wXGIzNLJKFBijkQhGOnUNZGrGfV51f4/wL6yUdZBHIgZclO1Rkk0lldNS5GVUggjGOoJFTcD4WLZGBfW7uZJGxoBbSqgKmTpUKqgDJ5czmtWfxCD0ySfzf3yGyG3GOcjWR6Wqdcyj7uWPu2HzNZu77oNydgBzNWbC00Ak7s27foB4Cs/S1Sss3vpB7FqiiitsgKKKKACiiigAooooAW3vBVYl0PZv1xupPiO/xHzqn2Vyn2A/irD8jg0+qBr2MfaX45/KlbaKpcyAVf+pOwix4llA/OpoODMTmZs/hXOn3nmflV9b6M/aHv2/Opwa5r01S5XIGAMcqzRRTYBS+74OrnUpKP3jkfNf1GKYUVEoqSwwEn1O5XlobxDY+RFH1W5boi+JbPyAp3RS34OrPQC614MAdTntGHLOyjyX96Y0UUxGEYLEUAUUUV2AruuCAktE2huo+yfd093wqtouV5x6vFWH6kGnbuAMkgDx2qH6/H94fM0pbRVJ5lwAqxctsI8eLMoHyOasW3Bd9Uraz90eyPPPP8qYR3SNyYHwzv8Klqa9NVHlcgFFFFNAYIpZNwMZzE3Znu5r8OYppUcs6r7RA8/2qucIyXzAKhaXI+4fHUR+YrZeHzt7TIg8Msf0FXf8AEo+8/wC1v2reO+jOwYZ8cj86VVGnzx/2BracPSPcZLHmx3P/AEPKrNFFOJKKwgCiiiugCiiigAooooAKjuJwi5P/AGT3CpKVO3aSn7qnSPP7R+O3upe+70obiTOh5fa2H3Ry9/easpZAdKnjgyMYyOVU7P0ajhkVoMxLuHjBJjcY2OhjhWBwdS7kZBznbIjCV+ZSZDeCV7MGq5haPdD5jofd091TcU4O87KpldIQDrSMlHkbOwMqnUEA6Lgk8zjYy2/DliQIobSM41M7nc59pyT86mVcqUpRfIKWTa2uQ4yNjyI6g1NSuQ9nIG6HZvI9fdzpoTWrp7vVhnySRXNyqLlvId5PcBSWTjJeURamViAdCK7FQc4MjqCEBwcZIzg86lSTtWMjHCjOnOwCjmTnl3k1pb8VU6mtraSYMQTIoiiRyAACJJWXtNgBqUEYAwaVsulZJxguF9ufzIfBbHDR138yTUV0ohQuXZFXmRqPM49kA53PdTGxdnTLxtE2SNLFGO3XMbMpB86r39+8baVt55ds6oxFpHPbLyKc+AHWlI02qXf6/uG5EVjxdXVW1K6N7MikFT54299M6SWVzbuXRFMUjFpHjdTG5Le0+hvaBPNlyM9d6u2EpBKHpuvl1Hup+i97/Tn9sh4L1LuMcUaJD2aGWTbSg8SAMnoMnn0AJ6VduJgilj0Gf+qR25llkMUIDTFQ8kjf5cIfIVmA3ZvVOmMc9O5Ublqbm5KFay2RJpLLJbOynZCZjGZTnGkOUXb1RhiCcHnjTnuFbcLkdi0c0WiRMZK5aJ1bOGjcjwIKn1lI6ggmKC/mkWOAEJcNPJbyOBkJ9XDNLKqtkesiqVByAZkzkA5vxGa3mWC4PaLJq7CfAUuVBZo5VUBRIFBYFQAwVtlK4Kj0F8oTnNefusfscerHKSNpbFT0qJJ2jOGyy/EjyPUeFWbqbFUHnzSMY2UvKY3GpyWRurAjI3BrNLOFT4JQ/wAy/Hcfr7zV27uNCM3cNvM7D51swsUobilrBBe3pB0J7XU/d/7qhdHsgCUkmdzhVQBmJwScsxCqoA5sQPfgVkTLDE0smSANTYGWYk7BVHNixAA6kgVet+DcQkUO0lvbk79l2T3BXweUTIC3fpGB0J50nVTdrptxXyr3wcTnGHYWsWpAWQoSN1YqSPAlCV+BqlxWYxneCR48ZZ00Np33zHq7RsDc6VO3fUx40YO1S8CxvFH2upNTJLFnTqjB9bVqIUx7kFlwSGBM9vwviEqhy8FrncRGJrh1B5a5BKi6u8KMD7x51Nfwq5za29e/By7o4IUkaLvZO7njy/amKOCARuDypYk8qym3uFVZdOtGTPZyoCAzKG3VlJUMhJxrUgkHaXh76WZOntL8dx+vxoplZTY6LuyxNSWUMKKKK0ACiiigAooooAwxxSrg49UHv3+NNqTcJbGVPNSVPuNZnxBPaiV2c1+mjjrQXCoiIWkt09dlVyqh5wwQMCFLFlOsYYdmMGvD+iPppf20ymGSWRRlniLM6MiDU+VOQAFBJYcgCc19Bcb9EbO9KG5hWUoCFOXUgHmMoRkZ7/1qPhn0ecOgJMUGjONQEs2lgpyA6F9LDIzhgRWro9fQqI1yXS9hSyqW7KOVfSb9IVy01xbMrwsjoiqszBUUKC5JiKiR2Y82yoXYAHJpH9Fssz8TtmJkZBJhjlioLRSaQx5DOk4z3Gu6ca+j/h11K009sryNjU2qRScDAyEYAnG2ee1VrfgHDuHmPSohBdjHqklMYkKEEgOxRXKZGTg4yB1q2zX0+k64xeWn0vYhVyzlsZcTX1T5Gs30x+rE9Sij/fgH86h4pONG2+RtjfOeWKm4rFi3YfdC/wDArn5CsHRJ7JscYWMI0YIBBGCDuMeVM4lpdw+TKiuace9Lre1llg4gLy4lWRWUCRlhaIysf8tZETBh0j2Thw3dXXw7S/iLGs4wV2z2I7IsdYePwNcJl+k7hOWCcLGkyROCRDkKhj1ryOzBW6/bNWV+k3gzdriylhLlQjRhF7MaVDEGN1II9Zhjwr0T+GJxxu/QV9Y6/c2yMVLKrFTqUkAlTjGQTyOCRkd9UZtpEP4gP92360h9B+JrctNNBJObXZI1md3w4di2kyEtgR9n9ojLt3CntwcyIPxD5bn8q8zfU6dSq85wOQlujkk40+Ix4uo/X9KSy8VNvYcZmQ6ZFb1SNiNVlbrGQfAnI8QaccejJhJH2SG9wO/yNIH4BHdK6u0qLKqpKI2CiRFOVDgqRsc4IwdyM42rWqvjpr/Un1jBM6HZXlCD6G5JSlpLKWbtLy6QM5JJ1WakHUdzvAR7qq8T4nNcelqIGYpFIEVcnSqx25LnHLmXPvrpMXo9bi2S2RSkcekx6GKsjI2pXV+YYNvnrk5zk1pwT0St7aaW4XXJcTf5k0pDOQcZA0qqqNhyAzgU5X8SrlCXvnH3E3U00b8QQ0sRDmrnGJ5WmZImiQRW7TytKjuo9fTGuUYFdWmU6sMRoGAaj4XMJow+kowLK6NjUjocOjY6gjn1GD1rL1UJQqVjXDNanUxxt8mLfaaPzI+KmrnGj6ijvdfyJ/SoIVzOoH2csfhgfM1Y40mYifukN7gd/kTVNCbokUTeW2UeNHTAsmCVhmgmcAZOiGdHc4HPSoL4/BXq7q2eZreSK4ZI1OtggR1mRl9UFiDheuV7/IhJYy5AqBPRyIZ7N7iBSSSkM8sUeSckiNThc/hx8aY+FfEIUQdU15yLXVOTyip6eOJLqEoC/wBSUXFwFGohPrNs4TA5sUhkkC8/4S/eGfW3sRuIo2guDGC0cgkjCOHjG5XLZGlh1FKIZbSzTRrigBJb15ArMzc2ZpG1OxPNiST31W/wGA+tDJNEr5bFvPJHGxbcsERtAJ6lQM8+dbC+JQWXJPAv6T8EvpFOsl9bRpu0CSySkfYWVNEanxc5YDuiJ7qhO0yeZH/E1PacPigUrGukElmJJZmY82d2JZmPexJ2qvCdU4/CCT79h+fyrzuo1P4rVqcVwuByuGyOBpRRRWmdBRRRQAUUUUAFJ+JwmN+1HsnAfwPIHyPL/wA04rBGdjVVtasjtYFEX+ELKpcgZCqVBbwBYgfEiq6+khHtWt4v+kJPnCzUTcIdDmEjH3D/APVv0PxqL69IuzRuP6Sw+IyKyvSnTw45B8krek33ba8Y93YMn/KUqo+NUp4Zbhla4RY4kbWsOoSM7gEK0zD1MLnIRdW+CTsBVj/EJG2WOQ/0kfMipYuGSSHMp0r90Hc+bDl7q7irJv5I49yMGthD2jhsYjT2egLDlgdw/am7oCCDuCMHyNCIAAAMAbACtq0aqlXHaiRDZOYnMbcxyPevQ/340h+kz0E/xGAPFj6xEDo6a15mMnoc7qTyJPfkexv+HrKB0Yeyw5j9x4Us+syQ7SKcfeG6n39PfSEoWaa31aiGlJYZxGy+iW7mWRopLd+yIDrrdJFJCnDROgZSNWNxzB586m//AA9dCfsDNbmUMoZUZ5CikAl3wgCqAcbkFjsAa7LeR2lxgzRQykbAuisQO4MRnHhW9vcQQLohSOMZ9mNVUE+Sjc1qS+ONwxGHzfoLrT88vgscK4bFZ28cEQwka4HeTzLHxJJJ86k4cmtzIeQyF8T1P6fGoobV5TlwUTu5M37D502RAAABgDYCs3TUSc/Vs7GvZGHQEEHcEYPka8/GDbsVILYBKchrHQZJAz03NeiqG6tFkXSw8u8HvB6GnL6VbHAZa6PMH6SbWNgkyXMEh5I8Dkn+Ux6g3mDU916cjSexidmC6sylbdAOWSHPaNj7qIxOPEVPd8KkClWRbiM/ZYKfijbH3Utj4XEhysVzEQCMRyXUQAOMgLG4AGw2A6VTUtPW/wDUhL7PK/Z/qVSU30y3FH2KmaaXSWYStI6uEvGUjso47cEsqoQAgGXJCnDAsGltJ2RJJJQFknlaZ0BBCFgqrHkcyqIgJHNgx61VsOFBSDFA+oDSrytIxVcY0q8zEquOi07suFaTrkOpun3V8u8+NMau+WriqoR2wX1Oa69ry+zbhVqVBdvafp3Ach+v/irrKCCDuDsffWaK6hBRjtRcIo8wPob2T7B7x3eYrb0ga4e1k+qSCObSShKhySFJCrk4BJwNRBx3dza4t1ddLDI/vcHoaVvw6aP/ACzrXuJ0sPfyPyrOs00oTVlaz7B4wfMM/FZ2YlpJC2vWSWbVrHJieeod/SuhfQ3dX73EvZy/wVAeUS6nRmZtgMHKuRqOofd3Br03Gvo7WWftVtky0olkDpIwY6SGAMTr6jEhiveuxGoivRejvo41tF2UMQjBYs7NhdTNzOkZIHQDoAB41uavWxs0+2uOZPw10KwqalyO76+AGBuTsB1NT8NtCikt7Tbt4dw936mtbLhoQ6mOt+89P5R0q7WTpdN6XzS7Gwooop4gKKKKACiiigAooqOecIpZuQ/vA8ahvAElQNfRj7Q92/5Ul4jeTNp0xs5dsKgOhBgElpZMHAAHcckgAGmdtZ+qNQAbAyAcgHG4BwMjPXArPt1m3/as/wB+hKJhfx/eHvyPzqcNnlvVc2gpRbXTiUoY3hbBZd1eORVYA4ZeRGRlSAfW2zviKta5Z3R6BnoKKgtrkOO4jmP76VPWhGSksogKKiuLgIMn3DqT3ClN/fOELssjDIAjhUuxLHA2G58ScAVVZdGDx234AYyWcOd0jz4hakggRfYVR/KAPyqjYxRSRrIhDKwyDjHnkHcEHIIO4IINStYDpsfh8xSL1yi+YE4L9FUFuHT2ssvzH71eVgRkbg0/VdG1ZiBmiil11eMzFIzjGzN49w/epssjXHdIguTXaL7TAHu5n4Deov8AE0/F/tNK7huyKqkMkzsCcLpAAGMl5ZGCjc7DJJ7sAmmscGQCVwcDI2OPDI2rPnrLMZUeGSbRXqMcBhnuOx+Bqekt7IVkCtA/ZkqolUo6gtjGqMHWoycasEDmcDerMc7RnDZKd53K/uKur1fKVixkgY0UA0U8AVDLeIpwWGe7mfgKpzXTSHShwvUjmfI9B41JBYAdKQu1qg9sVknBv/iafi/2mpYbtG2DDPdyPwO9Y+rDuqCexBpda+a/3InBeopfBdFDpc5HIMeY8Ce7xphWnVbGyOYkBRRRVpAUUUUAFFFFABSm5ftJtP2U282PM+7l8abCkXD51AeRjgZZmPduSaR1smoYXkklmnnJZYkSNF5zTZ0n+SJSCw/EzIO7NW+GW9xnMk0MqFfV0QmM5OMHV2zgjGendvUf1eO7iUsHUaicHCsCpZCCN8fa8RsQQQCMTcdCOtvbRdqynsz6whgiKpqCNNggNpGdCqxAxkDIzGm0+9bIx+bzx+//AIUynjnwXr+GXR/BMYfI3kDMuOuyMCT76VvPdxbyRxzp1MGpXH+jISG9z57lNZHpFcIFaa2QxmSSMm2mad1MRk1MYWiQlcRsfVLNjHqnlVgcLheVbmNvaAYlNOmQFNKktjJGkjYHB0oelW36X0Vixcfl+5EZ7uiKR9OmRc4wDuCCVPMEHcHHQ8iKZg0tlvUkMiA+tGcMCCOY5jPMcxkdQa3eUi1J69nj5YpbRycd0ZeOS/JAjGVy3QZCZ5Y7/ed6pejXHlKrb3EirdKWRkb1S5UthkBADAqAduW4IBGKacNTCjyq1cWepW0gCTB0NyKthgp1YOMam6H2m23NLVyVspKa78/T+CJZXKNhAkSuyocZaRgiklmO7EKNyxPdzNRcP4jHOGMZbKnS6ujxujYBw0bgMNiCNtwdqqei3G1aOOCZil0karJHKSsjlRgyJqwZEYgsGHfg4ORToWiKzsFAZyCx6nSoVc+QGK0J6VRi93ZUp5fBUlizVW0fQ+g8m5eB6/EflTCQUrvjgqe5gfnWZW3VasF3aLHE7kpHt7TEKPM9fcM0vnm7CAuq639VI1zjVJI6pGuegLsoJ6DJqfjB9eIeLH4AfvUPGmCxwyHZYrm3kc9AizKGY+Cg6ie5TTluLdTCuXWUcyeItoZwehI0AyXNyZ+ZkSV41Dfgt8mIIOisrbcyTvVez4jpScXBCvalhMwGFKhBIsoG+A0ZBx0YMu+Kz9K3HXtOFXMsTFZCFjRhsVMrqhIPQhSSD3gVyL6NUmm4ZxVpWkaNhAjMSWbQhYz6S2dxCxPvFem1WjqnBLCWMCMLJJno/QD0xueL3tyqym3jjQPCojjkGNen+LqGpiQRnSy9cV7OCd2aSGZQs0WnUFyUZXB0SJnfS2lhg7gow3wCb/oX6AWfDVf6srEyY1SO2tmA9kZAAA3zsBnPWq/EcHiTlfsWkav5vNIyA+IUOcdzjvpP4poqY6ZzjFJx6LKbJbsMzw2TYofs8v5Ty+G/yo4rMQoUc3OPd9r9vfUdttMfFD8iK04gf4yDuQ/Nv+qx42v8Nu8jhZtIAAKXpc/WtT2V4h0YVk0pLEW3PrYxIMjqrY2yM71B6ZTlbNgCR2jxREjYhZZVV9/FCR/VXOuKW/E7a/W6sFLo0aIVGChCDBR0JGBncHbGdiKj4fpo2Lc2k+cZ64Opwk4OSXnB2m3RiilwFbSNQU6gGxuAxAyM9cDyFJOMNKheSW4S1t0IAKqru2cDLvKpVcscBFUk/e3wLtr6TxtYm7cFAit2iZDMskZKtGDyJ1jSD1yp61yPiI4vxG/heeIwW8Uquqhl7NFVsk6gfXcgYz47YFPQ0ay3JpL+9FC3SeEmdXMkc0YeNldGGVZSCCPAj+9qm4bMSmDzU6fd0Pw/KvMeijaLm6iX2CscwHQOzOj4/mCqfME9a9Bw4/xJB4KfmazqI+jfsXTGLIOEnF+BlRRRWqVhRRRQAUUUUAFILWNdUkTgEamBB6gnI+RFP6UcYtirCZRnAw48Byb3dfDypTV1ucMrtAJfpB9Kxw2x/hYWV/4UA+7tu+Pwj5la+cprh3OWZmJJJySdyck79STn319J3FnJLOk6fV5VVAnZTBgObMcSLqA1EoTlD/kpvzzDFwSMCEScItZChJkZDbNrLI2dpEQ41Nqx0wO6tD4Xfp6qcSmtz7z/ACKXRk5cLg+b0kIOQSD4bV2L6D/TFjqsZWJwDJAT8ZEz8XHk9evteERp2RXg8AZGYsWNoNQYPgZXUdiVPL7JreXhlw7RErbW6xS9oBGXlfHalwudMarhXkjzg+rK21Ma3U6WymUHNZ8eefsc1wmpZwNr23jRnkA9dhgnJ8OS5wCdK5IG+kZ5VZntz9WK9ez+YGfzqtApmfP2FOT4kch+ppvWFpK5OLlPzx9h3jwJrXiCpFrIZgANkUuxJIACqOZJIHv3wN6u8K4wkpZdLxyJgtHIArgHOlsAkMpwcMpI2I5gilgBglKH2GyUPh1Hu5fCrV5adoY5EIWWNsqx5FGIEkbY30so9zKh6UlHbVNxmvuDy0NLvhsM2O1jSQBg4DKCNQBAYg8yAds8tu4VaeSqwkoaSmHq8xxk42chI1Kr85ZV72UfPf5VcuLgAVT4ahkcyH2VyF8TyJ93L3+FK1Rd1qLOlg244uAj/dfB8m2/MD41YtyGXBAIIwQdwQeYI7sVPPAHUq3IjBpNazNE3ZvzHI9GHQimtdU8qxAjXiPoTBcRdhJLc/V8giHtcxjT7IUspcKOihsDpinnCeGQ20KwwIscajAUePMknck9Sck0tvbZ5igEzRR7lxH6sjnbSBLzReedOGO24Gc6f4S8W9vNID1SZ5J428y5LofxKfNW5VZHWynFKc+f72VOtJ8Inj4I0Q0wXNzBH0jQwuijuTtonZF7lBwOgFSWtkkKkLk5JZmZi7uxxlnc7k7AeAAAwAAKUhu5cK/ZW6ZGpopXlkYD7KkxoI89W9Y45YO4lvLsk6V3Y8h/fSqNTqLbUq3LPt2dQgo84N+H+tK7dAAvvJz+nzrXiw0vG/TdT+Y/WrtlbdmgXmeZPeTz/vwrN5aiRCp2zyPcRyNOqj/R9M6F3EI4LhDbSMA0iagoYK+EYEOmeqsAeuMDO1eeb0bvEcRJcWr6gWXXrjk0qQC3ZKGDYyMkEDccs1NxvhnboFZR28La4skrk4wQHGCoddtQwQdLc1rzy8VikOTLK0+V0TMo7SFkDdnGWChQ3+ZlG9vMmQar0leIYz12sZw/r+QxQ7ctVvH99z3K8Bt47MWMsuTOX9YlUd5Se1ZkXvUgMAM4CjOeqKT0fvYyqGe0AZtCOxkVnOCcCHGC2ATpD9DS170SanuHDTyYVXX1Oz0HUggBJK6WAfmSWGTkAAQXvGFc67xw0hXRH2YYCFVwTIg3KNqVZGkPs4UZwN2s7+M5+3n29v8ABdHTaqnLXGe/59z1XDLOGzk7NpTJczgsSRglYgeSrkJGCxxk7ljuTTThIyZG6EhR/Tz/ADrxnolatJJNcFjLLOezWRsDMcRIZ8DZUL5wo20xpzJJPQLa3CKFHT5nqfeaXhTi5ybzjt+/t7LoSbbb3EtFFFOkBRRRQAUUUUAFFFFACm54MQS0JC96H2fcen5eVQC6mTZon9w1D4rmntFKWaSufICT6/IdhHIf6SPmRUkXDpJN5DoX7oOWPmRsKb0VzDR1xeeyTWOMKAAMAchW1FFOEEN3aLIulht07we8HvpM0E8PQyJ0K8/evP4Zp/RVNtEbewEScfTqcHx2objgOy5Y9yjJ+VO2QHmAfMZrKqByGPLak/8A58c9k5Yng4fJKcy+ov3c+sfPuHz8qcIgAAAwBsAKzRT1dUa1iJAVBd2ayLhh5EbEHvBqeirGk1hgJWsJ4/ZIkH+1vnt86Bczf/qf4U6opOWirk8kiZYLh+gQd7HJ/wBo/wCqYWdgsfLJY82PM/sPCrNFW16eFfSICiiimAK17YLKN9iOTDmP77qR33o+xjkiKLIkhJbThGLHB1/zggHVknIFeloqqdUZPPkDxFn6KRojK9u8zMMM8gBbnn1SMCMZwfUxuAee9WOC+hxi18/X9VmlKyPo6RgKMae/vO5zXr6KhVd5k3k6cpPtlThvDI4ECRqFAAHuAwB5Duq3RRVvRyFFFFSAUUUUAFFFFABRRRQAUUUUAFFFFABRRRQAUUUUAFFFFABRRRQAUUUUAFFFFABRRRQAUUUUAFFFFABRRRQAUUUUAFFFFABRRRQB/9k="/>
          <p:cNvSpPr>
            <a:spLocks noChangeAspect="1" noChangeArrowheads="1"/>
          </p:cNvSpPr>
          <p:nvPr/>
        </p:nvSpPr>
        <p:spPr bwMode="auto">
          <a:xfrm>
            <a:off x="215900" y="-727075"/>
            <a:ext cx="250507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8914" name="Picture 2" descr="http://www.hrka.com.ua/uploads/posts/2009-02/1235304961_motivatsiy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3" y="2922592"/>
            <a:ext cx="2483768" cy="216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7" name="Picture 5" descr="http://pics.livejournal.com/realadomik/pic/0015c91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10983"/>
            <a:ext cx="2348260" cy="217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6">
            <a:hlinkClick r:id="rId5"/>
          </p:cNvPr>
          <p:cNvSpPr>
            <a:spLocks noChangeArrowheads="1"/>
          </p:cNvSpPr>
          <p:nvPr/>
        </p:nvSpPr>
        <p:spPr bwMode="auto">
          <a:xfrm>
            <a:off x="457200" y="36798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8920" name="Picture 8" descr="http://www.iworker.ru/data/cache/2010/12/23/18043_978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9707" y="3356993"/>
            <a:ext cx="2592288" cy="1321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980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1395" y="0"/>
            <a:ext cx="8208912" cy="764704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  <a:latin typeface="Arial Black" pitchFamily="34" charset="0"/>
              </a:rPr>
              <a:t>Психічний стан</a:t>
            </a:r>
            <a:endParaRPr lang="ru-RU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764704"/>
            <a:ext cx="877267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узагальнена </a:t>
            </a: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картина психічного </a:t>
            </a:r>
            <a:r>
              <a:rPr lang="uk-UA" sz="2800" b="1" u="sng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функціо-нування</a:t>
            </a: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вищої нервової діяльності 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організму в обмежений проміжок часу, </a:t>
            </a: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уявлення про яку у свідомості людини реалізується на основі </a:t>
            </a:r>
            <a:r>
              <a:rPr lang="uk-UA" sz="2800" b="1" u="sng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самооціночних</a:t>
            </a:r>
            <a:r>
              <a:rPr lang="uk-UA" sz="28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про­цесів</a:t>
            </a:r>
            <a:r>
              <a:rPr lang="uk-UA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ураховуючи той факт, що адекватна, стала та гармонійна самооцінка сприяє найбільшій продуктивності різних видів діяльності</a:t>
            </a:r>
          </a:p>
          <a:p>
            <a:pPr lvl="0">
              <a:spcBef>
                <a:spcPts val="0"/>
              </a:spcBef>
              <a:spcAft>
                <a:spcPts val="0"/>
              </a:spcAft>
            </a:pPr>
            <a:r>
              <a:rPr lang="uk-UA" sz="28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               Методики визначення:</a:t>
            </a:r>
          </a:p>
          <a:p>
            <a:pPr marL="85725" lvl="0" indent="-12700" algn="just">
              <a:spcBef>
                <a:spcPts val="0"/>
              </a:spcBef>
              <a:spcAft>
                <a:spcPts val="0"/>
              </a:spcAft>
              <a:buBlip>
                <a:blip r:embed="rId2"/>
              </a:buBlip>
            </a:pPr>
            <a:r>
              <a:rPr lang="uk-UA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методика колірних виборів </a:t>
            </a:r>
            <a:r>
              <a:rPr lang="uk-UA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Люшера</a:t>
            </a: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85725" lvl="0" indent="-12700" algn="just">
              <a:spcBef>
                <a:spcPts val="0"/>
              </a:spcBef>
              <a:spcAft>
                <a:spcPts val="0"/>
              </a:spcAft>
              <a:buBlip>
                <a:blip r:embed="rId2"/>
              </a:buBlip>
            </a:pP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особистісний опитувальник </a:t>
            </a:r>
            <a:r>
              <a:rPr lang="uk-UA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Малкової</a:t>
            </a: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85725" lvl="0" indent="-12700" algn="just">
              <a:spcBef>
                <a:spcPts val="0"/>
              </a:spcBef>
              <a:spcAft>
                <a:spcPts val="0"/>
              </a:spcAft>
              <a:buBlip>
                <a:blip r:embed="rId2"/>
              </a:buBlip>
            </a:pP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психометрична шкала </a:t>
            </a:r>
            <a:r>
              <a:rPr lang="uk-UA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Цунга</a:t>
            </a: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для самооцінки депресії;</a:t>
            </a:r>
          </a:p>
          <a:p>
            <a:pPr marL="85725" lvl="0" indent="-12700" algn="just">
              <a:spcBef>
                <a:spcPts val="0"/>
              </a:spcBef>
              <a:spcAft>
                <a:spcPts val="0"/>
              </a:spcAft>
              <a:buBlip>
                <a:blip r:embed="rId2"/>
              </a:buBlip>
            </a:pP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комплекс опитувальників Бойка;</a:t>
            </a:r>
          </a:p>
          <a:p>
            <a:pPr marL="85725" lvl="0" indent="-12700" algn="just">
              <a:spcBef>
                <a:spcPts val="0"/>
              </a:spcBef>
              <a:spcAft>
                <a:spcPts val="0"/>
              </a:spcAft>
              <a:buBlip>
                <a:blip r:embed="rId2"/>
              </a:buBlip>
            </a:pP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опитувальник САН (самопочуття – активність - настрій);</a:t>
            </a:r>
          </a:p>
          <a:p>
            <a:pPr marL="73025" algn="just">
              <a:spcBef>
                <a:spcPts val="0"/>
              </a:spcBef>
              <a:spcAft>
                <a:spcPts val="0"/>
              </a:spcAft>
            </a:pPr>
            <a:r>
              <a:rPr lang="uk-UA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тощо</a:t>
            </a:r>
            <a:endParaRPr lang="ru-RU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AutoShape 22" descr="http://siver-info.com/_nw/42/64442560.jpg"/>
          <p:cNvSpPr>
            <a:spLocks noChangeAspect="1" noChangeArrowheads="1"/>
          </p:cNvSpPr>
          <p:nvPr/>
        </p:nvSpPr>
        <p:spPr bwMode="auto">
          <a:xfrm>
            <a:off x="155575" y="-1995488"/>
            <a:ext cx="6677025" cy="417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24" descr="data:image/jpeg;base64,/9j/4AAQSkZJRgABAQAAAQABAAD/2wCEAAkGBhISERQUExQUFBUWFRcWFhgXFxUUGBkYFBQXGhcaGRQXHCYeHBwjGRgZHy8gIygpLCwsFR4xNTAqNSYrLCkBCQoKDgwOGg8PGi8kHyQvLCwsLywsLCwsLCwsLCwsLCwwLC8sLCkuLCwpKSwsLCwsLCwsLCwsLCwqLCwpLCwsLP/AABEIAL8BBwMBIgACEQEDEQH/xAAcAAACAgMBAQAAAAAAAAAAAAAABQMEAQIHBgj/xABCEAACAQMCAwQGCAQGAQQDAAABAgMABBESIQUxQRNRYXEGIjKBkaEHFEJSYrHB0SNygvAVM4OSouHxJEOjwhdTdP/EABoBAAIDAQEAAAAAAAAAAAAAAAAEAQMFAgb/xAAwEQACAgEEAQIEBgEFAQAAAAAAAQIDEQQSITFBE2EFIlGBFHGhweHw0SMykbHxFf/aAAwDAQACEQMRAD8A6jRRRXmzUCiiorm5CLk+QHUnuFQ2kssCRnAGSQB47VWPEU6ZPkD+ZqqkLSHU/uHQeQ/WtOFzySEk27RR4yrOy6zuMZhG6ZG+5z3gHYZs9ZJ59NcL6kl0cQX8Q937VPHKG3BBqC6iYISiB2xspbQCf5sHHwqhaF3BJjeGRTggkMDsCCjjZ1IPh1BAIrmGsnjM1wA5oqva3WrY7MPmO8VYrShNTW5EBWksyqMsQP76CqnFuKpAmpjjoBuckkAbDc7kDA3JIAqrw3MoLssqnOP4qGNj5Kdwu/hyNUai/wBKOUsh7Fw8SHRWPuA/M0DiQ6qw+B/I1vIoRS2ktgE4UZY46AdTUFjeRzBtOoFTh0dWR1JGRqRhkZG4PI9CaQ/FXtbkuCeOi5DOreyc/n7xUlL57TG67EdRU9nd6sg7MOfj4inNPqlbw+GBZooqC6ugg7ydgO8/tTcpKKyyCV5ABkkAeO1VzxFOmo+QP61VMZILvlsAnABY7DOFUb58BuaOGSSPkvAYRsV1Ojsc/eVNlPLbJ51mz1knl1rhfUktDiKddQ8wf0qxHIGGQQR4VUvo3CExxiRtsKX7Mc9/W0n8qp2pZl16HhcEqytg7jxHqup5gjn4HIBDWTSzNcf3wA5oqC1utY7mHMfqPCp60oyUllEBVee+RDgnfuG5+HT31Xvrw57NDg/abu8B4/lRbWIApLUatVvbHlkm3+J9yN7yBWy8TH2lZfmPlU4hFYeAUn+MuXOCcEkcgYZBBHhW1LZICh1Jt39x86u284dcjyI7j3Vo6fUxuXuQS0UUU0QFFFFABRRRQAUpkftJj3J6o8/tH47e6mwpLwg5ye9mPzNIa6bjXheSUTcXumjhxFjtZGSGHIyO0lbSpI6hRlz4Ia34nwt7FBOJ5po1I+sLKQ/qMcNKmFGgpnUQPVKhts4Ixbpr4nbq3sx288yDvkLxxZ/pjdh/rVxz6ceLzXHFzbIWIiWOKNFJ3eVFY4A6kuF/pFa3wvRVvTZks7hO6x7+PB2m+LyTpaxP2bFDLLIArMkYbSAgYFdbvkAkEARucZAqDsZLa57B5XlSWMyQvJo16o2AljJRVBGGR12z7fMAVx36dI5ouIQPlh/6aLQwJHrRs+rDDqGOf6hXTbHjxveDWV45zPHNBv1L/WBbScvvo77fj8KtegqlpXFJZxnPucq1qeRvdjSQ45jf9x8KYKc4I6/rVW8Gxrazb+Cv8v5CvPaCb+aI8xDxqd2SQocSSMsEJ+60riNWHkWL/wBNTTQ2dnxCC3tmjQyxsksCtkhkTtIpinMMVSRWbm2pCc4BqK1dRNYFyAnbnJOw1tbTCLJ8WOB+Ir1xXhuEW8tz6V3EoBKwSy626BUjMKDPjsAPA91bGkrjLR2Sn5z+nQpZJ+osHZFjrLRUrnlv+0YRJbGMsAjuZAygpks0a51gNtsyE9wG5scI4P2CtqcySuzNJIcjWWYkHRkhcDCgDkFxSf4aKhnJZveSWRKWXfqMHHQ7+R5/Km8lK+J+yfI1jz+SxNF65QxpVG3aSM3QHSvkP3O9X4W/hqeugH/jVDg/sDyp/XzexJeQRtxaVwIoojplnkWJGwDoXBeVwDtlYlcjO2rTnOcVJe8PayaJxLLLA7rFIJWEhjaQhY5FfAOkyFUZTkeuCMaTnPB0D8TkLf8As2kfZj/+iWTtW/8AgjXPn31xP074pcXnpCY0ZjouI4IlBOFEbKDt/MGYn9q29Boq/wAL8yWZc5ErbHv4O2yo9xcm3jkaJY0WSaRQpfMhIjjTWCASFZmbBIAUD2siG3V4biS2kdpMIs0LuFDtGxKurFAFJRwNwBtKmd9zxL6YJ54OOSSqzI2IZIWBIIAiUAqfBlYe412SfiourXhd6MCR3jUgd1xGyzJ5BlD/AOiO6pu0FUtI0ks4zn9Qja95YuD2bhxy5HyPP9/dV+6n0IzdwJ9/T51T4mPUPka14m2bYHvEefey1gaKxquS+g6yKxhbQSMFyCRqJALHcZIBOM9wrMfAGfee4mdu6J3tox4KsTBiP52Y1bsvZFYvePQQPEkjaWlbA5AKMH1nY7KpYBQTzZ1ApfTOUpvb3+pzLCXJcseHiJAgLsATvI7ytueWtyWI8zVbiHBe1bV21wm2NMcnZr54C5J8yRtypulVeKXqwxSSsQFRGYkkKNhndjsM8vfWp6XGV2VZFEVpcRuFMgniPMuFSVNtjlAEkHTGlSOeWreA6JcdG2943H6ipeG8UW4jEirImcZWRHidTgEqVcDlnmMjuNQ3Ptp/Ov51mNuF64wy5dDKiiitwAooooAKKKKACkVmdEsiHoxI8m3HyNPaV8ZsmJEqDLKMEfeXw8R+ppTVVepDgA4rFbuYhKxVy+IWR3jlDkb9myEMPVznpj2tqj4d6F2cVybrQ0lwf/dldpXGAFBGo4BwAM4zgVSWygnbtCCJcALKrESJpzjQeSjc5GMNn1gatJe3cWzxi5Xo8RSOT+qFyEJ8VcZ+6KVp1EoQ2Rm/dN4/48HEopvLRe9IvRy2vouzuYxIoOVOSrKe9WG4/I9a8+nALPhkUWTcNCkw0KzmVI5JMgP2agZOdgcMQWyANyGj+kEp2SzuS34+xiX3uZDgeQJ8KgitG1ie5dXkXPZomeyhyMEpndnI2MhwcZACgkG16myEXGUsL6J8v/H97I2J8pFq7vlaMMpyGGV2Iznlsd6ZW8WlFXuAHwG9LbKMyvrPsKcr+Ju/yH502qdFVsi5PyWiG1hU64ZFV1BKsrAMpXplTsRjBppw2whgUrDHHEpOSEVUBPeQo3PjVbitm2RKgywGGA+0PDxH98qXx8SuiSYxbOnQM0sTjbqwVwd/wilLK51zaT4774I4PUrJSL0wIkjhgBIllnj7MqcOnZsJJJVPQpGrb97gfawY/rd+2wjtI/xGaWXH+mIkz/uFS8O4X2btLLIZpmGkuQFCpnOiOMbImdzuSSASTgYvjqVWtzaz4S5/g4cMl+3hKIFLvIRn1nKljk9SqqNuXKl/FJM4Uc2IUe+p7u/Cg71Hwy1LN2rjH3Ae4/aP6UpVCV9mWWdLAzVQBjoBj3Um4W+klDzUlfgdqdUp4ralW7ZBnbDgdw5N7uvu7q0dXVvhx4AsXnCo5irHWjoCFkjd4pAGxqGtCMqcDKnI2BxkVX4L6G2dtM88cZM8hYtLIzSSEv7XrMds9cYzmprO/DAb1rfyXDFVhMaKQS8jgyEdypECMk89ROBjkc0nRq7Ir03LC/Pg4lBPnBj0o9ErS/QLcx69OdDAlXXPPDDp4HI8KrcH9EoLURhDK4hDCESSF1j151aFwFBOSNWCcEjODipYJbuN1WQxzxtsXVexdDjOWQsVdemVIIyPVO5qzdXoUc66u1du304yyn9GEYLOWitxWTI0jmxCjzO1Xb+11Qsg56dvNdx+VU+GW5du1YYA9gd+ftft/wCKbUxpKdtbz5O3yKuE3IZRTTAYFWAKkYIIyCDzBB2IpLe25hcyKP4bHLY+yT18j8qvW16GHOs6cZUTDtYPGenMX1XStpJNbjsZpmWKaVU9R4lXTHq0rjW5woA2FNPRSxSVpjO0k7wXGIzNLJKFBijkQhGOnUNZGrGfV51f4/wL6yUdZBHIgZclO1Rkk0lldNS5GVUggjGOoJFTcD4WLZGBfW7uZJGxoBbSqgKmTpUKqgDJ5czmtWfxCD0ySfzf3yGyG3GOcjWR6Wqdcyj7uWPu2HzNZu77oNydgBzNWbC00Ak7s27foB4Cs/S1Sss3vpB7FqiiitsgKKKKACiiigAooooAW3vBVYl0PZv1xupPiO/xHzqn2Vyn2A/irD8jg0+qBr2MfaX45/KlbaKpcyAVf+pOwix4llA/OpoODMTmZs/hXOn3nmflV9b6M/aHv2/Opwa5r01S5XIGAMcqzRRTYBS+74OrnUpKP3jkfNf1GKYUVEoqSwwEn1O5XlobxDY+RFH1W5boi+JbPyAp3RS34OrPQC614MAdTntGHLOyjyX96Y0UUxGEYLEUAUUUV2AruuCAktE2huo+yfd093wqtouV5x6vFWH6kGnbuAMkgDx2qH6/H94fM0pbRVJ5lwAqxctsI8eLMoHyOasW3Bd9Uraz90eyPPPP8qYR3SNyYHwzv8Klqa9NVHlcgFFFFNAYIpZNwMZzE3Znu5r8OYppUcs6r7RA8/2qucIyXzAKhaXI+4fHUR+YrZeHzt7TIg8Msf0FXf8AEo+8/wC1v2reO+jOwYZ8cj86VVGnzx/2BracPSPcZLHmx3P/AEPKrNFFOJKKwgCiiiugCiiigAooooAKjuJwi5P/AGT3CpKVO3aSn7qnSPP7R+O3upe+70obiTOh5fa2H3Ry9/easpZAdKnjgyMYyOVU7P0ajhkVoMxLuHjBJjcY2OhjhWBwdS7kZBznbIjCV+ZSZDeCV7MGq5haPdD5jofd091TcU4O87KpldIQDrSMlHkbOwMqnUEA6Lgk8zjYy2/DliQIobSM41M7nc59pyT86mVcqUpRfIKWTa2uQ4yNjyI6g1NSuQ9nIG6HZvI9fdzpoTWrp7vVhnySRXNyqLlvId5PcBSWTjJeURamViAdCK7FQc4MjqCEBwcZIzg86lSTtWMjHCjOnOwCjmTnl3k1pb8VU6mtraSYMQTIoiiRyAACJJWXtNgBqUEYAwaVsulZJxguF9ufzIfBbHDR138yTUV0ohQuXZFXmRqPM49kA53PdTGxdnTLxtE2SNLFGO3XMbMpB86r39+8baVt55ds6oxFpHPbLyKc+AHWlI02qXf6/uG5EVjxdXVW1K6N7MikFT54299M6SWVzbuXRFMUjFpHjdTG5Le0+hvaBPNlyM9d6u2EpBKHpuvl1Hup+i97/Tn9sh4L1LuMcUaJD2aGWTbSg8SAMnoMnn0AJ6VduJgilj0Gf+qR25llkMUIDTFQ8kjf5cIfIVmA3ZvVOmMc9O5Ublqbm5KFay2RJpLLJbOynZCZjGZTnGkOUXb1RhiCcHnjTnuFbcLkdi0c0WiRMZK5aJ1bOGjcjwIKn1lI6ggmKC/mkWOAEJcNPJbyOBkJ9XDNLKqtkesiqVByAZkzkA5vxGa3mWC4PaLJq7CfAUuVBZo5VUBRIFBYFQAwVtlK4Kj0F8oTnNefusfscerHKSNpbFT0qJJ2jOGyy/EjyPUeFWbqbFUHnzSMY2UvKY3GpyWRurAjI3BrNLOFT4JQ/wAy/Hcfr7zV27uNCM3cNvM7D51swsUobilrBBe3pB0J7XU/d/7qhdHsgCUkmdzhVQBmJwScsxCqoA5sQPfgVkTLDE0smSANTYGWYk7BVHNixAA6kgVet+DcQkUO0lvbk79l2T3BXweUTIC3fpGB0J50nVTdrptxXyr3wcTnGHYWsWpAWQoSN1YqSPAlCV+BqlxWYxneCR48ZZ00Np33zHq7RsDc6VO3fUx40YO1S8CxvFH2upNTJLFnTqjB9bVqIUx7kFlwSGBM9vwviEqhy8FrncRGJrh1B5a5BKi6u8KMD7x51Nfwq5za29e/By7o4IUkaLvZO7njy/amKOCARuDypYk8qym3uFVZdOtGTPZyoCAzKG3VlJUMhJxrUgkHaXh76WZOntL8dx+vxoplZTY6LuyxNSWUMKKKK0ACiiigAooooAwxxSrg49UHv3+NNqTcJbGVPNSVPuNZnxBPaiV2c1+mjjrQXCoiIWkt09dlVyqh5wwQMCFLFlOsYYdmMGvD+iPppf20ymGSWRRlniLM6MiDU+VOQAFBJYcgCc19Bcb9EbO9KG5hWUoCFOXUgHmMoRkZ7/1qPhn0ecOgJMUGjONQEs2lgpyA6F9LDIzhgRWro9fQqI1yXS9hSyqW7KOVfSb9IVy01xbMrwsjoiqszBUUKC5JiKiR2Y82yoXYAHJpH9Fssz8TtmJkZBJhjlioLRSaQx5DOk4z3Gu6ca+j/h11K009sryNjU2qRScDAyEYAnG2ee1VrfgHDuHmPSohBdjHqklMYkKEEgOxRXKZGTg4yB1q2zX0+k64xeWn0vYhVyzlsZcTX1T5Gs30x+rE9Sij/fgH86h4pONG2+RtjfOeWKm4rFi3YfdC/wDArn5CsHRJ7JscYWMI0YIBBGCDuMeVM4lpdw+TKiuace9Lre1llg4gLy4lWRWUCRlhaIysf8tZETBh0j2Thw3dXXw7S/iLGs4wV2z2I7IsdYePwNcJl+k7hOWCcLGkyROCRDkKhj1ryOzBW6/bNWV+k3gzdriylhLlQjRhF7MaVDEGN1II9Zhjwr0T+GJxxu/QV9Y6/c2yMVLKrFTqUkAlTjGQTyOCRkd9UZtpEP4gP92360h9B+JrctNNBJObXZI1md3w4di2kyEtgR9n9ojLt3CntwcyIPxD5bn8q8zfU6dSq85wOQlujkk40+Ix4uo/X9KSy8VNvYcZmQ6ZFb1SNiNVlbrGQfAnI8QaccejJhJH2SG9wO/yNIH4BHdK6u0qLKqpKI2CiRFOVDgqRsc4IwdyM42rWqvjpr/Un1jBM6HZXlCD6G5JSlpLKWbtLy6QM5JJ1WakHUdzvAR7qq8T4nNcelqIGYpFIEVcnSqx25LnHLmXPvrpMXo9bi2S2RSkcekx6GKsjI2pXV+YYNvnrk5zk1pwT0St7aaW4XXJcTf5k0pDOQcZA0qqqNhyAzgU5X8SrlCXvnH3E3U00b8QQ0sRDmrnGJ5WmZImiQRW7TytKjuo9fTGuUYFdWmU6sMRoGAaj4XMJow+kowLK6NjUjocOjY6gjn1GD1rL1UJQqVjXDNanUxxt8mLfaaPzI+KmrnGj6ijvdfyJ/SoIVzOoH2csfhgfM1Y40mYifukN7gd/kTVNCbokUTeW2UeNHTAsmCVhmgmcAZOiGdHc4HPSoL4/BXq7q2eZreSK4ZI1OtggR1mRl9UFiDheuV7/IhJYy5AqBPRyIZ7N7iBSSSkM8sUeSckiNThc/hx8aY+FfEIUQdU15yLXVOTyip6eOJLqEoC/wBSUXFwFGohPrNs4TA5sUhkkC8/4S/eGfW3sRuIo2guDGC0cgkjCOHjG5XLZGlh1FKIZbSzTRrigBJb15ArMzc2ZpG1OxPNiST31W/wGA+tDJNEr5bFvPJHGxbcsERtAJ6lQM8+dbC+JQWXJPAv6T8EvpFOsl9bRpu0CSySkfYWVNEanxc5YDuiJ7qhO0yeZH/E1PacPigUrGukElmJJZmY82d2JZmPexJ2qvCdU4/CCT79h+fyrzuo1P4rVqcVwuByuGyOBpRRRWmdBRRRQAUUUUAFJ+JwmN+1HsnAfwPIHyPL/wA04rBGdjVVtasjtYFEX+ELKpcgZCqVBbwBYgfEiq6+khHtWt4v+kJPnCzUTcIdDmEjH3D/APVv0PxqL69IuzRuP6Sw+IyKyvSnTw45B8krek33ba8Y93YMn/KUqo+NUp4Zbhla4RY4kbWsOoSM7gEK0zD1MLnIRdW+CTsBVj/EJG2WOQ/0kfMipYuGSSHMp0r90Hc+bDl7q7irJv5I49yMGthD2jhsYjT2egLDlgdw/am7oCCDuCMHyNCIAAAMAbACtq0aqlXHaiRDZOYnMbcxyPevQ/340h+kz0E/xGAPFj6xEDo6a15mMnoc7qTyJPfkexv+HrKB0Yeyw5j9x4Us+syQ7SKcfeG6n39PfSEoWaa31aiGlJYZxGy+iW7mWRopLd+yIDrrdJFJCnDROgZSNWNxzB586m//AA9dCfsDNbmUMoZUZ5CikAl3wgCqAcbkFjsAa7LeR2lxgzRQykbAuisQO4MRnHhW9vcQQLohSOMZ9mNVUE+Sjc1qS+ONwxGHzfoLrT88vgscK4bFZ28cEQwka4HeTzLHxJJJ86k4cmtzIeQyF8T1P6fGoobV5TlwUTu5M37D502RAAABgDYCs3TUSc/Vs7GvZGHQEEHcEYPka8/GDbsVILYBKchrHQZJAz03NeiqG6tFkXSw8u8HvB6GnL6VbHAZa6PMH6SbWNgkyXMEh5I8Dkn+Ux6g3mDU916cjSexidmC6sylbdAOWSHPaNj7qIxOPEVPd8KkClWRbiM/ZYKfijbH3Utj4XEhysVzEQCMRyXUQAOMgLG4AGw2A6VTUtPW/wDUhL7PK/Z/qVSU30y3FH2KmaaXSWYStI6uEvGUjso47cEsqoQAgGXJCnDAsGltJ2RJJJQFknlaZ0BBCFgqrHkcyqIgJHNgx61VsOFBSDFA+oDSrytIxVcY0q8zEquOi07suFaTrkOpun3V8u8+NMau+WriqoR2wX1Oa69ry+zbhVqVBdvafp3Ach+v/irrKCCDuDsffWaK6hBRjtRcIo8wPob2T7B7x3eYrb0ga4e1k+qSCObSShKhySFJCrk4BJwNRBx3dza4t1ddLDI/vcHoaVvw6aP/ACzrXuJ0sPfyPyrOs00oTVlaz7B4wfMM/FZ2YlpJC2vWSWbVrHJieeod/SuhfQ3dX73EvZy/wVAeUS6nRmZtgMHKuRqOofd3Br03Gvo7WWftVtky0olkDpIwY6SGAMTr6jEhiveuxGoivRejvo41tF2UMQjBYs7NhdTNzOkZIHQDoAB41uavWxs0+2uOZPw10KwqalyO76+AGBuTsB1NT8NtCikt7Tbt4dw936mtbLhoQ6mOt+89P5R0q7WTpdN6XzS7Gwooop4gKKKKACiiigAooqOecIpZuQ/vA8ahvAElQNfRj7Q92/5Ul4jeTNp0xs5dsKgOhBgElpZMHAAHcckgAGmdtZ+qNQAbAyAcgHG4BwMjPXArPt1m3/as/wB+hKJhfx/eHvyPzqcNnlvVc2gpRbXTiUoY3hbBZd1eORVYA4ZeRGRlSAfW2zviKta5Z3R6BnoKKgtrkOO4jmP76VPWhGSksogKKiuLgIMn3DqT3ClN/fOELssjDIAjhUuxLHA2G58ScAVVZdGDx234AYyWcOd0jz4hakggRfYVR/KAPyqjYxRSRrIhDKwyDjHnkHcEHIIO4IINStYDpsfh8xSL1yi+YE4L9FUFuHT2ssvzH71eVgRkbg0/VdG1ZiBmiil11eMzFIzjGzN49w/epssjXHdIguTXaL7TAHu5n4Deov8AE0/F/tNK7huyKqkMkzsCcLpAAGMl5ZGCjc7DJJ7sAmmscGQCVwcDI2OPDI2rPnrLMZUeGSbRXqMcBhnuOx+Bqekt7IVkCtA/ZkqolUo6gtjGqMHWoycasEDmcDerMc7RnDZKd53K/uKur1fKVixkgY0UA0U8AVDLeIpwWGe7mfgKpzXTSHShwvUjmfI9B41JBYAdKQu1qg9sVknBv/iafi/2mpYbtG2DDPdyPwO9Y+rDuqCexBpda+a/3InBeopfBdFDpc5HIMeY8Ce7xphWnVbGyOYkBRRRVpAUUUUAFFFFABSm5ftJtP2U282PM+7l8abCkXD51AeRjgZZmPduSaR1smoYXkklmnnJZYkSNF5zTZ0n+SJSCw/EzIO7NW+GW9xnMk0MqFfV0QmM5OMHV2zgjGendvUf1eO7iUsHUaicHCsCpZCCN8fa8RsQQQCMTcdCOtvbRdqynsz6whgiKpqCNNggNpGdCqxAxkDIzGm0+9bIx+bzx+//AIUynjnwXr+GXR/BMYfI3kDMuOuyMCT76VvPdxbyRxzp1MGpXH+jISG9z57lNZHpFcIFaa2QxmSSMm2mad1MRk1MYWiQlcRsfVLNjHqnlVgcLheVbmNvaAYlNOmQFNKktjJGkjYHB0oelW36X0Vixcfl+5EZ7uiKR9OmRc4wDuCCVPMEHcHHQ8iKZg0tlvUkMiA+tGcMCCOY5jPMcxkdQa3eUi1J69nj5YpbRycd0ZeOS/JAjGVy3QZCZ5Y7/ed6pejXHlKrb3EirdKWRkb1S5UthkBADAqAduW4IBGKacNTCjyq1cWepW0gCTB0NyKthgp1YOMam6H2m23NLVyVspKa78/T+CJZXKNhAkSuyocZaRgiklmO7EKNyxPdzNRcP4jHOGMZbKnS6ujxujYBw0bgMNiCNtwdqqei3G1aOOCZil0karJHKSsjlRgyJqwZEYgsGHfg4ORToWiKzsFAZyCx6nSoVc+QGK0J6VRi93ZUp5fBUlizVW0fQ+g8m5eB6/EflTCQUrvjgqe5gfnWZW3VasF3aLHE7kpHt7TEKPM9fcM0vnm7CAuq639VI1zjVJI6pGuegLsoJ6DJqfjB9eIeLH4AfvUPGmCxwyHZYrm3kc9AizKGY+Cg6ie5TTluLdTCuXWUcyeItoZwehI0AyXNyZ+ZkSV41Dfgt8mIIOisrbcyTvVez4jpScXBCvalhMwGFKhBIsoG+A0ZBx0YMu+Kz9K3HXtOFXMsTFZCFjRhsVMrqhIPQhSSD3gVyL6NUmm4ZxVpWkaNhAjMSWbQhYz6S2dxCxPvFem1WjqnBLCWMCMLJJno/QD0xueL3tyqym3jjQPCojjkGNen+LqGpiQRnSy9cV7OCd2aSGZQs0WnUFyUZXB0SJnfS2lhg7gow3wCb/oX6AWfDVf6srEyY1SO2tmA9kZAAA3zsBnPWq/EcHiTlfsWkav5vNIyA+IUOcdzjvpP4poqY6ZzjFJx6LKbJbsMzw2TYofs8v5Ty+G/yo4rMQoUc3OPd9r9vfUdttMfFD8iK04gf4yDuQ/Nv+qx42v8Nu8jhZtIAAKXpc/WtT2V4h0YVk0pLEW3PrYxIMjqrY2yM71B6ZTlbNgCR2jxREjYhZZVV9/FCR/VXOuKW/E7a/W6sFLo0aIVGChCDBR0JGBncHbGdiKj4fpo2Lc2k+cZ64Opwk4OSXnB2m3RiilwFbSNQU6gGxuAxAyM9cDyFJOMNKheSW4S1t0IAKqru2cDLvKpVcscBFUk/e3wLtr6TxtYm7cFAit2iZDMskZKtGDyJ1jSD1yp61yPiI4vxG/heeIwW8Uquqhl7NFVsk6gfXcgYz47YFPQ0ay3JpL+9FC3SeEmdXMkc0YeNldGGVZSCCPAj+9qm4bMSmDzU6fd0Pw/KvMeijaLm6iX2CscwHQOzOj4/mCqfME9a9Bw4/xJB4KfmazqI+jfsXTGLIOEnF+BlRRRWqVhRRRQAUUUUAFILWNdUkTgEamBB6gnI+RFP6UcYtirCZRnAw48Byb3dfDypTV1ucMrtAJfpB9Kxw2x/hYWV/4UA+7tu+Pwj5la+cprh3OWZmJJJySdyck79STn319J3FnJLOk6fV5VVAnZTBgObMcSLqA1EoTlD/kpvzzDFwSMCEScItZChJkZDbNrLI2dpEQ41Nqx0wO6tD4Xfp6qcSmtz7z/ACKXRk5cLg+b0kIOQSD4bV2L6D/TFjqsZWJwDJAT8ZEz8XHk9evteERp2RXg8AZGYsWNoNQYPgZXUdiVPL7JreXhlw7RErbW6xS9oBGXlfHalwudMarhXkjzg+rK21Ma3U6WymUHNZ8eefsc1wmpZwNr23jRnkA9dhgnJ8OS5wCdK5IG+kZ5VZntz9WK9ez+YGfzqtApmfP2FOT4kch+ppvWFpK5OLlPzx9h3jwJrXiCpFrIZgANkUuxJIACqOZJIHv3wN6u8K4wkpZdLxyJgtHIArgHOlsAkMpwcMpI2I5gilgBglKH2GyUPh1Hu5fCrV5adoY5EIWWNsqx5FGIEkbY30so9zKh6UlHbVNxmvuDy0NLvhsM2O1jSQBg4DKCNQBAYg8yAds8tu4VaeSqwkoaSmHq8xxk42chI1Kr85ZV72UfPf5VcuLgAVT4ahkcyH2VyF8TyJ93L3+FK1Rd1qLOlg244uAj/dfB8m2/MD41YtyGXBAIIwQdwQeYI7sVPPAHUq3IjBpNazNE3ZvzHI9GHQimtdU8qxAjXiPoTBcRdhJLc/V8giHtcxjT7IUspcKOihsDpinnCeGQ20KwwIscajAUePMknck9Sck0tvbZ5igEzRR7lxH6sjnbSBLzReedOGO24Gc6f4S8W9vNID1SZ5J428y5LofxKfNW5VZHWynFKc+f72VOtJ8Inj4I0Q0wXNzBH0jQwuijuTtonZF7lBwOgFSWtkkKkLk5JZmZi7uxxlnc7k7AeAAAwAAKUhu5cK/ZW6ZGpopXlkYD7KkxoI89W9Y45YO4lvLsk6V3Y8h/fSqNTqLbUq3LPt2dQgo84N+H+tK7dAAvvJz+nzrXiw0vG/TdT+Y/WrtlbdmgXmeZPeTz/vwrN5aiRCp2zyPcRyNOqj/R9M6F3EI4LhDbSMA0iagoYK+EYEOmeqsAeuMDO1eeb0bvEcRJcWr6gWXXrjk0qQC3ZKGDYyMkEDccs1NxvhnboFZR28La4skrk4wQHGCoddtQwQdLc1rzy8VikOTLK0+V0TMo7SFkDdnGWChQ3+ZlG9vMmQar0leIYz12sZw/r+QxQ7ctVvH99z3K8Bt47MWMsuTOX9YlUd5Se1ZkXvUgMAM4CjOeqKT0fvYyqGe0AZtCOxkVnOCcCHGC2ATpD9DS170SanuHDTyYVXX1Oz0HUggBJK6WAfmSWGTkAAQXvGFc67xw0hXRH2YYCFVwTIg3KNqVZGkPs4UZwN2s7+M5+3n29v8ABdHTaqnLXGe/59z1XDLOGzk7NpTJczgsSRglYgeSrkJGCxxk7ljuTTThIyZG6EhR/Tz/ADrxnolatJJNcFjLLOezWRsDMcRIZ8DZUL5wo20xpzJJPQLa3CKFHT5nqfeaXhTi5ybzjt+/t7LoSbbb3EtFFFOkBRRRQAUUUUAFFFFACm54MQS0JC96H2fcen5eVQC6mTZon9w1D4rmntFKWaSufICT6/IdhHIf6SPmRUkXDpJN5DoX7oOWPmRsKb0VzDR1xeeyTWOMKAAMAchW1FFOEEN3aLIulht07we8HvpM0E8PQyJ0K8/evP4Zp/RVNtEbewEScfTqcHx2objgOy5Y9yjJ+VO2QHmAfMZrKqByGPLak/8A58c9k5Yng4fJKcy+ov3c+sfPuHz8qcIgAAAwBsAKzRT1dUa1iJAVBd2ayLhh5EbEHvBqeirGk1hgJWsJ4/ZIkH+1vnt86Bczf/qf4U6opOWirk8kiZYLh+gQd7HJ/wBo/wCqYWdgsfLJY82PM/sPCrNFW16eFfSICiiimAK17YLKN9iOTDmP77qR33o+xjkiKLIkhJbThGLHB1/zggHVknIFeloqqdUZPPkDxFn6KRojK9u8zMMM8gBbnn1SMCMZwfUxuAee9WOC+hxi18/X9VmlKyPo6RgKMae/vO5zXr6KhVd5k3k6cpPtlThvDI4ECRqFAAHuAwB5Duq3RRVvRyFFFFSAUUUUAFFFFABRRRQAUUUUAFFFFABRRRQAUUUUAFFFFABRRRQAUUUUAFFFFABRRRQAUUUUAFFFFABRRRQAUUUUAFFFFABRRRQB/9k="/>
          <p:cNvSpPr>
            <a:spLocks noChangeAspect="1" noChangeArrowheads="1"/>
          </p:cNvSpPr>
          <p:nvPr/>
        </p:nvSpPr>
        <p:spPr bwMode="auto">
          <a:xfrm>
            <a:off x="63500" y="-879475"/>
            <a:ext cx="250507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26" descr="data:image/jpeg;base64,/9j/4AAQSkZJRgABAQAAAQABAAD/2wCEAAkGBhISERQUExQUFBUWFRcWFhgXFxUUGBkYFBQXGhcaGRQXHCYeHBwjGRgZHy8gIygpLCwsFR4xNTAqNSYrLCkBCQoKDgwOGg8PGi8kHyQvLCwsLywsLCwsLCwsLCwsLCwwLC8sLCkuLCwpKSwsLCwsLCwsLCwsLCwqLCwpLCwsLP/AABEIAL8BBwMBIgACEQEDEQH/xAAcAAACAgMBAQAAAAAAAAAAAAAABQMEAQIHBgj/xABCEAACAQMCAwQGCAQGAQQDAAABAgMABBESIQUxQRNRYXEGIjKBkaEHFEJSYrHB0SNygvAVM4OSouHxJEOjwhdTdP/EABoBAAIDAQEAAAAAAAAAAAAAAAAEAQMFAgb/xAAwEQACAgEEAQIEBgEFAQAAAAAAAQIDEQQSITFBE2EFIlGBFHGhweHw0SMykbHxFf/aAAwDAQACEQMRAD8A6jRRRXmzUCiiorm5CLk+QHUnuFQ2kssCRnAGSQB47VWPEU6ZPkD+ZqqkLSHU/uHQeQ/WtOFzySEk27RR4yrOy6zuMZhG6ZG+5z3gHYZs9ZJ59NcL6kl0cQX8Q937VPHKG3BBqC6iYISiB2xspbQCf5sHHwqhaF3BJjeGRTggkMDsCCjjZ1IPh1BAIrmGsnjM1wA5oqva3WrY7MPmO8VYrShNTW5EBWksyqMsQP76CqnFuKpAmpjjoBuckkAbDc7kDA3JIAqrw3MoLssqnOP4qGNj5Kdwu/hyNUai/wBKOUsh7Fw8SHRWPuA/M0DiQ6qw+B/I1vIoRS2ktgE4UZY46AdTUFjeRzBtOoFTh0dWR1JGRqRhkZG4PI9CaQ/FXtbkuCeOi5DOreyc/n7xUlL57TG67EdRU9nd6sg7MOfj4inNPqlbw+GBZooqC6ugg7ydgO8/tTcpKKyyCV5ABkkAeO1VzxFOmo+QP61VMZILvlsAnABY7DOFUb58BuaOGSSPkvAYRsV1Ojsc/eVNlPLbJ51mz1knl1rhfUktDiKddQ8wf0qxHIGGQQR4VUvo3CExxiRtsKX7Mc9/W0n8qp2pZl16HhcEqytg7jxHqup5gjn4HIBDWTSzNcf3wA5oqC1utY7mHMfqPCp60oyUllEBVee+RDgnfuG5+HT31Xvrw57NDg/abu8B4/lRbWIApLUatVvbHlkm3+J9yN7yBWy8TH2lZfmPlU4hFYeAUn+MuXOCcEkcgYZBBHhW1LZICh1Jt39x86u284dcjyI7j3Vo6fUxuXuQS0UUU0QFFFFABRRRQAUpkftJj3J6o8/tH47e6mwpLwg5ye9mPzNIa6bjXheSUTcXumjhxFjtZGSGHIyO0lbSpI6hRlz4Ia34nwt7FBOJ5po1I+sLKQ/qMcNKmFGgpnUQPVKhts4Ixbpr4nbq3sx288yDvkLxxZ/pjdh/rVxz6ceLzXHFzbIWIiWOKNFJ3eVFY4A6kuF/pFa3wvRVvTZks7hO6x7+PB2m+LyTpaxP2bFDLLIArMkYbSAgYFdbvkAkEARucZAqDsZLa57B5XlSWMyQvJo16o2AljJRVBGGR12z7fMAVx36dI5ouIQPlh/6aLQwJHrRs+rDDqGOf6hXTbHjxveDWV45zPHNBv1L/WBbScvvo77fj8KtegqlpXFJZxnPucq1qeRvdjSQ45jf9x8KYKc4I6/rVW8Gxrazb+Cv8v5CvPaCb+aI8xDxqd2SQocSSMsEJ+60riNWHkWL/wBNTTQ2dnxCC3tmjQyxsksCtkhkTtIpinMMVSRWbm2pCc4BqK1dRNYFyAnbnJOw1tbTCLJ8WOB+Ir1xXhuEW8tz6V3EoBKwSy626BUjMKDPjsAPA91bGkrjLR2Sn5z+nQpZJ+osHZFjrLRUrnlv+0YRJbGMsAjuZAygpks0a51gNtsyE9wG5scI4P2CtqcySuzNJIcjWWYkHRkhcDCgDkFxSf4aKhnJZveSWRKWXfqMHHQ7+R5/Km8lK+J+yfI1jz+SxNF65QxpVG3aSM3QHSvkP3O9X4W/hqeugH/jVDg/sDyp/XzexJeQRtxaVwIoojplnkWJGwDoXBeVwDtlYlcjO2rTnOcVJe8PayaJxLLLA7rFIJWEhjaQhY5FfAOkyFUZTkeuCMaTnPB0D8TkLf8As2kfZj/+iWTtW/8AgjXPn31xP074pcXnpCY0ZjouI4IlBOFEbKDt/MGYn9q29Boq/wAL8yWZc5ErbHv4O2yo9xcm3jkaJY0WSaRQpfMhIjjTWCASFZmbBIAUD2siG3V4biS2kdpMIs0LuFDtGxKurFAFJRwNwBtKmd9zxL6YJ54OOSSqzI2IZIWBIIAiUAqfBlYe412SfiourXhd6MCR3jUgd1xGyzJ5BlD/AOiO6pu0FUtI0ks4zn9Qja95YuD2bhxy5HyPP9/dV+6n0IzdwJ9/T51T4mPUPka14m2bYHvEefey1gaKxquS+g6yKxhbQSMFyCRqJALHcZIBOM9wrMfAGfee4mdu6J3tox4KsTBiP52Y1bsvZFYvePQQPEkjaWlbA5AKMH1nY7KpYBQTzZ1ApfTOUpvb3+pzLCXJcseHiJAgLsATvI7ytueWtyWI8zVbiHBe1bV21wm2NMcnZr54C5J8yRtypulVeKXqwxSSsQFRGYkkKNhndjsM8vfWp6XGV2VZFEVpcRuFMgniPMuFSVNtjlAEkHTGlSOeWreA6JcdG2943H6ipeG8UW4jEirImcZWRHidTgEqVcDlnmMjuNQ3Ptp/Ov51mNuF64wy5dDKiiitwAooooAKKKKACkVmdEsiHoxI8m3HyNPaV8ZsmJEqDLKMEfeXw8R+ppTVVepDgA4rFbuYhKxVy+IWR3jlDkb9myEMPVznpj2tqj4d6F2cVybrQ0lwf/dldpXGAFBGo4BwAM4zgVSWygnbtCCJcALKrESJpzjQeSjc5GMNn1gatJe3cWzxi5Xo8RSOT+qFyEJ8VcZ+6KVp1EoQ2Rm/dN4/48HEopvLRe9IvRy2vouzuYxIoOVOSrKe9WG4/I9a8+nALPhkUWTcNCkw0KzmVI5JMgP2agZOdgcMQWyANyGj+kEp2SzuS34+xiX3uZDgeQJ8KgitG1ie5dXkXPZomeyhyMEpndnI2MhwcZACgkG16myEXGUsL6J8v/H97I2J8pFq7vlaMMpyGGV2Iznlsd6ZW8WlFXuAHwG9LbKMyvrPsKcr+Ju/yH502qdFVsi5PyWiG1hU64ZFV1BKsrAMpXplTsRjBppw2whgUrDHHEpOSEVUBPeQo3PjVbitm2RKgywGGA+0PDxH98qXx8SuiSYxbOnQM0sTjbqwVwd/wilLK51zaT4774I4PUrJSL0wIkjhgBIllnj7MqcOnZsJJJVPQpGrb97gfawY/rd+2wjtI/xGaWXH+mIkz/uFS8O4X2btLLIZpmGkuQFCpnOiOMbImdzuSSASTgYvjqVWtzaz4S5/g4cMl+3hKIFLvIRn1nKljk9SqqNuXKl/FJM4Uc2IUe+p7u/Cg71Hwy1LN2rjH3Ae4/aP6UpVCV9mWWdLAzVQBjoBj3Um4W+klDzUlfgdqdUp4ralW7ZBnbDgdw5N7uvu7q0dXVvhx4AsXnCo5irHWjoCFkjd4pAGxqGtCMqcDKnI2BxkVX4L6G2dtM88cZM8hYtLIzSSEv7XrMds9cYzmprO/DAb1rfyXDFVhMaKQS8jgyEdypECMk89ROBjkc0nRq7Ir03LC/Pg4lBPnBj0o9ErS/QLcx69OdDAlXXPPDDp4HI8KrcH9EoLURhDK4hDCESSF1j151aFwFBOSNWCcEjODipYJbuN1WQxzxtsXVexdDjOWQsVdemVIIyPVO5qzdXoUc66u1du304yyn9GEYLOWitxWTI0jmxCjzO1Xb+11Qsg56dvNdx+VU+GW5du1YYA9gd+ftft/wCKbUxpKdtbz5O3yKuE3IZRTTAYFWAKkYIIyCDzBB2IpLe25hcyKP4bHLY+yT18j8qvW16GHOs6cZUTDtYPGenMX1XStpJNbjsZpmWKaVU9R4lXTHq0rjW5woA2FNPRSxSVpjO0k7wXGIzNLJKFBijkQhGOnUNZGrGfV51f4/wL6yUdZBHIgZclO1Rkk0lldNS5GVUggjGOoJFTcD4WLZGBfW7uZJGxoBbSqgKmTpUKqgDJ5czmtWfxCD0ySfzf3yGyG3GOcjWR6Wqdcyj7uWPu2HzNZu77oNydgBzNWbC00Ak7s27foB4Cs/S1Sss3vpB7FqiiitsgKKKKACiiigAooooAW3vBVYl0PZv1xupPiO/xHzqn2Vyn2A/irD8jg0+qBr2MfaX45/KlbaKpcyAVf+pOwix4llA/OpoODMTmZs/hXOn3nmflV9b6M/aHv2/Opwa5r01S5XIGAMcqzRRTYBS+74OrnUpKP3jkfNf1GKYUVEoqSwwEn1O5XlobxDY+RFH1W5boi+JbPyAp3RS34OrPQC614MAdTntGHLOyjyX96Y0UUxGEYLEUAUUUV2AruuCAktE2huo+yfd093wqtouV5x6vFWH6kGnbuAMkgDx2qH6/H94fM0pbRVJ5lwAqxctsI8eLMoHyOasW3Bd9Uraz90eyPPPP8qYR3SNyYHwzv8Klqa9NVHlcgFFFFNAYIpZNwMZzE3Znu5r8OYppUcs6r7RA8/2qucIyXzAKhaXI+4fHUR+YrZeHzt7TIg8Msf0FXf8AEo+8/wC1v2reO+jOwYZ8cj86VVGnzx/2BracPSPcZLHmx3P/AEPKrNFFOJKKwgCiiiugCiiigAooooAKjuJwi5P/AGT3CpKVO3aSn7qnSPP7R+O3upe+70obiTOh5fa2H3Ry9/easpZAdKnjgyMYyOVU7P0ajhkVoMxLuHjBJjcY2OhjhWBwdS7kZBznbIjCV+ZSZDeCV7MGq5haPdD5jofd091TcU4O87KpldIQDrSMlHkbOwMqnUEA6Lgk8zjYy2/DliQIobSM41M7nc59pyT86mVcqUpRfIKWTa2uQ4yNjyI6g1NSuQ9nIG6HZvI9fdzpoTWrp7vVhnySRXNyqLlvId5PcBSWTjJeURamViAdCK7FQc4MjqCEBwcZIzg86lSTtWMjHCjOnOwCjmTnl3k1pb8VU6mtraSYMQTIoiiRyAACJJWXtNgBqUEYAwaVsulZJxguF9ufzIfBbHDR138yTUV0ohQuXZFXmRqPM49kA53PdTGxdnTLxtE2SNLFGO3XMbMpB86r39+8baVt55ds6oxFpHPbLyKc+AHWlI02qXf6/uG5EVjxdXVW1K6N7MikFT54299M6SWVzbuXRFMUjFpHjdTG5Le0+hvaBPNlyM9d6u2EpBKHpuvl1Hup+i97/Tn9sh4L1LuMcUaJD2aGWTbSg8SAMnoMnn0AJ6VduJgilj0Gf+qR25llkMUIDTFQ8kjf5cIfIVmA3ZvVOmMc9O5Ublqbm5KFay2RJpLLJbOynZCZjGZTnGkOUXb1RhiCcHnjTnuFbcLkdi0c0WiRMZK5aJ1bOGjcjwIKn1lI6ggmKC/mkWOAEJcNPJbyOBkJ9XDNLKqtkesiqVByAZkzkA5vxGa3mWC4PaLJq7CfAUuVBZo5VUBRIFBYFQAwVtlK4Kj0F8oTnNefusfscerHKSNpbFT0qJJ2jOGyy/EjyPUeFWbqbFUHnzSMY2UvKY3GpyWRurAjI3BrNLOFT4JQ/wAy/Hcfr7zV27uNCM3cNvM7D51swsUobilrBBe3pB0J7XU/d/7qhdHsgCUkmdzhVQBmJwScsxCqoA5sQPfgVkTLDE0smSANTYGWYk7BVHNixAA6kgVet+DcQkUO0lvbk79l2T3BXweUTIC3fpGB0J50nVTdrptxXyr3wcTnGHYWsWpAWQoSN1YqSPAlCV+BqlxWYxneCR48ZZ00Np33zHq7RsDc6VO3fUx40YO1S8CxvFH2upNTJLFnTqjB9bVqIUx7kFlwSGBM9vwviEqhy8FrncRGJrh1B5a5BKi6u8KMD7x51Nfwq5za29e/By7o4IUkaLvZO7njy/amKOCARuDypYk8qym3uFVZdOtGTPZyoCAzKG3VlJUMhJxrUgkHaXh76WZOntL8dx+vxoplZTY6LuyxNSWUMKKKK0ACiiigAooooAwxxSrg49UHv3+NNqTcJbGVPNSVPuNZnxBPaiV2c1+mjjrQXCoiIWkt09dlVyqh5wwQMCFLFlOsYYdmMGvD+iPppf20ymGSWRRlniLM6MiDU+VOQAFBJYcgCc19Bcb9EbO9KG5hWUoCFOXUgHmMoRkZ7/1qPhn0ecOgJMUGjONQEs2lgpyA6F9LDIzhgRWro9fQqI1yXS9hSyqW7KOVfSb9IVy01xbMrwsjoiqszBUUKC5JiKiR2Y82yoXYAHJpH9Fssz8TtmJkZBJhjlioLRSaQx5DOk4z3Gu6ca+j/h11K009sryNjU2qRScDAyEYAnG2ee1VrfgHDuHmPSohBdjHqklMYkKEEgOxRXKZGTg4yB1q2zX0+k64xeWn0vYhVyzlsZcTX1T5Gs30x+rE9Sij/fgH86h4pONG2+RtjfOeWKm4rFi3YfdC/wDArn5CsHRJ7JscYWMI0YIBBGCDuMeVM4lpdw+TKiuace9Lre1llg4gLy4lWRWUCRlhaIysf8tZETBh0j2Thw3dXXw7S/iLGs4wV2z2I7IsdYePwNcJl+k7hOWCcLGkyROCRDkKhj1ryOzBW6/bNWV+k3gzdriylhLlQjRhF7MaVDEGN1II9Zhjwr0T+GJxxu/QV9Y6/c2yMVLKrFTqUkAlTjGQTyOCRkd9UZtpEP4gP92360h9B+JrctNNBJObXZI1md3w4di2kyEtgR9n9ojLt3CntwcyIPxD5bn8q8zfU6dSq85wOQlujkk40+Ix4uo/X9KSy8VNvYcZmQ6ZFb1SNiNVlbrGQfAnI8QaccejJhJH2SG9wO/yNIH4BHdK6u0qLKqpKI2CiRFOVDgqRsc4IwdyM42rWqvjpr/Un1jBM6HZXlCD6G5JSlpLKWbtLy6QM5JJ1WakHUdzvAR7qq8T4nNcelqIGYpFIEVcnSqx25LnHLmXPvrpMXo9bi2S2RSkcekx6GKsjI2pXV+YYNvnrk5zk1pwT0St7aaW4XXJcTf5k0pDOQcZA0qqqNhyAzgU5X8SrlCXvnH3E3U00b8QQ0sRDmrnGJ5WmZImiQRW7TytKjuo9fTGuUYFdWmU6sMRoGAaj4XMJow+kowLK6NjUjocOjY6gjn1GD1rL1UJQqVjXDNanUxxt8mLfaaPzI+KmrnGj6ijvdfyJ/SoIVzOoH2csfhgfM1Y40mYifukN7gd/kTVNCbokUTeW2UeNHTAsmCVhmgmcAZOiGdHc4HPSoL4/BXq7q2eZreSK4ZI1OtggR1mRl9UFiDheuV7/IhJYy5AqBPRyIZ7N7iBSSSkM8sUeSckiNThc/hx8aY+FfEIUQdU15yLXVOTyip6eOJLqEoC/wBSUXFwFGohPrNs4TA5sUhkkC8/4S/eGfW3sRuIo2guDGC0cgkjCOHjG5XLZGlh1FKIZbSzTRrigBJb15ArMzc2ZpG1OxPNiST31W/wGA+tDJNEr5bFvPJHGxbcsERtAJ6lQM8+dbC+JQWXJPAv6T8EvpFOsl9bRpu0CSySkfYWVNEanxc5YDuiJ7qhO0yeZH/E1PacPigUrGukElmJJZmY82d2JZmPexJ2qvCdU4/CCT79h+fyrzuo1P4rVqcVwuByuGyOBpRRRWmdBRRRQAUUUUAFJ+JwmN+1HsnAfwPIHyPL/wA04rBGdjVVtasjtYFEX+ELKpcgZCqVBbwBYgfEiq6+khHtWt4v+kJPnCzUTcIdDmEjH3D/APVv0PxqL69IuzRuP6Sw+IyKyvSnTw45B8krek33ba8Y93YMn/KUqo+NUp4Zbhla4RY4kbWsOoSM7gEK0zD1MLnIRdW+CTsBVj/EJG2WOQ/0kfMipYuGSSHMp0r90Hc+bDl7q7irJv5I49yMGthD2jhsYjT2egLDlgdw/am7oCCDuCMHyNCIAAAMAbACtq0aqlXHaiRDZOYnMbcxyPevQ/340h+kz0E/xGAPFj6xEDo6a15mMnoc7qTyJPfkexv+HrKB0Yeyw5j9x4Us+syQ7SKcfeG6n39PfSEoWaa31aiGlJYZxGy+iW7mWRopLd+yIDrrdJFJCnDROgZSNWNxzB586m//AA9dCfsDNbmUMoZUZ5CikAl3wgCqAcbkFjsAa7LeR2lxgzRQykbAuisQO4MRnHhW9vcQQLohSOMZ9mNVUE+Sjc1qS+ONwxGHzfoLrT88vgscK4bFZ28cEQwka4HeTzLHxJJJ86k4cmtzIeQyF8T1P6fGoobV5TlwUTu5M37D502RAAABgDYCs3TUSc/Vs7GvZGHQEEHcEYPka8/GDbsVILYBKchrHQZJAz03NeiqG6tFkXSw8u8HvB6GnL6VbHAZa6PMH6SbWNgkyXMEh5I8Dkn+Ux6g3mDU916cjSexidmC6sylbdAOWSHPaNj7qIxOPEVPd8KkClWRbiM/ZYKfijbH3Utj4XEhysVzEQCMRyXUQAOMgLG4AGw2A6VTUtPW/wDUhL7PK/Z/qVSU30y3FH2KmaaXSWYStI6uEvGUjso47cEsqoQAgGXJCnDAsGltJ2RJJJQFknlaZ0BBCFgqrHkcyqIgJHNgx61VsOFBSDFA+oDSrytIxVcY0q8zEquOi07suFaTrkOpun3V8u8+NMau+WriqoR2wX1Oa69ry+zbhVqVBdvafp3Ach+v/irrKCCDuDsffWaK6hBRjtRcIo8wPob2T7B7x3eYrb0ga4e1k+qSCObSShKhySFJCrk4BJwNRBx3dza4t1ddLDI/vcHoaVvw6aP/ACzrXuJ0sPfyPyrOs00oTVlaz7B4wfMM/FZ2YlpJC2vWSWbVrHJieeod/SuhfQ3dX73EvZy/wVAeUS6nRmZtgMHKuRqOofd3Br03Gvo7WWftVtky0olkDpIwY6SGAMTr6jEhiveuxGoivRejvo41tF2UMQjBYs7NhdTNzOkZIHQDoAB41uavWxs0+2uOZPw10KwqalyO76+AGBuTsB1NT8NtCikt7Tbt4dw936mtbLhoQ6mOt+89P5R0q7WTpdN6XzS7Gwooop4gKKKKACiiigAooqOecIpZuQ/vA8ahvAElQNfRj7Q92/5Ul4jeTNp0xs5dsKgOhBgElpZMHAAHcckgAGmdtZ+qNQAbAyAcgHG4BwMjPXArPt1m3/as/wB+hKJhfx/eHvyPzqcNnlvVc2gpRbXTiUoY3hbBZd1eORVYA4ZeRGRlSAfW2zviKta5Z3R6BnoKKgtrkOO4jmP76VPWhGSksogKKiuLgIMn3DqT3ClN/fOELssjDIAjhUuxLHA2G58ScAVVZdGDx234AYyWcOd0jz4hakggRfYVR/KAPyqjYxRSRrIhDKwyDjHnkHcEHIIO4IINStYDpsfh8xSL1yi+YE4L9FUFuHT2ssvzH71eVgRkbg0/VdG1ZiBmiil11eMzFIzjGzN49w/epssjXHdIguTXaL7TAHu5n4Deov8AE0/F/tNK7huyKqkMkzsCcLpAAGMl5ZGCjc7DJJ7sAmmscGQCVwcDI2OPDI2rPnrLMZUeGSbRXqMcBhnuOx+Bqekt7IVkCtA/ZkqolUo6gtjGqMHWoycasEDmcDerMc7RnDZKd53K/uKur1fKVixkgY0UA0U8AVDLeIpwWGe7mfgKpzXTSHShwvUjmfI9B41JBYAdKQu1qg9sVknBv/iafi/2mpYbtG2DDPdyPwO9Y+rDuqCexBpda+a/3InBeopfBdFDpc5HIMeY8Ce7xphWnVbGyOYkBRRRVpAUUUUAFFFFABSm5ftJtP2U282PM+7l8abCkXD51AeRjgZZmPduSaR1smoYXkklmnnJZYkSNF5zTZ0n+SJSCw/EzIO7NW+GW9xnMk0MqFfV0QmM5OMHV2zgjGendvUf1eO7iUsHUaicHCsCpZCCN8fa8RsQQQCMTcdCOtvbRdqynsz6whgiKpqCNNggNpGdCqxAxkDIzGm0+9bIx+bzx+//AIUynjnwXr+GXR/BMYfI3kDMuOuyMCT76VvPdxbyRxzp1MGpXH+jISG9z57lNZHpFcIFaa2QxmSSMm2mad1MRk1MYWiQlcRsfVLNjHqnlVgcLheVbmNvaAYlNOmQFNKktjJGkjYHB0oelW36X0Vixcfl+5EZ7uiKR9OmRc4wDuCCVPMEHcHHQ8iKZg0tlvUkMiA+tGcMCCOY5jPMcxkdQa3eUi1J69nj5YpbRycd0ZeOS/JAjGVy3QZCZ5Y7/ed6pejXHlKrb3EirdKWRkb1S5UthkBADAqAduW4IBGKacNTCjyq1cWepW0gCTB0NyKthgp1YOMam6H2m23NLVyVspKa78/T+CJZXKNhAkSuyocZaRgiklmO7EKNyxPdzNRcP4jHOGMZbKnS6ujxujYBw0bgMNiCNtwdqqei3G1aOOCZil0karJHKSsjlRgyJqwZEYgsGHfg4ORToWiKzsFAZyCx6nSoVc+QGK0J6VRi93ZUp5fBUlizVW0fQ+g8m5eB6/EflTCQUrvjgqe5gfnWZW3VasF3aLHE7kpHt7TEKPM9fcM0vnm7CAuq639VI1zjVJI6pGuegLsoJ6DJqfjB9eIeLH4AfvUPGmCxwyHZYrm3kc9AizKGY+Cg6ie5TTluLdTCuXWUcyeItoZwehI0AyXNyZ+ZkSV41Dfgt8mIIOisrbcyTvVez4jpScXBCvalhMwGFKhBIsoG+A0ZBx0YMu+Kz9K3HXtOFXMsTFZCFjRhsVMrqhIPQhSSD3gVyL6NUmm4ZxVpWkaNhAjMSWbQhYz6S2dxCxPvFem1WjqnBLCWMCMLJJno/QD0xueL3tyqym3jjQPCojjkGNen+LqGpiQRnSy9cV7OCd2aSGZQs0WnUFyUZXB0SJnfS2lhg7gow3wCb/oX6AWfDVf6srEyY1SO2tmA9kZAAA3zsBnPWq/EcHiTlfsWkav5vNIyA+IUOcdzjvpP4poqY6ZzjFJx6LKbJbsMzw2TYofs8v5Ty+G/yo4rMQoUc3OPd9r9vfUdttMfFD8iK04gf4yDuQ/Nv+qx42v8Nu8jhZtIAAKXpc/WtT2V4h0YVk0pLEW3PrYxIMjqrY2yM71B6ZTlbNgCR2jxREjYhZZVV9/FCR/VXOuKW/E7a/W6sFLo0aIVGChCDBR0JGBncHbGdiKj4fpo2Lc2k+cZ64Opwk4OSXnB2m3RiilwFbSNQU6gGxuAxAyM9cDyFJOMNKheSW4S1t0IAKqru2cDLvKpVcscBFUk/e3wLtr6TxtYm7cFAit2iZDMskZKtGDyJ1jSD1yp61yPiI4vxG/heeIwW8Uquqhl7NFVsk6gfXcgYz47YFPQ0ay3JpL+9FC3SeEmdXMkc0YeNldGGVZSCCPAj+9qm4bMSmDzU6fd0Pw/KvMeijaLm6iX2CscwHQOzOj4/mCqfME9a9Bw4/xJB4KfmazqI+jfsXTGLIOEnF+BlRRRWqVhRRRQAUUUUAFILWNdUkTgEamBB6gnI+RFP6UcYtirCZRnAw48Byb3dfDypTV1ucMrtAJfpB9Kxw2x/hYWV/4UA+7tu+Pwj5la+cprh3OWZmJJJySdyck79STn319J3FnJLOk6fV5VVAnZTBgObMcSLqA1EoTlD/kpvzzDFwSMCEScItZChJkZDbNrLI2dpEQ41Nqx0wO6tD4Xfp6qcSmtz7z/ACKXRk5cLg+b0kIOQSD4bV2L6D/TFjqsZWJwDJAT8ZEz8XHk9evteERp2RXg8AZGYsWNoNQYPgZXUdiVPL7JreXhlw7RErbW6xS9oBGXlfHalwudMarhXkjzg+rK21Ma3U6WymUHNZ8eefsc1wmpZwNr23jRnkA9dhgnJ8OS5wCdK5IG+kZ5VZntz9WK9ez+YGfzqtApmfP2FOT4kch+ppvWFpK5OLlPzx9h3jwJrXiCpFrIZgANkUuxJIACqOZJIHv3wN6u8K4wkpZdLxyJgtHIArgHOlsAkMpwcMpI2I5gilgBglKH2GyUPh1Hu5fCrV5adoY5EIWWNsqx5FGIEkbY30so9zKh6UlHbVNxmvuDy0NLvhsM2O1jSQBg4DKCNQBAYg8yAds8tu4VaeSqwkoaSmHq8xxk42chI1Kr85ZV72UfPf5VcuLgAVT4ahkcyH2VyF8TyJ93L3+FK1Rd1qLOlg244uAj/dfB8m2/MD41YtyGXBAIIwQdwQeYI7sVPPAHUq3IjBpNazNE3ZvzHI9GHQimtdU8qxAjXiPoTBcRdhJLc/V8giHtcxjT7IUspcKOihsDpinnCeGQ20KwwIscajAUePMknck9Sck0tvbZ5igEzRR7lxH6sjnbSBLzReedOGO24Gc6f4S8W9vNID1SZ5J428y5LofxKfNW5VZHWynFKc+f72VOtJ8Inj4I0Q0wXNzBH0jQwuijuTtonZF7lBwOgFSWtkkKkLk5JZmZi7uxxlnc7k7AeAAAwAAKUhu5cK/ZW6ZGpopXlkYD7KkxoI89W9Y45YO4lvLsk6V3Y8h/fSqNTqLbUq3LPt2dQgo84N+H+tK7dAAvvJz+nzrXiw0vG/TdT+Y/WrtlbdmgXmeZPeTz/vwrN5aiRCp2zyPcRyNOqj/R9M6F3EI4LhDbSMA0iagoYK+EYEOmeqsAeuMDO1eeb0bvEcRJcWr6gWXXrjk0qQC3ZKGDYyMkEDccs1NxvhnboFZR28La4skrk4wQHGCoddtQwQdLc1rzy8VikOTLK0+V0TMo7SFkDdnGWChQ3+ZlG9vMmQar0leIYz12sZw/r+QxQ7ctVvH99z3K8Bt47MWMsuTOX9YlUd5Se1ZkXvUgMAM4CjOeqKT0fvYyqGe0AZtCOxkVnOCcCHGC2ATpD9DS170SanuHDTyYVXX1Oz0HUggBJK6WAfmSWGTkAAQXvGFc67xw0hXRH2YYCFVwTIg3KNqVZGkPs4UZwN2s7+M5+3n29v8ABdHTaqnLXGe/59z1XDLOGzk7NpTJczgsSRglYgeSrkJGCxxk7ljuTTThIyZG6EhR/Tz/ADrxnolatJJNcFjLLOezWRsDMcRIZ8DZUL5wo20xpzJJPQLa3CKFHT5nqfeaXhTi5ybzjt+/t7LoSbbb3EtFFFOkBRRRQAUUUUAFFFFACm54MQS0JC96H2fcen5eVQC6mTZon9w1D4rmntFKWaSufICT6/IdhHIf6SPmRUkXDpJN5DoX7oOWPmRsKb0VzDR1xeeyTWOMKAAMAchW1FFOEEN3aLIulht07we8HvpM0E8PQyJ0K8/evP4Zp/RVNtEbewEScfTqcHx2objgOy5Y9yjJ+VO2QHmAfMZrKqByGPLak/8A58c9k5Yng4fJKcy+ov3c+sfPuHz8qcIgAAAwBsAKzRT1dUa1iJAVBd2ayLhh5EbEHvBqeirGk1hgJWsJ4/ZIkH+1vnt86Bczf/qf4U6opOWirk8kiZYLh+gQd7HJ/wBo/wCqYWdgsfLJY82PM/sPCrNFW16eFfSICiiimAK17YLKN9iOTDmP77qR33o+xjkiKLIkhJbThGLHB1/zggHVknIFeloqqdUZPPkDxFn6KRojK9u8zMMM8gBbnn1SMCMZwfUxuAee9WOC+hxi18/X9VmlKyPo6RgKMae/vO5zXr6KhVd5k3k6cpPtlThvDI4ECRqFAAHuAwB5Duq3RRVvRyFFFFSAUUUUAFFFFABRRRQAUUUUAFFFFABRRRQAUUUUAFFFFABRRRQAUUUUAFFFFABRRRQAUUUUAFFFFABRRRQAUUUUAFFFFABRRRQB/9k="/>
          <p:cNvSpPr>
            <a:spLocks noChangeAspect="1" noChangeArrowheads="1"/>
          </p:cNvSpPr>
          <p:nvPr/>
        </p:nvSpPr>
        <p:spPr bwMode="auto">
          <a:xfrm>
            <a:off x="215900" y="-727075"/>
            <a:ext cx="250507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Picture 16" descr="http://tomalogy.org/wp-content/uploads/2012/07/1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789040"/>
            <a:ext cx="3032236" cy="168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14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26"/>
          <p:cNvSpPr>
            <a:spLocks noGrp="1" noChangeArrowheads="1"/>
          </p:cNvSpPr>
          <p:nvPr>
            <p:ph type="title" sz="quarter"/>
          </p:nvPr>
        </p:nvSpPr>
        <p:spPr>
          <a:xfrm>
            <a:off x="369459" y="249066"/>
            <a:ext cx="8675687" cy="1600200"/>
          </a:xfrm>
        </p:spPr>
        <p:txBody>
          <a:bodyPr/>
          <a:lstStyle/>
          <a:p>
            <a:pPr algn="ctr" eaLnBrk="1" hangingPunct="1"/>
            <a:r>
              <a:rPr lang="uk-UA" sz="3200" b="1" dirty="0">
                <a:solidFill>
                  <a:srgbClr val="FF0000"/>
                </a:solidFill>
                <a:latin typeface="Arial Black" pitchFamily="34" charset="0"/>
              </a:rPr>
              <a:t>Концепція психогігієнічного впливу на процеси формування, збереження та зміцнення здоров’я</a:t>
            </a:r>
          </a:p>
        </p:txBody>
      </p:sp>
      <p:sp>
        <p:nvSpPr>
          <p:cNvPr id="10243" name="Rectangle 1027" descr="Голубая тисненая бумага"/>
          <p:cNvSpPr>
            <a:spLocks noGrp="1" noChangeArrowheads="1"/>
          </p:cNvSpPr>
          <p:nvPr>
            <p:ph sz="quarter" idx="1"/>
          </p:nvPr>
        </p:nvSpPr>
        <p:spPr>
          <a:xfrm>
            <a:off x="385118" y="2053282"/>
            <a:ext cx="3886200" cy="1828800"/>
          </a:xfrm>
          <a:blipFill dpi="0" rotWithShape="0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Clr>
                <a:srgbClr val="008000"/>
              </a:buClr>
              <a:buFont typeface="Wingdings" pitchFamily="2" charset="2"/>
              <a:buNone/>
            </a:pPr>
            <a:r>
              <a:rPr lang="uk-UA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Методологія вивчення психічного здоров’я </a:t>
            </a:r>
            <a:r>
              <a:rPr lang="uk-UA" sz="2400" b="1" dirty="0">
                <a:solidFill>
                  <a:srgbClr val="FF0000"/>
                </a:solidFill>
                <a:latin typeface="Arial" charset="0"/>
                <a:cs typeface="Arial" charset="0"/>
              </a:rPr>
              <a:t>(методологічний компонент)</a:t>
            </a:r>
          </a:p>
          <a:p>
            <a:pPr marL="0" indent="0" eaLnBrk="1" hangingPunct="1">
              <a:spcBef>
                <a:spcPct val="0"/>
              </a:spcBef>
              <a:buClr>
                <a:srgbClr val="008000"/>
              </a:buClr>
              <a:buFont typeface="Wingdings" pitchFamily="2" charset="2"/>
              <a:buChar char="Ø"/>
            </a:pPr>
            <a:endParaRPr lang="uk-UA" sz="2400" dirty="0"/>
          </a:p>
        </p:txBody>
      </p:sp>
      <p:sp>
        <p:nvSpPr>
          <p:cNvPr id="10244" name="Rectangle 1028" descr="Голубая тисненая бумага"/>
          <p:cNvSpPr>
            <a:spLocks noGrp="1" noChangeArrowheads="1"/>
          </p:cNvSpPr>
          <p:nvPr>
            <p:ph sz="quarter" idx="2"/>
          </p:nvPr>
        </p:nvSpPr>
        <p:spPr>
          <a:xfrm>
            <a:off x="4810897" y="2053281"/>
            <a:ext cx="4114800" cy="1828800"/>
          </a:xfrm>
          <a:blipFill dpi="0" rotWithShape="0">
            <a:blip r:embed="rId3"/>
            <a:srcRect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marL="0" indent="0" algn="ctr" eaLnBrk="1" hangingPunct="1">
              <a:buClr>
                <a:srgbClr val="008000"/>
              </a:buClr>
              <a:buFont typeface="Wingdings" pitchFamily="2" charset="2"/>
              <a:buNone/>
              <a:tabLst>
                <a:tab pos="190500" algn="l"/>
              </a:tabLst>
            </a:pPr>
            <a:r>
              <a:rPr lang="uk-UA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Визначення </a:t>
            </a:r>
            <a:r>
              <a:rPr lang="uk-UA" sz="2400" b="1" dirty="0" err="1">
                <a:solidFill>
                  <a:srgbClr val="002060"/>
                </a:solidFill>
                <a:latin typeface="Arial" charset="0"/>
                <a:cs typeface="Arial" charset="0"/>
              </a:rPr>
              <a:t>діагностич-них</a:t>
            </a:r>
            <a:r>
              <a:rPr lang="uk-UA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 підходів до оцінки особливостей </a:t>
            </a:r>
            <a:r>
              <a:rPr lang="uk-UA" sz="2400" b="1" dirty="0" err="1">
                <a:solidFill>
                  <a:srgbClr val="002060"/>
                </a:solidFill>
                <a:latin typeface="Arial" charset="0"/>
                <a:cs typeface="Arial" charset="0"/>
              </a:rPr>
              <a:t>особис-тості</a:t>
            </a:r>
            <a:r>
              <a:rPr lang="uk-UA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uk-UA" sz="2400" b="1" dirty="0">
                <a:solidFill>
                  <a:srgbClr val="FF0000"/>
                </a:solidFill>
                <a:latin typeface="Arial" charset="0"/>
                <a:cs typeface="Arial" charset="0"/>
              </a:rPr>
              <a:t>(діагностичний компонент)</a:t>
            </a:r>
            <a:endParaRPr lang="uk-UA" sz="2400" dirty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sp>
        <p:nvSpPr>
          <p:cNvPr id="10245" name="Rectangle 1029" descr="Голубая тисненая бумага"/>
          <p:cNvSpPr>
            <a:spLocks noGrp="1" noChangeArrowheads="1"/>
          </p:cNvSpPr>
          <p:nvPr>
            <p:ph sz="quarter" idx="3"/>
          </p:nvPr>
        </p:nvSpPr>
        <p:spPr>
          <a:xfrm>
            <a:off x="360406" y="4516394"/>
            <a:ext cx="3886200" cy="1905000"/>
          </a:xfrm>
          <a:blipFill dpi="0" rotWithShape="0">
            <a:blip r:embed="rId3"/>
            <a:srcRect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marL="0" indent="19050" algn="ctr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uk-UA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Обґрунтування </a:t>
            </a:r>
            <a:r>
              <a:rPr lang="uk-UA" sz="2400" b="1" dirty="0" err="1">
                <a:solidFill>
                  <a:srgbClr val="002060"/>
                </a:solidFill>
                <a:latin typeface="Arial" charset="0"/>
                <a:cs typeface="Arial" charset="0"/>
              </a:rPr>
              <a:t>про-філактичних</a:t>
            </a:r>
            <a:r>
              <a:rPr lang="uk-UA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 технологій збереження здоров’я </a:t>
            </a:r>
            <a:r>
              <a:rPr lang="uk-UA" sz="2400" b="1" dirty="0">
                <a:solidFill>
                  <a:srgbClr val="FF0000"/>
                </a:solidFill>
                <a:latin typeface="Arial" charset="0"/>
                <a:cs typeface="Arial" charset="0"/>
              </a:rPr>
              <a:t>(профілактичний  компонент)</a:t>
            </a:r>
          </a:p>
        </p:txBody>
      </p:sp>
      <p:sp>
        <p:nvSpPr>
          <p:cNvPr id="10246" name="Rectangle 1030" descr="Голубая тисненая бумага"/>
          <p:cNvSpPr>
            <a:spLocks noGrp="1" noChangeArrowheads="1"/>
          </p:cNvSpPr>
          <p:nvPr>
            <p:ph sz="quarter" idx="4"/>
          </p:nvPr>
        </p:nvSpPr>
        <p:spPr>
          <a:xfrm>
            <a:off x="4810897" y="4541108"/>
            <a:ext cx="4114800" cy="1905000"/>
          </a:xfrm>
          <a:blipFill dpi="0" rotWithShape="0">
            <a:blip r:embed="rId3"/>
            <a:srcRect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marL="0" indent="0" algn="ctr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uk-UA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Запровадження </a:t>
            </a:r>
            <a:r>
              <a:rPr lang="uk-UA" sz="2400" b="1" dirty="0" err="1">
                <a:solidFill>
                  <a:srgbClr val="002060"/>
                </a:solidFill>
                <a:latin typeface="Arial" charset="0"/>
                <a:cs typeface="Arial" charset="0"/>
              </a:rPr>
              <a:t>систем-ного</a:t>
            </a:r>
            <a:r>
              <a:rPr lang="uk-UA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 підходу до </a:t>
            </a:r>
            <a:r>
              <a:rPr lang="uk-UA" sz="2400" b="1" dirty="0" err="1">
                <a:solidFill>
                  <a:srgbClr val="002060"/>
                </a:solidFill>
                <a:latin typeface="Arial" charset="0"/>
                <a:cs typeface="Arial" charset="0"/>
              </a:rPr>
              <a:t>прогно-зування</a:t>
            </a:r>
            <a:r>
              <a:rPr lang="uk-UA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 психічного здоров’я </a:t>
            </a:r>
            <a:r>
              <a:rPr lang="uk-UA" sz="2400" b="1" dirty="0">
                <a:solidFill>
                  <a:srgbClr val="FF0000"/>
                </a:solidFill>
                <a:latin typeface="Arial" charset="0"/>
                <a:cs typeface="Arial" charset="0"/>
              </a:rPr>
              <a:t>(прогностичний компонент)</a:t>
            </a:r>
          </a:p>
        </p:txBody>
      </p:sp>
      <p:sp>
        <p:nvSpPr>
          <p:cNvPr id="3" name="Счетверенная стрелка 2"/>
          <p:cNvSpPr/>
          <p:nvPr/>
        </p:nvSpPr>
        <p:spPr>
          <a:xfrm>
            <a:off x="3756453" y="3504455"/>
            <a:ext cx="1519881" cy="1450603"/>
          </a:xfrm>
          <a:prstGeom prst="quadArrow">
            <a:avLst/>
          </a:prstGeom>
          <a:pattFill prst="pct90">
            <a:fgClr>
              <a:srgbClr val="FF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Organization Chart 6"/>
          <p:cNvGrpSpPr>
            <a:grpSpLocks/>
          </p:cNvGrpSpPr>
          <p:nvPr/>
        </p:nvGrpSpPr>
        <p:grpSpPr bwMode="auto">
          <a:xfrm>
            <a:off x="611188" y="2143125"/>
            <a:ext cx="8137525" cy="4598988"/>
            <a:chOff x="367" y="1314"/>
            <a:chExt cx="2016" cy="2994"/>
          </a:xfrm>
        </p:grpSpPr>
        <p:sp>
          <p:nvSpPr>
            <p:cNvPr id="11268" name="AutoShape 5"/>
            <p:cNvSpPr>
              <a:spLocks noChangeAspect="1" noChangeArrowheads="1" noTextEdit="1"/>
            </p:cNvSpPr>
            <p:nvPr/>
          </p:nvSpPr>
          <p:spPr bwMode="auto">
            <a:xfrm>
              <a:off x="367" y="1314"/>
              <a:ext cx="2016" cy="29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cxnSp>
          <p:nvCxnSpPr>
            <p:cNvPr id="11269" name="_s1028"/>
            <p:cNvCxnSpPr>
              <a:cxnSpLocks noChangeShapeType="1"/>
              <a:stCxn id="11278" idx="1"/>
              <a:endCxn id="11274" idx="2"/>
            </p:cNvCxnSpPr>
            <p:nvPr/>
          </p:nvCxnSpPr>
          <p:spPr bwMode="auto">
            <a:xfrm rot="10800000">
              <a:off x="1384" y="2398"/>
              <a:ext cx="135" cy="1389"/>
            </a:xfrm>
            <a:prstGeom prst="bentConnector2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270" name="_s1029"/>
            <p:cNvCxnSpPr>
              <a:cxnSpLocks noChangeShapeType="1"/>
              <a:stCxn id="11277" idx="3"/>
              <a:endCxn id="11274" idx="2"/>
            </p:cNvCxnSpPr>
            <p:nvPr/>
          </p:nvCxnSpPr>
          <p:spPr bwMode="auto">
            <a:xfrm flipV="1">
              <a:off x="1231" y="2398"/>
              <a:ext cx="153" cy="1389"/>
            </a:xfrm>
            <a:prstGeom prst="bentConnector2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271" name="_s1030"/>
            <p:cNvCxnSpPr>
              <a:cxnSpLocks noChangeShapeType="1"/>
              <a:stCxn id="11276" idx="1"/>
              <a:endCxn id="11274" idx="2"/>
            </p:cNvCxnSpPr>
            <p:nvPr/>
          </p:nvCxnSpPr>
          <p:spPr bwMode="auto">
            <a:xfrm rot="10800000">
              <a:off x="1384" y="2398"/>
              <a:ext cx="135" cy="488"/>
            </a:xfrm>
            <a:prstGeom prst="bentConnector2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272" name="_s1031"/>
            <p:cNvCxnSpPr>
              <a:cxnSpLocks noChangeShapeType="1"/>
              <a:stCxn id="11275" idx="3"/>
              <a:endCxn id="11274" idx="2"/>
            </p:cNvCxnSpPr>
            <p:nvPr/>
          </p:nvCxnSpPr>
          <p:spPr bwMode="auto">
            <a:xfrm flipV="1">
              <a:off x="1231" y="2398"/>
              <a:ext cx="153" cy="488"/>
            </a:xfrm>
            <a:prstGeom prst="bentConnector2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273" name="Rectangle 7"/>
            <p:cNvSpPr>
              <a:spLocks noChangeArrowheads="1"/>
            </p:cNvSpPr>
            <p:nvPr/>
          </p:nvSpPr>
          <p:spPr bwMode="auto">
            <a:xfrm>
              <a:off x="367" y="1722"/>
              <a:ext cx="1343" cy="267"/>
            </a:xfrm>
            <a:prstGeom prst="rect">
              <a:avLst/>
            </a:prstGeom>
            <a:noFill/>
            <a:ln w="9525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pPr algn="ctr"/>
              <a:endParaRPr lang="uk-UA"/>
            </a:p>
          </p:txBody>
        </p:sp>
        <p:sp>
          <p:nvSpPr>
            <p:cNvPr id="11274" name="_s1033"/>
            <p:cNvSpPr>
              <a:spLocks noChangeArrowheads="1"/>
            </p:cNvSpPr>
            <p:nvPr/>
          </p:nvSpPr>
          <p:spPr bwMode="auto">
            <a:xfrm>
              <a:off x="884" y="1635"/>
              <a:ext cx="999" cy="763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76200" dir="16200000" algn="ctr" rotWithShape="0">
                <a:srgbClr val="000000"/>
              </a:outerShdw>
            </a:effectLst>
          </p:spPr>
          <p:txBody>
            <a:bodyPr wrap="none" anchor="ctr"/>
            <a:lstStyle/>
            <a:p>
              <a:pPr algn="ctr"/>
              <a:r>
                <a:rPr lang="uk-UA" sz="28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Оцінка</a:t>
              </a:r>
            </a:p>
            <a:p>
              <a:pPr algn="ctr"/>
              <a:r>
                <a:rPr lang="uk-UA" sz="28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психічного здоров'я</a:t>
              </a:r>
              <a:endParaRPr lang="uk-UA" sz="2800">
                <a:latin typeface="Arial" charset="0"/>
                <a:cs typeface="Arial" charset="0"/>
              </a:endParaRPr>
            </a:p>
          </p:txBody>
        </p:sp>
        <p:sp>
          <p:nvSpPr>
            <p:cNvPr id="11275" name="_s1034"/>
            <p:cNvSpPr>
              <a:spLocks noChangeArrowheads="1"/>
            </p:cNvSpPr>
            <p:nvPr/>
          </p:nvSpPr>
          <p:spPr bwMode="auto">
            <a:xfrm>
              <a:off x="367" y="2542"/>
              <a:ext cx="864" cy="687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8100000" algn="ctr" rotWithShape="0">
                <a:srgbClr val="000000"/>
              </a:outerShdw>
            </a:effectLst>
          </p:spPr>
          <p:txBody>
            <a:bodyPr wrap="none" anchor="ctr"/>
            <a:lstStyle/>
            <a:p>
              <a:pPr algn="ctr"/>
              <a:r>
                <a:rPr lang="uk-UA" sz="20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Атрибутивно-категорійний </a:t>
              </a:r>
            </a:p>
            <a:p>
              <a:pPr algn="ctr"/>
              <a:r>
                <a:rPr lang="uk-UA" sz="20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підхід</a:t>
              </a:r>
              <a:endParaRPr lang="uk-UA" sz="2000">
                <a:latin typeface="Arial" charset="0"/>
                <a:cs typeface="Arial" charset="0"/>
              </a:endParaRPr>
            </a:p>
          </p:txBody>
        </p:sp>
        <p:sp>
          <p:nvSpPr>
            <p:cNvPr id="11276" name="_s1035"/>
            <p:cNvSpPr>
              <a:spLocks noChangeArrowheads="1"/>
            </p:cNvSpPr>
            <p:nvPr/>
          </p:nvSpPr>
          <p:spPr bwMode="auto">
            <a:xfrm>
              <a:off x="1519" y="2542"/>
              <a:ext cx="864" cy="687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000000"/>
              </a:outerShdw>
            </a:effectLst>
          </p:spPr>
          <p:txBody>
            <a:bodyPr wrap="none" anchor="ctr"/>
            <a:lstStyle/>
            <a:p>
              <a:pPr algn="ctr"/>
              <a:r>
                <a:rPr lang="uk-UA" sz="20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Інтегративний </a:t>
              </a:r>
            </a:p>
            <a:p>
              <a:pPr algn="ctr"/>
              <a:r>
                <a:rPr lang="uk-UA" sz="20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підхід</a:t>
              </a:r>
              <a:endParaRPr lang="uk-UA" sz="2000">
                <a:latin typeface="Arial" charset="0"/>
                <a:cs typeface="Arial" charset="0"/>
              </a:endParaRPr>
            </a:p>
          </p:txBody>
        </p:sp>
        <p:sp>
          <p:nvSpPr>
            <p:cNvPr id="11277" name="_s1036"/>
            <p:cNvSpPr>
              <a:spLocks noChangeArrowheads="1"/>
            </p:cNvSpPr>
            <p:nvPr/>
          </p:nvSpPr>
          <p:spPr bwMode="auto">
            <a:xfrm>
              <a:off x="367" y="3511"/>
              <a:ext cx="864" cy="552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8100000" algn="ctr" rotWithShape="0">
                <a:srgbClr val="000000"/>
              </a:outerShdw>
            </a:effectLst>
          </p:spPr>
          <p:txBody>
            <a:bodyPr wrap="none" anchor="ctr"/>
            <a:lstStyle/>
            <a:p>
              <a:pPr algn="ctr"/>
              <a:r>
                <a:rPr lang="uk-UA" sz="20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Нормативний </a:t>
              </a:r>
            </a:p>
            <a:p>
              <a:pPr algn="ctr"/>
              <a:r>
                <a:rPr lang="uk-UA" sz="20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підхід</a:t>
              </a:r>
              <a:endParaRPr lang="uk-UA" sz="2000">
                <a:latin typeface="Arial" charset="0"/>
                <a:cs typeface="Arial" charset="0"/>
              </a:endParaRPr>
            </a:p>
          </p:txBody>
        </p:sp>
        <p:sp>
          <p:nvSpPr>
            <p:cNvPr id="11278" name="_s1037"/>
            <p:cNvSpPr>
              <a:spLocks noChangeArrowheads="1"/>
            </p:cNvSpPr>
            <p:nvPr/>
          </p:nvSpPr>
          <p:spPr bwMode="auto">
            <a:xfrm>
              <a:off x="1519" y="3511"/>
              <a:ext cx="864" cy="552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000000"/>
              </a:outerShdw>
            </a:effectLst>
          </p:spPr>
          <p:txBody>
            <a:bodyPr wrap="none" anchor="ctr"/>
            <a:lstStyle/>
            <a:p>
              <a:pPr algn="ctr"/>
              <a:r>
                <a:rPr lang="uk-UA" sz="20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Імовірнісний </a:t>
              </a:r>
            </a:p>
            <a:p>
              <a:pPr algn="ctr"/>
              <a:r>
                <a:rPr lang="uk-UA" sz="20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підхід</a:t>
              </a:r>
              <a:endParaRPr lang="uk-UA" sz="2000">
                <a:latin typeface="Arial" charset="0"/>
                <a:cs typeface="Arial" charset="0"/>
              </a:endParaRPr>
            </a:p>
          </p:txBody>
        </p:sp>
      </p:grp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1000125"/>
            <a:ext cx="8137525" cy="1162050"/>
          </a:xfrm>
        </p:spPr>
        <p:txBody>
          <a:bodyPr/>
          <a:lstStyle/>
          <a:p>
            <a:pPr algn="ctr" eaLnBrk="1" hangingPunct="1"/>
            <a:r>
              <a:rPr lang="uk-UA" sz="3200" b="1">
                <a:solidFill>
                  <a:srgbClr val="FF0000"/>
                </a:solidFill>
                <a:latin typeface="Arial Black" pitchFamily="34" charset="0"/>
              </a:rPr>
              <a:t>Методологія вивчення </a:t>
            </a:r>
            <a:br>
              <a:rPr lang="uk-UA" sz="3200" b="1">
                <a:solidFill>
                  <a:srgbClr val="FF0000"/>
                </a:solidFill>
                <a:latin typeface="Arial Black" pitchFamily="34" charset="0"/>
              </a:rPr>
            </a:br>
            <a:r>
              <a:rPr lang="uk-UA" sz="3200" b="1">
                <a:solidFill>
                  <a:srgbClr val="FF0000"/>
                </a:solidFill>
                <a:latin typeface="Arial Black" pitchFamily="34" charset="0"/>
              </a:rPr>
              <a:t>психічного здоров’я </a:t>
            </a:r>
            <a:br>
              <a:rPr lang="uk-UA" sz="3200" b="1">
                <a:solidFill>
                  <a:srgbClr val="FF0000"/>
                </a:solidFill>
                <a:latin typeface="Arial Black" pitchFamily="34" charset="0"/>
              </a:rPr>
            </a:br>
            <a:r>
              <a:rPr lang="uk-UA" sz="3200" b="1">
                <a:solidFill>
                  <a:srgbClr val="008000"/>
                </a:solidFill>
                <a:latin typeface="Arial Black" pitchFamily="34" charset="0"/>
              </a:rPr>
              <a:t>(методологічний компонент)</a:t>
            </a:r>
          </a:p>
        </p:txBody>
      </p:sp>
    </p:spTree>
  </p:cSld>
  <p:clrMapOvr>
    <a:masterClrMapping/>
  </p:clrMapOvr>
  <p:transition>
    <p:strips dir="r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Organization Chart 2"/>
          <p:cNvGrpSpPr>
            <a:grpSpLocks/>
          </p:cNvGrpSpPr>
          <p:nvPr/>
        </p:nvGrpSpPr>
        <p:grpSpPr bwMode="auto">
          <a:xfrm>
            <a:off x="468313" y="2060575"/>
            <a:ext cx="8424862" cy="4797425"/>
            <a:chOff x="563" y="1026"/>
            <a:chExt cx="4088" cy="3539"/>
          </a:xfrm>
        </p:grpSpPr>
        <p:sp>
          <p:nvSpPr>
            <p:cNvPr id="31748" name="AutoShape 4"/>
            <p:cNvSpPr>
              <a:spLocks noChangeAspect="1" noChangeArrowheads="1" noTextEdit="1"/>
            </p:cNvSpPr>
            <p:nvPr/>
          </p:nvSpPr>
          <p:spPr bwMode="auto">
            <a:xfrm>
              <a:off x="563" y="1026"/>
              <a:ext cx="4088" cy="353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cxnSp>
          <p:nvCxnSpPr>
            <p:cNvPr id="31749" name="_s6148"/>
            <p:cNvCxnSpPr>
              <a:cxnSpLocks noChangeShapeType="1"/>
              <a:stCxn id="31758" idx="1"/>
              <a:endCxn id="31754" idx="2"/>
            </p:cNvCxnSpPr>
            <p:nvPr/>
          </p:nvCxnSpPr>
          <p:spPr bwMode="auto">
            <a:xfrm rot="10800000">
              <a:off x="2642" y="2173"/>
              <a:ext cx="269" cy="1792"/>
            </a:xfrm>
            <a:prstGeom prst="bentConnector2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50" name="_s6149"/>
            <p:cNvCxnSpPr>
              <a:cxnSpLocks noChangeShapeType="1"/>
              <a:stCxn id="31757" idx="3"/>
              <a:endCxn id="31754" idx="2"/>
            </p:cNvCxnSpPr>
            <p:nvPr/>
          </p:nvCxnSpPr>
          <p:spPr bwMode="auto">
            <a:xfrm flipV="1">
              <a:off x="2323" y="2173"/>
              <a:ext cx="319" cy="1791"/>
            </a:xfrm>
            <a:prstGeom prst="bentConnector2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51" name="_s6150"/>
            <p:cNvCxnSpPr>
              <a:cxnSpLocks noChangeShapeType="1"/>
              <a:stCxn id="31756" idx="1"/>
              <a:endCxn id="31754" idx="2"/>
            </p:cNvCxnSpPr>
            <p:nvPr/>
          </p:nvCxnSpPr>
          <p:spPr bwMode="auto">
            <a:xfrm rot="10800000">
              <a:off x="2642" y="2173"/>
              <a:ext cx="269" cy="477"/>
            </a:xfrm>
            <a:prstGeom prst="bentConnector2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52" name="_s6151"/>
            <p:cNvCxnSpPr>
              <a:cxnSpLocks noChangeShapeType="1"/>
              <a:stCxn id="31755" idx="3"/>
              <a:endCxn id="31754" idx="2"/>
            </p:cNvCxnSpPr>
            <p:nvPr/>
          </p:nvCxnSpPr>
          <p:spPr bwMode="auto">
            <a:xfrm flipV="1">
              <a:off x="2323" y="2173"/>
              <a:ext cx="319" cy="477"/>
            </a:xfrm>
            <a:prstGeom prst="bentConnector2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1753" name="Rectangle 6"/>
            <p:cNvSpPr>
              <a:spLocks noChangeArrowheads="1"/>
            </p:cNvSpPr>
            <p:nvPr/>
          </p:nvSpPr>
          <p:spPr bwMode="auto">
            <a:xfrm>
              <a:off x="1296" y="1464"/>
              <a:ext cx="1678" cy="287"/>
            </a:xfrm>
            <a:prstGeom prst="rect">
              <a:avLst/>
            </a:prstGeom>
            <a:noFill/>
            <a:ln w="9525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 algn="ctr"/>
              <a:endParaRPr lang="uk-UA">
                <a:solidFill>
                  <a:srgbClr val="FFCC66"/>
                </a:solidFill>
                <a:latin typeface="Arial" charset="0"/>
              </a:endParaRPr>
            </a:p>
          </p:txBody>
        </p:sp>
        <p:sp>
          <p:nvSpPr>
            <p:cNvPr id="31754" name="_s6153"/>
            <p:cNvSpPr>
              <a:spLocks noChangeArrowheads="1"/>
            </p:cNvSpPr>
            <p:nvPr/>
          </p:nvSpPr>
          <p:spPr bwMode="auto">
            <a:xfrm>
              <a:off x="1786" y="1185"/>
              <a:ext cx="1712" cy="988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76200" dir="16200000" algn="ctr" rotWithShape="0">
                <a:srgbClr val="000000"/>
              </a:outerShdw>
            </a:effectLst>
          </p:spPr>
          <p:txBody>
            <a:bodyPr wrap="none" lIns="79662" tIns="39832" rIns="79662" bIns="39832" anchor="ctr"/>
            <a:lstStyle/>
            <a:p>
              <a:pPr algn="ctr"/>
              <a:r>
                <a:rPr lang="uk-UA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Оцінка</a:t>
              </a:r>
            </a:p>
            <a:p>
              <a:pPr algn="ctr"/>
              <a:r>
                <a:rPr lang="uk-UA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психічного здоров</a:t>
              </a:r>
              <a:r>
                <a:rPr lang="en-US" b="1">
                  <a:solidFill>
                    <a:srgbClr val="FF0000"/>
                  </a:solidFill>
                  <a:latin typeface="Arial" charset="0"/>
                  <a:cs typeface="Arial" charset="0"/>
                </a:rPr>
                <a:t>’</a:t>
              </a:r>
              <a:r>
                <a:rPr lang="uk-UA" b="1">
                  <a:solidFill>
                    <a:srgbClr val="FF0000"/>
                  </a:solidFill>
                  <a:latin typeface="Arial" charset="0"/>
                  <a:cs typeface="Arial" charset="0"/>
                </a:rPr>
                <a:t>я</a:t>
              </a:r>
              <a:endParaRPr lang="uk-UA">
                <a:latin typeface="Arial" charset="0"/>
                <a:cs typeface="Arial" charset="0"/>
              </a:endParaRPr>
            </a:p>
          </p:txBody>
        </p:sp>
        <p:sp>
          <p:nvSpPr>
            <p:cNvPr id="31755" name="_s6154"/>
            <p:cNvSpPr>
              <a:spLocks noChangeArrowheads="1"/>
            </p:cNvSpPr>
            <p:nvPr/>
          </p:nvSpPr>
          <p:spPr bwMode="auto">
            <a:xfrm>
              <a:off x="877" y="2287"/>
              <a:ext cx="1446" cy="725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8100000" algn="ctr" rotWithShape="0">
                <a:srgbClr val="000000"/>
              </a:outerShdw>
            </a:effectLst>
          </p:spPr>
          <p:txBody>
            <a:bodyPr wrap="none" lIns="79662" tIns="39832" rIns="79662" bIns="39832" anchor="ctr"/>
            <a:lstStyle/>
            <a:p>
              <a:pPr algn="ctr"/>
              <a:r>
                <a:rPr lang="uk-UA" sz="17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Комплексний підхід </a:t>
              </a:r>
            </a:p>
            <a:p>
              <a:pPr algn="ctr"/>
              <a:r>
                <a:rPr lang="uk-UA" sz="17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до проведення </a:t>
              </a:r>
            </a:p>
            <a:p>
              <a:pPr algn="ctr"/>
              <a:r>
                <a:rPr lang="uk-UA" sz="17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діагностичних </a:t>
              </a:r>
            </a:p>
            <a:p>
              <a:pPr algn="ctr"/>
              <a:r>
                <a:rPr lang="uk-UA" sz="17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заходів</a:t>
              </a:r>
              <a:endParaRPr lang="uk-UA" sz="1700">
                <a:latin typeface="Arial" charset="0"/>
                <a:cs typeface="Arial" charset="0"/>
              </a:endParaRPr>
            </a:p>
          </p:txBody>
        </p:sp>
        <p:sp>
          <p:nvSpPr>
            <p:cNvPr id="31756" name="_s6155"/>
            <p:cNvSpPr>
              <a:spLocks noChangeArrowheads="1"/>
            </p:cNvSpPr>
            <p:nvPr/>
          </p:nvSpPr>
          <p:spPr bwMode="auto">
            <a:xfrm>
              <a:off x="2911" y="2287"/>
              <a:ext cx="1480" cy="725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000000"/>
              </a:outerShdw>
            </a:effectLst>
          </p:spPr>
          <p:txBody>
            <a:bodyPr wrap="none" lIns="79662" tIns="39832" rIns="79662" bIns="39832" anchor="ctr"/>
            <a:lstStyle/>
            <a:p>
              <a:pPr algn="ctr"/>
              <a:r>
                <a:rPr lang="uk-UA" sz="17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Об’єктивність</a:t>
              </a:r>
            </a:p>
            <a:p>
              <a:pPr algn="ctr"/>
              <a:r>
                <a:rPr lang="uk-UA" sz="17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оцінки рівня</a:t>
              </a:r>
            </a:p>
            <a:p>
              <a:pPr algn="ctr"/>
              <a:r>
                <a:rPr lang="uk-UA" sz="17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психічного</a:t>
              </a:r>
            </a:p>
            <a:p>
              <a:pPr algn="ctr"/>
              <a:r>
                <a:rPr lang="uk-UA" sz="17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здоров’я</a:t>
              </a:r>
              <a:endParaRPr lang="uk-UA" sz="1700">
                <a:latin typeface="Arial" charset="0"/>
                <a:cs typeface="Arial" charset="0"/>
              </a:endParaRPr>
            </a:p>
          </p:txBody>
        </p:sp>
        <p:sp>
          <p:nvSpPr>
            <p:cNvPr id="31757" name="_s6156"/>
            <p:cNvSpPr>
              <a:spLocks noChangeArrowheads="1"/>
            </p:cNvSpPr>
            <p:nvPr/>
          </p:nvSpPr>
          <p:spPr bwMode="auto">
            <a:xfrm>
              <a:off x="807" y="3578"/>
              <a:ext cx="1516" cy="772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8100000" algn="ctr" rotWithShape="0">
                <a:srgbClr val="000000"/>
              </a:outerShdw>
            </a:effectLst>
          </p:spPr>
          <p:txBody>
            <a:bodyPr wrap="none" lIns="79662" tIns="39832" rIns="79662" bIns="39832" anchor="ctr"/>
            <a:lstStyle/>
            <a:p>
              <a:pPr algn="ctr"/>
              <a:r>
                <a:rPr lang="uk-UA" sz="17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Системний</a:t>
              </a:r>
            </a:p>
            <a:p>
              <a:pPr algn="ctr"/>
              <a:r>
                <a:rPr lang="uk-UA" sz="17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характер</a:t>
              </a:r>
            </a:p>
            <a:p>
              <a:pPr algn="ctr"/>
              <a:r>
                <a:rPr lang="uk-UA" sz="17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діагностичних </a:t>
              </a:r>
            </a:p>
            <a:p>
              <a:pPr algn="ctr"/>
              <a:r>
                <a:rPr lang="uk-UA" sz="17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заходів</a:t>
              </a:r>
              <a:endParaRPr lang="uk-UA" sz="1700">
                <a:latin typeface="Arial" charset="0"/>
                <a:cs typeface="Arial" charset="0"/>
              </a:endParaRPr>
            </a:p>
          </p:txBody>
        </p:sp>
        <p:sp>
          <p:nvSpPr>
            <p:cNvPr id="31758" name="_s6157"/>
            <p:cNvSpPr>
              <a:spLocks noChangeArrowheads="1"/>
            </p:cNvSpPr>
            <p:nvPr/>
          </p:nvSpPr>
          <p:spPr bwMode="auto">
            <a:xfrm>
              <a:off x="2911" y="3602"/>
              <a:ext cx="1480" cy="725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000000"/>
              </a:outerShdw>
            </a:effectLst>
          </p:spPr>
          <p:txBody>
            <a:bodyPr wrap="none" lIns="79662" tIns="39832" rIns="79662" bIns="39832" anchor="ctr"/>
            <a:lstStyle/>
            <a:p>
              <a:pPr algn="ctr"/>
              <a:r>
                <a:rPr lang="uk-UA" sz="17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Надійність</a:t>
              </a:r>
            </a:p>
            <a:p>
              <a:pPr algn="ctr"/>
              <a:r>
                <a:rPr lang="uk-UA" sz="17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діагностичних </a:t>
              </a:r>
            </a:p>
            <a:p>
              <a:pPr algn="ctr"/>
              <a:r>
                <a:rPr lang="uk-UA" sz="17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прийомів </a:t>
              </a:r>
              <a:endParaRPr lang="uk-UA" sz="1700">
                <a:latin typeface="Arial" charset="0"/>
                <a:cs typeface="Arial" charset="0"/>
              </a:endParaRPr>
            </a:p>
          </p:txBody>
        </p:sp>
      </p:grpSp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525463" y="765175"/>
            <a:ext cx="8382000" cy="12954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uk-UA" sz="2800" b="1">
                <a:solidFill>
                  <a:srgbClr val="FF0000"/>
                </a:solidFill>
                <a:latin typeface="Arial Black" pitchFamily="34" charset="0"/>
              </a:rPr>
              <a:t>Визначення діагностичних підходів до оцінки особливостей особистості </a:t>
            </a:r>
            <a:br>
              <a:rPr lang="uk-UA" sz="2800" b="1">
                <a:solidFill>
                  <a:srgbClr val="FF0000"/>
                </a:solidFill>
                <a:latin typeface="Arial Black" pitchFamily="34" charset="0"/>
              </a:rPr>
            </a:br>
            <a:r>
              <a:rPr lang="uk-UA" sz="2800" b="1">
                <a:solidFill>
                  <a:srgbClr val="008000"/>
                </a:solidFill>
                <a:latin typeface="Arial Black" pitchFamily="34" charset="0"/>
              </a:rPr>
              <a:t>(діагностичний компонент)</a:t>
            </a:r>
            <a:endParaRPr lang="ru-RU" sz="2800" b="1">
              <a:solidFill>
                <a:srgbClr val="008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55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Organization Chart 2"/>
          <p:cNvGrpSpPr>
            <a:grpSpLocks/>
          </p:cNvGrpSpPr>
          <p:nvPr/>
        </p:nvGrpSpPr>
        <p:grpSpPr bwMode="auto">
          <a:xfrm>
            <a:off x="468313" y="2205038"/>
            <a:ext cx="8424862" cy="4392612"/>
            <a:chOff x="355" y="775"/>
            <a:chExt cx="3492" cy="2541"/>
          </a:xfrm>
        </p:grpSpPr>
        <p:sp>
          <p:nvSpPr>
            <p:cNvPr id="32772" name="AutoShape 4"/>
            <p:cNvSpPr>
              <a:spLocks noChangeAspect="1" noChangeArrowheads="1" noTextEdit="1"/>
            </p:cNvSpPr>
            <p:nvPr/>
          </p:nvSpPr>
          <p:spPr bwMode="auto">
            <a:xfrm>
              <a:off x="355" y="775"/>
              <a:ext cx="3492" cy="254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cxnSp>
          <p:nvCxnSpPr>
            <p:cNvPr id="32773" name="_s7172"/>
            <p:cNvCxnSpPr>
              <a:cxnSpLocks noChangeShapeType="1"/>
              <a:stCxn id="32778" idx="1"/>
              <a:endCxn id="32776" idx="2"/>
            </p:cNvCxnSpPr>
            <p:nvPr/>
          </p:nvCxnSpPr>
          <p:spPr bwMode="auto">
            <a:xfrm rot="10800000">
              <a:off x="2161" y="1604"/>
              <a:ext cx="92" cy="690"/>
            </a:xfrm>
            <a:prstGeom prst="bentConnector2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774" name="_s7173"/>
            <p:cNvCxnSpPr>
              <a:cxnSpLocks noChangeShapeType="1"/>
              <a:stCxn id="32777" idx="3"/>
              <a:endCxn id="32776" idx="2"/>
            </p:cNvCxnSpPr>
            <p:nvPr/>
          </p:nvCxnSpPr>
          <p:spPr bwMode="auto">
            <a:xfrm flipV="1">
              <a:off x="1949" y="1604"/>
              <a:ext cx="212" cy="690"/>
            </a:xfrm>
            <a:prstGeom prst="bentConnector2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2775" name="Rectangle 6"/>
            <p:cNvSpPr>
              <a:spLocks noChangeArrowheads="1"/>
            </p:cNvSpPr>
            <p:nvPr/>
          </p:nvSpPr>
          <p:spPr bwMode="auto">
            <a:xfrm>
              <a:off x="385" y="2224"/>
              <a:ext cx="2106" cy="272"/>
            </a:xfrm>
            <a:prstGeom prst="rect">
              <a:avLst/>
            </a:prstGeom>
            <a:noFill/>
            <a:ln w="9525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 algn="ctr"/>
              <a:endParaRPr lang="uk-UA"/>
            </a:p>
          </p:txBody>
        </p:sp>
        <p:sp>
          <p:nvSpPr>
            <p:cNvPr id="32776" name="_s7175"/>
            <p:cNvSpPr>
              <a:spLocks noChangeArrowheads="1"/>
            </p:cNvSpPr>
            <p:nvPr/>
          </p:nvSpPr>
          <p:spPr bwMode="auto">
            <a:xfrm>
              <a:off x="1041" y="983"/>
              <a:ext cx="2239" cy="621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76200" dir="16200000" algn="ctr" rotWithShape="0">
                <a:srgbClr val="000000"/>
              </a:outerShdw>
            </a:effectLst>
          </p:spPr>
          <p:txBody>
            <a:bodyPr wrap="none" lIns="40135" tIns="20068" rIns="40135" bIns="20068" anchor="ctr"/>
            <a:lstStyle/>
            <a:p>
              <a:pPr algn="ctr"/>
              <a:r>
                <a:rPr lang="uk-UA" sz="28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Оцінка</a:t>
              </a:r>
            </a:p>
            <a:p>
              <a:pPr algn="ctr"/>
              <a:r>
                <a:rPr lang="uk-UA" sz="28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психічного здоров</a:t>
              </a:r>
              <a:r>
                <a:rPr lang="en-US" sz="28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’</a:t>
              </a:r>
              <a:r>
                <a:rPr lang="uk-UA" sz="28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я</a:t>
              </a:r>
              <a:endParaRPr lang="uk-UA" sz="2800">
                <a:latin typeface="Arial" charset="0"/>
                <a:cs typeface="Arial" charset="0"/>
              </a:endParaRPr>
            </a:p>
          </p:txBody>
        </p:sp>
        <p:sp>
          <p:nvSpPr>
            <p:cNvPr id="32777" name="_s7176"/>
            <p:cNvSpPr>
              <a:spLocks noChangeArrowheads="1"/>
            </p:cNvSpPr>
            <p:nvPr/>
          </p:nvSpPr>
          <p:spPr bwMode="auto">
            <a:xfrm>
              <a:off x="355" y="1963"/>
              <a:ext cx="1594" cy="662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8100000" algn="ctr" rotWithShape="0">
                <a:srgbClr val="000000"/>
              </a:outerShdw>
            </a:effectLst>
          </p:spPr>
          <p:txBody>
            <a:bodyPr wrap="none" lIns="40135" tIns="20068" rIns="40135" bIns="20068" anchor="ctr"/>
            <a:lstStyle/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Визначення рівнів проведення  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психогігієнічних заходів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діагностики, корекції та реабілітац</a:t>
              </a:r>
              <a:r>
                <a:rPr lang="uk-UA" sz="1600" b="1">
                  <a:solidFill>
                    <a:srgbClr val="FF0000"/>
                  </a:solidFill>
                  <a:latin typeface="Book Antiqua" pitchFamily="18" charset="0"/>
                </a:rPr>
                <a:t>ії</a:t>
              </a:r>
              <a:endParaRPr lang="uk-UA" sz="1600"/>
            </a:p>
          </p:txBody>
        </p:sp>
        <p:sp>
          <p:nvSpPr>
            <p:cNvPr id="32778" name="_s7177"/>
            <p:cNvSpPr>
              <a:spLocks noChangeArrowheads="1"/>
            </p:cNvSpPr>
            <p:nvPr/>
          </p:nvSpPr>
          <p:spPr bwMode="auto">
            <a:xfrm>
              <a:off x="2253" y="1963"/>
              <a:ext cx="1594" cy="662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000000"/>
              </a:outerShdw>
            </a:effectLst>
          </p:spPr>
          <p:txBody>
            <a:bodyPr wrap="none" lIns="40135" tIns="20068" rIns="40135" bIns="20068" anchor="ctr"/>
            <a:lstStyle/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Об</a:t>
              </a:r>
              <a:r>
                <a:rPr lang="uk-UA" sz="1600" b="1">
                  <a:solidFill>
                    <a:srgbClr val="FF0066"/>
                  </a:solidFill>
                  <a:latin typeface="Arial" charset="0"/>
                  <a:cs typeface="Arial" charset="0"/>
                </a:rPr>
                <a:t>ґ</a:t>
              </a:r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рунтування 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основних принципів 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впровадження та реалізації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психогігієнічних заходів</a:t>
              </a:r>
            </a:p>
          </p:txBody>
        </p:sp>
      </p:grp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692150"/>
            <a:ext cx="8229600" cy="1512888"/>
          </a:xfrm>
        </p:spPr>
        <p:txBody>
          <a:bodyPr/>
          <a:lstStyle/>
          <a:p>
            <a:pPr algn="ctr" eaLnBrk="1" hangingPunct="1"/>
            <a:r>
              <a:rPr lang="uk-UA" sz="3000" b="1">
                <a:solidFill>
                  <a:srgbClr val="FF0000"/>
                </a:solidFill>
                <a:latin typeface="Arial Black" pitchFamily="34" charset="0"/>
              </a:rPr>
              <a:t>Обґрунтування профілактичних технологій збереження здоров’я </a:t>
            </a:r>
            <a:r>
              <a:rPr lang="uk-UA" sz="3000" b="1">
                <a:solidFill>
                  <a:srgbClr val="008000"/>
                </a:solidFill>
                <a:latin typeface="Arial Black" pitchFamily="34" charset="0"/>
              </a:rPr>
              <a:t>(профілактичний  компонент)</a:t>
            </a:r>
            <a:endParaRPr lang="ru-RU" sz="3000" b="1">
              <a:solidFill>
                <a:srgbClr val="008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207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Organization Chart 2"/>
          <p:cNvGrpSpPr>
            <a:grpSpLocks/>
          </p:cNvGrpSpPr>
          <p:nvPr/>
        </p:nvGrpSpPr>
        <p:grpSpPr bwMode="auto">
          <a:xfrm>
            <a:off x="541338" y="1709738"/>
            <a:ext cx="8494712" cy="5054600"/>
            <a:chOff x="1015" y="1328"/>
            <a:chExt cx="2825" cy="8079"/>
          </a:xfrm>
        </p:grpSpPr>
        <p:sp>
          <p:nvSpPr>
            <p:cNvPr id="33796" name="AutoShape 4"/>
            <p:cNvSpPr>
              <a:spLocks noChangeAspect="1" noChangeArrowheads="1" noTextEdit="1"/>
            </p:cNvSpPr>
            <p:nvPr/>
          </p:nvSpPr>
          <p:spPr bwMode="auto">
            <a:xfrm>
              <a:off x="1050" y="1328"/>
              <a:ext cx="2790" cy="807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cxnSp>
          <p:nvCxnSpPr>
            <p:cNvPr id="33797" name="_s8196"/>
            <p:cNvCxnSpPr>
              <a:cxnSpLocks noChangeShapeType="1"/>
              <a:stCxn id="33810" idx="1"/>
              <a:endCxn id="33804" idx="2"/>
            </p:cNvCxnSpPr>
            <p:nvPr/>
          </p:nvCxnSpPr>
          <p:spPr bwMode="auto">
            <a:xfrm rot="10800000">
              <a:off x="2386" y="3089"/>
              <a:ext cx="121" cy="5505"/>
            </a:xfrm>
            <a:prstGeom prst="bentConnector2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798" name="_s8197"/>
            <p:cNvCxnSpPr>
              <a:cxnSpLocks noChangeShapeType="1"/>
              <a:stCxn id="33809" idx="3"/>
              <a:endCxn id="33804" idx="2"/>
            </p:cNvCxnSpPr>
            <p:nvPr/>
          </p:nvCxnSpPr>
          <p:spPr bwMode="auto">
            <a:xfrm flipV="1">
              <a:off x="2270" y="3089"/>
              <a:ext cx="116" cy="5505"/>
            </a:xfrm>
            <a:prstGeom prst="bentConnector2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799" name="_s8198"/>
            <p:cNvCxnSpPr>
              <a:cxnSpLocks noChangeShapeType="1"/>
              <a:stCxn id="33808" idx="1"/>
              <a:endCxn id="33804" idx="2"/>
            </p:cNvCxnSpPr>
            <p:nvPr/>
          </p:nvCxnSpPr>
          <p:spPr bwMode="auto">
            <a:xfrm rot="10800000">
              <a:off x="2386" y="3089"/>
              <a:ext cx="121" cy="3519"/>
            </a:xfrm>
            <a:prstGeom prst="bentConnector2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00" name="_s8199"/>
            <p:cNvCxnSpPr>
              <a:cxnSpLocks noChangeShapeType="1"/>
              <a:stCxn id="33807" idx="3"/>
              <a:endCxn id="33804" idx="2"/>
            </p:cNvCxnSpPr>
            <p:nvPr/>
          </p:nvCxnSpPr>
          <p:spPr bwMode="auto">
            <a:xfrm flipV="1">
              <a:off x="2270" y="3089"/>
              <a:ext cx="116" cy="3555"/>
            </a:xfrm>
            <a:prstGeom prst="bentConnector2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01" name="_s8200"/>
            <p:cNvCxnSpPr>
              <a:cxnSpLocks noChangeShapeType="1"/>
              <a:stCxn id="33806" idx="1"/>
              <a:endCxn id="33804" idx="2"/>
            </p:cNvCxnSpPr>
            <p:nvPr/>
          </p:nvCxnSpPr>
          <p:spPr bwMode="auto">
            <a:xfrm rot="10800000">
              <a:off x="2386" y="3089"/>
              <a:ext cx="119" cy="1465"/>
            </a:xfrm>
            <a:prstGeom prst="bentConnector2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02" name="_s8201"/>
            <p:cNvCxnSpPr>
              <a:cxnSpLocks noChangeShapeType="1"/>
              <a:stCxn id="33805" idx="3"/>
              <a:endCxn id="33804" idx="2"/>
            </p:cNvCxnSpPr>
            <p:nvPr/>
          </p:nvCxnSpPr>
          <p:spPr bwMode="auto">
            <a:xfrm flipV="1">
              <a:off x="2266" y="3089"/>
              <a:ext cx="120" cy="1465"/>
            </a:xfrm>
            <a:prstGeom prst="bentConnector2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3803" name="Rectangle 6"/>
            <p:cNvSpPr>
              <a:spLocks noChangeArrowheads="1"/>
            </p:cNvSpPr>
            <p:nvPr/>
          </p:nvSpPr>
          <p:spPr bwMode="auto">
            <a:xfrm>
              <a:off x="1050" y="1328"/>
              <a:ext cx="1357" cy="718"/>
            </a:xfrm>
            <a:prstGeom prst="rect">
              <a:avLst/>
            </a:prstGeom>
            <a:noFill/>
            <a:ln w="9525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 algn="ctr"/>
              <a:endParaRPr lang="uk-UA"/>
            </a:p>
          </p:txBody>
        </p:sp>
        <p:sp>
          <p:nvSpPr>
            <p:cNvPr id="33804" name="_s8203"/>
            <p:cNvSpPr>
              <a:spLocks noChangeArrowheads="1"/>
            </p:cNvSpPr>
            <p:nvPr/>
          </p:nvSpPr>
          <p:spPr bwMode="auto">
            <a:xfrm>
              <a:off x="1641" y="1656"/>
              <a:ext cx="1490" cy="1433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76200" dir="16200000" algn="ctr" rotWithShape="0">
                <a:srgbClr val="000000"/>
              </a:outerShdw>
            </a:effectLst>
          </p:spPr>
          <p:txBody>
            <a:bodyPr wrap="none" lIns="32601" tIns="16299" rIns="32601" bIns="16299" anchor="ctr"/>
            <a:lstStyle/>
            <a:p>
              <a:pPr algn="ctr"/>
              <a:r>
                <a:rPr lang="uk-UA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Оцінка</a:t>
              </a:r>
            </a:p>
            <a:p>
              <a:pPr algn="ctr"/>
              <a:r>
                <a:rPr lang="uk-UA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психічного здоров</a:t>
              </a:r>
              <a:r>
                <a:rPr lang="en-US" b="1">
                  <a:solidFill>
                    <a:srgbClr val="FF0000"/>
                  </a:solidFill>
                  <a:latin typeface="Arial" charset="0"/>
                  <a:cs typeface="Arial" charset="0"/>
                </a:rPr>
                <a:t>’</a:t>
              </a:r>
              <a:r>
                <a:rPr lang="uk-UA" b="1">
                  <a:solidFill>
                    <a:srgbClr val="FF0000"/>
                  </a:solidFill>
                  <a:latin typeface="Arial" charset="0"/>
                  <a:cs typeface="Arial" charset="0"/>
                </a:rPr>
                <a:t>я</a:t>
              </a:r>
              <a:endParaRPr lang="uk-UA">
                <a:latin typeface="Arial" charset="0"/>
                <a:cs typeface="Arial" charset="0"/>
              </a:endParaRPr>
            </a:p>
          </p:txBody>
        </p:sp>
        <p:sp>
          <p:nvSpPr>
            <p:cNvPr id="33805" name="_s8204"/>
            <p:cNvSpPr>
              <a:spLocks noChangeArrowheads="1"/>
            </p:cNvSpPr>
            <p:nvPr/>
          </p:nvSpPr>
          <p:spPr bwMode="auto">
            <a:xfrm>
              <a:off x="1015" y="3741"/>
              <a:ext cx="1251" cy="1626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8100000" algn="ctr" rotWithShape="0">
                <a:srgbClr val="000000"/>
              </a:outerShdw>
            </a:effectLst>
          </p:spPr>
          <p:txBody>
            <a:bodyPr wrap="none" lIns="32601" tIns="16299" rIns="32601" bIns="16299" anchor="ctr"/>
            <a:lstStyle/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Урахування показників 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функціональних можливостей 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організму та особливостей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 середовища його перебування</a:t>
              </a:r>
              <a:endParaRPr lang="uk-UA" sz="1600">
                <a:latin typeface="Arial" charset="0"/>
                <a:cs typeface="Arial" charset="0"/>
              </a:endParaRPr>
            </a:p>
          </p:txBody>
        </p:sp>
        <p:sp>
          <p:nvSpPr>
            <p:cNvPr id="33806" name="_s8205"/>
            <p:cNvSpPr>
              <a:spLocks noChangeArrowheads="1"/>
            </p:cNvSpPr>
            <p:nvPr/>
          </p:nvSpPr>
          <p:spPr bwMode="auto">
            <a:xfrm>
              <a:off x="2505" y="3741"/>
              <a:ext cx="1251" cy="1626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000000"/>
              </a:outerShdw>
            </a:effectLst>
          </p:spPr>
          <p:txBody>
            <a:bodyPr wrap="none" lIns="32601" tIns="16299" rIns="32601" bIns="16299" anchor="ctr"/>
            <a:lstStyle/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Забезпечення багатовимірної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статистичної обробки 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даних</a:t>
              </a:r>
              <a:endParaRPr lang="uk-UA" sz="1600">
                <a:latin typeface="Arial" charset="0"/>
                <a:cs typeface="Arial" charset="0"/>
              </a:endParaRPr>
            </a:p>
          </p:txBody>
        </p:sp>
        <p:sp>
          <p:nvSpPr>
            <p:cNvPr id="33807" name="_s8206"/>
            <p:cNvSpPr>
              <a:spLocks noChangeArrowheads="1"/>
            </p:cNvSpPr>
            <p:nvPr/>
          </p:nvSpPr>
          <p:spPr bwMode="auto">
            <a:xfrm>
              <a:off x="1019" y="5831"/>
              <a:ext cx="1251" cy="1626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8100000" algn="ctr" rotWithShape="0">
                <a:srgbClr val="000000"/>
              </a:outerShdw>
            </a:effectLst>
          </p:spPr>
          <p:txBody>
            <a:bodyPr wrap="none" lIns="32601" tIns="16299" rIns="32601" bIns="16299" anchor="ctr"/>
            <a:lstStyle/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Вибір найбільш  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 доцільних методів та засобів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прогнозування</a:t>
              </a:r>
              <a:endParaRPr lang="uk-UA" sz="1600">
                <a:latin typeface="Arial" charset="0"/>
                <a:cs typeface="Arial" charset="0"/>
              </a:endParaRPr>
            </a:p>
          </p:txBody>
        </p:sp>
        <p:sp>
          <p:nvSpPr>
            <p:cNvPr id="33808" name="_s8207"/>
            <p:cNvSpPr>
              <a:spLocks noChangeArrowheads="1"/>
            </p:cNvSpPr>
            <p:nvPr/>
          </p:nvSpPr>
          <p:spPr bwMode="auto">
            <a:xfrm>
              <a:off x="2507" y="5795"/>
              <a:ext cx="1251" cy="1626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000000"/>
              </a:outerShdw>
            </a:effectLst>
          </p:spPr>
          <p:txBody>
            <a:bodyPr wrap="none" lIns="32601" tIns="16299" rIns="32601" bIns="16299" anchor="ctr"/>
            <a:lstStyle/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Забезпечення надійної 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практичної інтерпретації 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отриманих  результатів</a:t>
              </a:r>
              <a:endParaRPr lang="uk-UA" sz="1600">
                <a:latin typeface="Arial" charset="0"/>
                <a:cs typeface="Arial" charset="0"/>
              </a:endParaRPr>
            </a:p>
          </p:txBody>
        </p:sp>
        <p:sp>
          <p:nvSpPr>
            <p:cNvPr id="33809" name="_s8208"/>
            <p:cNvSpPr>
              <a:spLocks noChangeArrowheads="1"/>
            </p:cNvSpPr>
            <p:nvPr/>
          </p:nvSpPr>
          <p:spPr bwMode="auto">
            <a:xfrm>
              <a:off x="1019" y="7781"/>
              <a:ext cx="1251" cy="1626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8100000" algn="ctr" rotWithShape="0">
                <a:srgbClr val="000000"/>
              </a:outerShdw>
            </a:effectLst>
          </p:spPr>
          <p:txBody>
            <a:bodyPr wrap="none" lIns="32601" tIns="16299" rIns="32601" bIns="16299" anchor="ctr"/>
            <a:lstStyle/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Раціональне 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групування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носіїв інформації</a:t>
              </a:r>
              <a:endParaRPr lang="uk-UA" sz="1600">
                <a:latin typeface="Arial" charset="0"/>
                <a:cs typeface="Arial" charset="0"/>
              </a:endParaRPr>
            </a:p>
          </p:txBody>
        </p:sp>
        <p:sp>
          <p:nvSpPr>
            <p:cNvPr id="33810" name="_s8209"/>
            <p:cNvSpPr>
              <a:spLocks noChangeArrowheads="1"/>
            </p:cNvSpPr>
            <p:nvPr/>
          </p:nvSpPr>
          <p:spPr bwMode="auto">
            <a:xfrm>
              <a:off x="2507" y="7781"/>
              <a:ext cx="1251" cy="1626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000000"/>
              </a:outerShdw>
            </a:effectLst>
          </p:spPr>
          <p:txBody>
            <a:bodyPr wrap="none" lIns="32601" tIns="16299" rIns="32601" bIns="16299" anchor="ctr"/>
            <a:lstStyle/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Перевірка </a:t>
              </a:r>
            </a:p>
            <a:p>
              <a:pPr algn="ctr"/>
              <a:r>
                <a:rPr lang="uk-UA" sz="16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адекватності прогнозування</a:t>
              </a:r>
              <a:endParaRPr lang="uk-UA" sz="1600">
                <a:latin typeface="Arial" charset="0"/>
                <a:cs typeface="Arial" charset="0"/>
              </a:endParaRPr>
            </a:p>
          </p:txBody>
        </p:sp>
      </p:grpSp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765175"/>
            <a:ext cx="8077200" cy="8636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uk-UA" sz="2800" b="1">
                <a:solidFill>
                  <a:srgbClr val="FF0000"/>
                </a:solidFill>
                <a:latin typeface="Arial Black" pitchFamily="34" charset="0"/>
              </a:rPr>
              <a:t>Прогнозування психічного здоров’я</a:t>
            </a:r>
            <a:br>
              <a:rPr lang="uk-UA" sz="2800" b="1">
                <a:solidFill>
                  <a:srgbClr val="FF0000"/>
                </a:solidFill>
                <a:latin typeface="Arial Black" pitchFamily="34" charset="0"/>
              </a:rPr>
            </a:br>
            <a:r>
              <a:rPr lang="uk-UA" sz="2800" b="1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uk-UA" sz="2800" b="1">
                <a:solidFill>
                  <a:srgbClr val="008000"/>
                </a:solidFill>
                <a:latin typeface="Arial Black" pitchFamily="34" charset="0"/>
              </a:rPr>
              <a:t>(прогностичний компонент)</a:t>
            </a:r>
            <a:endParaRPr lang="ru-RU" sz="2800" b="1">
              <a:solidFill>
                <a:srgbClr val="008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03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188640"/>
            <a:ext cx="6802056" cy="1584176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solidFill>
                  <a:srgbClr val="FF0000"/>
                </a:solidFill>
                <a:latin typeface="Arial Black" pitchFamily="34" charset="0"/>
              </a:rPr>
              <a:t>Психогігієнічні принципи раціональної організації повсякденної  діяльності</a:t>
            </a:r>
            <a:endParaRPr lang="ru-RU" sz="3200" b="1" dirty="0">
              <a:solidFill>
                <a:srgbClr val="FF0000"/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653952"/>
            <a:ext cx="8928992" cy="5204048"/>
          </a:xfrm>
        </p:spPr>
        <p:txBody>
          <a:bodyPr>
            <a:noAutofit/>
          </a:bodyPr>
          <a:lstStyle/>
          <a:p>
            <a:pPr>
              <a:buBlip>
                <a:blip r:embed="rId2"/>
              </a:buBlip>
            </a:pPr>
            <a:r>
              <a:rPr lang="uk-UA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проведення </a:t>
            </a:r>
            <a:r>
              <a:rPr lang="uk-UA" sz="20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гігієнічного нормування виробничої (навчаль­ної) діяльності </a:t>
            </a:r>
            <a:r>
              <a:rPr lang="uk-UA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людини;</a:t>
            </a:r>
            <a:endParaRPr lang="ru-RU" sz="2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Blip>
                <a:blip r:embed="rId2"/>
              </a:buBlip>
            </a:pPr>
            <a:r>
              <a:rPr lang="uk-UA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визначення </a:t>
            </a:r>
            <a:r>
              <a:rPr lang="uk-UA" sz="20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чинників, які сприяють ломці адаптаційних механізмів</a:t>
            </a:r>
            <a:r>
              <a:rPr lang="uk-UA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і, насамперед, урахування </a:t>
            </a:r>
            <a:r>
              <a:rPr lang="uk-UA" sz="20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кризових періодів у житті людини</a:t>
            </a:r>
            <a:r>
              <a:rPr lang="uk-UA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в основі яких лежать перебудова структурної органі­зації особистості, психофізіологічні та поведінкові зрушення, зміни психосоціальної орієнтації;</a:t>
            </a:r>
            <a:endParaRPr lang="ru-RU" sz="2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Blip>
                <a:blip r:embed="rId2"/>
              </a:buBlip>
            </a:pPr>
            <a:r>
              <a:rPr lang="uk-UA" sz="20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раціональна організація позаробочої (</a:t>
            </a:r>
            <a:r>
              <a:rPr lang="uk-UA" sz="2000" b="1" dirty="0" err="1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позанавчальної</a:t>
            </a:r>
            <a:r>
              <a:rPr lang="uk-UA" sz="20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) діяльності людини</a:t>
            </a:r>
            <a:r>
              <a:rPr lang="uk-UA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що передбачає </a:t>
            </a:r>
            <a:r>
              <a:rPr lang="uk-UA" sz="2000" b="1" u="sng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вивчення індивідуальних особливостей темпераменту, характеру, мотиваційної спрямо­ваності та нервово-психічних станів людини</a:t>
            </a:r>
            <a:r>
              <a:rPr lang="uk-UA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урахування віко­вих закономірностей їх змін, використання активних методів психофізіологічного впливу на процеси формування </a:t>
            </a:r>
            <a:r>
              <a:rPr lang="uk-UA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критеріальних</a:t>
            </a:r>
            <a:r>
              <a:rPr lang="uk-UA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показників особистості;</a:t>
            </a:r>
            <a:endParaRPr lang="ru-RU" sz="2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Blip>
                <a:blip r:embed="rId2"/>
              </a:buBlip>
            </a:pPr>
            <a:r>
              <a:rPr lang="uk-UA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обґрунтування та диференційоване запровадження </a:t>
            </a:r>
            <a:r>
              <a:rPr lang="uk-UA" sz="20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за­ходів психогігієнічної корекції та реабілітації</a:t>
            </a:r>
            <a:r>
              <a:rPr lang="uk-UA" sz="2000" dirty="0">
                <a:solidFill>
                  <a:srgbClr val="002060"/>
                </a:solidFill>
              </a:rPr>
              <a:t>.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38914" name="Picture 2" descr="http://t0.gstatic.com/images?q=tbn:ANd9GcRkFxAdOk28SjDQrVg78j6eXhAzCVK1b3I6ItqsnhL3ZvptbVd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2213992" cy="1545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53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descr="Букет"/>
          <p:cNvSpPr>
            <a:spLocks noGrp="1" noChangeArrowheads="1"/>
          </p:cNvSpPr>
          <p:nvPr>
            <p:ph type="ctrTitle"/>
          </p:nvPr>
        </p:nvSpPr>
        <p:spPr>
          <a:xfrm>
            <a:off x="1129353" y="1484784"/>
            <a:ext cx="7200900" cy="2016374"/>
          </a:xfrm>
          <a:noFill/>
        </p:spPr>
        <p:txBody>
          <a:bodyPr>
            <a:normAutofit/>
          </a:bodyPr>
          <a:lstStyle/>
          <a:p>
            <a:pPr algn="ctr" eaLnBrk="1" hangingPunct="1"/>
            <a:r>
              <a:rPr lang="uk-UA" sz="6000" b="1" dirty="0">
                <a:solidFill>
                  <a:srgbClr val="FF0000"/>
                </a:solidFill>
                <a:latin typeface="Arial Black" pitchFamily="34" charset="0"/>
              </a:rPr>
              <a:t>Дякую за увагу!</a:t>
            </a:r>
            <a:endParaRPr lang="ru-RU" sz="60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7" name="Рисунок 6" descr="Gerb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3666728"/>
            <a:ext cx="1179703" cy="18288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2022</TotalTime>
  <Words>1651</Words>
  <Application>Microsoft Office PowerPoint</Application>
  <PresentationFormat>Экран (4:3)</PresentationFormat>
  <Paragraphs>211</Paragraphs>
  <Slides>28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5" baseType="lpstr">
      <vt:lpstr>Arial</vt:lpstr>
      <vt:lpstr>Arial Black</vt:lpstr>
      <vt:lpstr>Book Antiqua</vt:lpstr>
      <vt:lpstr>Calibri</vt:lpstr>
      <vt:lpstr>Times New Roman</vt:lpstr>
      <vt:lpstr>Wingdings</vt:lpstr>
      <vt:lpstr>Тема Office</vt:lpstr>
      <vt:lpstr>СУЧАСНІ ПРОБЛЕМИ ПСИХОГІГІЄНИ  ТА ПСИХОПРОФІЛАКТИКИ</vt:lpstr>
      <vt:lpstr>Презентация PowerPoint</vt:lpstr>
      <vt:lpstr>Презентация PowerPoint</vt:lpstr>
      <vt:lpstr>Презентация PowerPoint</vt:lpstr>
      <vt:lpstr>Основні факти на сьогодні:</vt:lpstr>
      <vt:lpstr>Чинники, що справляють несприятливий вплив на психічне здоров’я людини </vt:lpstr>
      <vt:lpstr>Психогігієна</vt:lpstr>
      <vt:lpstr>Завдання психогігієни</vt:lpstr>
      <vt:lpstr>Рівні психічного здоров’я людини </vt:lpstr>
      <vt:lpstr>Структура особистості людини (в нормі)</vt:lpstr>
      <vt:lpstr>Структура особистості людини (за умов дії негативних чинників)</vt:lpstr>
      <vt:lpstr>Структура особистості людини (за умов дії патологічних чинників)</vt:lpstr>
      <vt:lpstr>Темперамент</vt:lpstr>
      <vt:lpstr>Основні компоненти темпераменту</vt:lpstr>
      <vt:lpstr>Основні види темпераменту</vt:lpstr>
      <vt:lpstr>Тривожність</vt:lpstr>
      <vt:lpstr>Основні компоненти тривожності</vt:lpstr>
      <vt:lpstr>Характер</vt:lpstr>
      <vt:lpstr>Основні компоненти характеру</vt:lpstr>
      <vt:lpstr>Мотиваційна спрямованість</vt:lpstr>
      <vt:lpstr>Психічний стан</vt:lpstr>
      <vt:lpstr>Концепція психогігієнічного впливу на процеси формування, збереження та зміцнення здоров’я</vt:lpstr>
      <vt:lpstr>Методологія вивчення  психічного здоров’я  (методологічний компонент)</vt:lpstr>
      <vt:lpstr>Визначення діагностичних підходів до оцінки особливостей особистості  (діагностичний компонент)</vt:lpstr>
      <vt:lpstr>Обґрунтування профілактичних технологій збереження здоров’я (профілактичний  компонент)</vt:lpstr>
      <vt:lpstr>Прогнозування психічного здоров’я  (прогностичний компонент)</vt:lpstr>
      <vt:lpstr>Психогігієнічні принципи раціональної організації повсякденної  діяльності</vt:lpstr>
      <vt:lpstr>Дякую за увагу!</vt:lpstr>
    </vt:vector>
  </TitlesOfParts>
  <Company>ВДМУ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ПСИХОФИЗИОЛОГИЧЕСКИЕ И ПСИХОГИГИЕНИЧЕСКИЕ ДЕТЕРМИНАТЫ ИНТЕГРАТИВНОЙ АНТРОПОЛОГИИ</dc:title>
  <dc:creator>Сергета</dc:creator>
  <cp:lastModifiedBy>Ihor Serheta</cp:lastModifiedBy>
  <cp:revision>326</cp:revision>
  <dcterms:created xsi:type="dcterms:W3CDTF">2002-05-03T12:23:06Z</dcterms:created>
  <dcterms:modified xsi:type="dcterms:W3CDTF">2024-11-14T20:25:28Z</dcterms:modified>
</cp:coreProperties>
</file>