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ІНФЕКЦІЙНИХ ХВОРОБ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231473"/>
            <a:ext cx="7772400" cy="198778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5.5.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Практико-орієнтований курс розвитку клінічного мислення за методикою </a:t>
            </a:r>
            <a:r>
              <a:rPr lang="en-US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clinical case discussion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386" y="0"/>
            <a:ext cx="9635706" cy="1726833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5.5 «Практико-орієнтований курс розвитку клінічного мислення за методикою </a:t>
            </a:r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clinical case discussion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11" y="1912690"/>
            <a:ext cx="10094251" cy="3895895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вивчення студентами таких дисциплін, як медична біологія та генетика, біохімія, нормальна та патологічна анатомія, нормальна та патологічна фізіологія, мікробіологія, вірусологія та імунологія, фармакологія, пропедевтика внутрішніх хвороб, внутрішня медицина.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Розвиток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клінічного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компетентності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лікаря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561290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системне 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та аналітичне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удосконалює навички діагностики та лікування інфекційних  захворювань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мінімізує вплив когнітивних помилок та упереджень при прийняті рішень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ефективні комунікативні навички у взаємодії з пацієнтами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 готовність до самостійної клінічної практики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0"/>
            <a:ext cx="6096000" cy="6858000"/>
          </a:xfrm>
        </p:spPr>
        <p:txBody>
          <a:bodyPr>
            <a:normAutofit lnSpcReduction="10000"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клінічні особливості, діагностику, диференційну діагностику, лікування та профілактику не типових та складних клінічних випадків;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клінічного мислення та алгоритми аналізу клінічних випадків за методикою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CCD (Clinical Case Discussion),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включно з розбором основних клінічних синдромів інфекційних хвороб (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діарейний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синдром, лімфаденопатія, гарячка, жовтяниця, ураження ЦНС та дихальної системи)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когнітивні помилки та клінічні упередження, їх вплив на прийняття клінічних рішень та способи їх корекції</a:t>
            </a:r>
          </a:p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пацієнто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-орієнтовану комунікацію, включно з повідомленням складних новин 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емпатичним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консультуванням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00132" y="0"/>
            <a:ext cx="5746459" cy="6858001"/>
          </a:xfrm>
        </p:spPr>
        <p:txBody>
          <a:bodyPr>
            <a:normAutofit/>
          </a:bodyPr>
          <a:lstStyle/>
          <a:p>
            <a:pPr lvl="0"/>
            <a:r>
              <a:rPr lang="uk-UA" sz="1800" dirty="0">
                <a:ea typeface="Calibri" panose="020F0502020204030204" pitchFamily="34" charset="0"/>
                <a:cs typeface="Calibri" panose="020F0502020204030204" pitchFamily="34" charset="0"/>
              </a:rPr>
              <a:t>проводити клінічну оцінку пацієнта з інфекційною патологією, виявляти та інтерпретувати провідні симптоми і синдроми, визначати ступінь тяжкості стану та ідентифікувати ускладнення і невідкладні стани;</a:t>
            </a:r>
          </a:p>
          <a:p>
            <a:pPr lvl="0"/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диференційну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діагностику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інфекційних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неінфекційних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основі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клінічних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лабораторних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інструментальних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даних</a:t>
            </a:r>
            <a:r>
              <a:rPr lang="uk-UA" sz="1800" dirty="0"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uk-UA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1800" dirty="0"/>
              <a:t>розробляти індивідуальні плани лікування на засадах доказової медицини з урахуванням етіології, </a:t>
            </a:r>
            <a:r>
              <a:rPr lang="uk-UA" sz="1800" dirty="0" err="1"/>
              <a:t>коморбідності</a:t>
            </a:r>
            <a:r>
              <a:rPr lang="uk-UA" sz="1800" dirty="0"/>
              <a:t>, клінічного стану пацієнта;</a:t>
            </a:r>
            <a:endParaRPr lang="uk-UA" sz="18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1800" dirty="0"/>
              <a:t>застосовувати критичне клінічне мислення для аналізу складних клінічних ситуацій та прийняття обґрунтованих рішень, дотримуючись принципів медичної етики та професійної практики;</a:t>
            </a:r>
          </a:p>
          <a:p>
            <a:r>
              <a:rPr lang="uk-UA" sz="1800" dirty="0"/>
              <a:t>виявляти та аналізувати когнітивні помилки й клінічні упередження в процесі постановки діагнозу та прийняття клінічних рішень;</a:t>
            </a:r>
          </a:p>
          <a:p>
            <a:r>
              <a:rPr lang="uk-UA" sz="1800" dirty="0"/>
              <a:t>застосовувати </a:t>
            </a:r>
            <a:r>
              <a:rPr lang="uk-UA" sz="1800" dirty="0" err="1"/>
              <a:t>пацієнто</a:t>
            </a:r>
            <a:r>
              <a:rPr lang="uk-UA" sz="1800" dirty="0"/>
              <a:t>-орієнтовану комунікацію, включно з повідомленням складної інформації, ефективною взаємодією з пацієнтами та роботою в </a:t>
            </a:r>
            <a:r>
              <a:rPr lang="uk-UA" sz="1800" dirty="0" err="1"/>
              <a:t>мультидисциплінарній</a:t>
            </a:r>
            <a:r>
              <a:rPr lang="uk-UA" sz="1800" dirty="0"/>
              <a:t> </a:t>
            </a:r>
            <a:r>
              <a:rPr lang="uk-UA" sz="1800"/>
              <a:t>медичній команді;</a:t>
            </a:r>
            <a:endParaRPr lang="uk-UA" sz="1800" dirty="0"/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037" y="4347382"/>
            <a:ext cx="5986944" cy="2148315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ЗВО,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к.мед.н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Катерина РОМАНЧУК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ЗВО,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к.мед.н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Ольга АНДРОСОВА</a:t>
            </a:r>
          </a:p>
          <a:p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29426" y="1905506"/>
            <a:ext cx="45053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інфекційних </a:t>
            </a:r>
            <a:r>
              <a:rPr lang="uk-UA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хвороб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знаходиться на базі КНП "Вінницька міська клінічна лікарня №1" Вінниця, Хмельницьке шосе,96</a:t>
            </a:r>
          </a:p>
          <a:p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Email:infection@vnmu.edu.ua</a:t>
            </a:r>
            <a:endParaRPr lang="en-US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C7CDF68-7D3F-4394-A1E3-7E2323416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9426" y="4625794"/>
            <a:ext cx="4486657" cy="214831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F27FF04-68E2-47D3-B8EC-D009F1FA5F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182" y="1927856"/>
            <a:ext cx="2208190" cy="223308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A865F3F-175E-4809-A2E0-7DEE5AE443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V="1">
            <a:off x="3305261" y="1927855"/>
            <a:ext cx="2155720" cy="223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301</TotalTime>
  <Words>487</Words>
  <Application>Microsoft Office PowerPoint</Application>
  <PresentationFormat>Широкий екран</PresentationFormat>
  <Paragraphs>51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5.5. Практико-орієнтований курс розвитку клінічного мислення за методикою clinical case discussion</vt:lpstr>
      <vt:lpstr>Паспорт ОСВІТНЬОГО КОМПОНЕнТА  ВК 5.5 «Практико-орієнтований курс розвитку клінічного мислення за методикою clinical case discussion»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Романчук Катерина Юріївна</cp:lastModifiedBy>
  <cp:revision>26</cp:revision>
  <dcterms:created xsi:type="dcterms:W3CDTF">2026-04-08T10:22:59Z</dcterms:created>
  <dcterms:modified xsi:type="dcterms:W3CDTF">2026-04-14T11:32:53Z</dcterms:modified>
</cp:coreProperties>
</file>