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0"/>
  </p:notesMasterIdLst>
  <p:sldIdLst>
    <p:sldId id="257" r:id="rId2"/>
    <p:sldId id="260" r:id="rId3"/>
    <p:sldId id="263" r:id="rId4"/>
    <p:sldId id="264" r:id="rId5"/>
    <p:sldId id="266" r:id="rId6"/>
    <p:sldId id="268" r:id="rId7"/>
    <p:sldId id="270" r:id="rId8"/>
    <p:sldId id="272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944" y="-3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AE0265C-DE51-4D4F-9631-085613DC8E5D}" type="doc">
      <dgm:prSet loTypeId="urn:microsoft.com/office/officeart/2005/8/layout/default#1" loCatId="list" qsTypeId="urn:microsoft.com/office/officeart/2005/8/quickstyle/simple2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AB468EBC-7B04-419C-B220-185983D0AC8B}">
      <dgm:prSet/>
      <dgm:spPr/>
      <dgm:t>
        <a:bodyPr/>
        <a:lstStyle/>
        <a:p>
          <a:r>
            <a:rPr lang="en-US" dirty="0" smtClean="0"/>
            <a:t>rational nutrition;</a:t>
          </a:r>
          <a:endParaRPr lang="en-US" dirty="0"/>
        </a:p>
      </dgm:t>
    </dgm:pt>
    <dgm:pt modelId="{07D6E836-78FB-4FFB-911E-B5057E19F28F}" type="parTrans" cxnId="{BDA8A73A-F6D6-4F27-A3A8-C3F9705ACD06}">
      <dgm:prSet/>
      <dgm:spPr/>
      <dgm:t>
        <a:bodyPr/>
        <a:lstStyle/>
        <a:p>
          <a:endParaRPr lang="en-US"/>
        </a:p>
      </dgm:t>
    </dgm:pt>
    <dgm:pt modelId="{40FE8268-E54D-42C3-9D1A-7EBB9134C2FA}" type="sibTrans" cxnId="{BDA8A73A-F6D6-4F27-A3A8-C3F9705ACD06}">
      <dgm:prSet/>
      <dgm:spPr/>
      <dgm:t>
        <a:bodyPr/>
        <a:lstStyle/>
        <a:p>
          <a:endParaRPr lang="en-US"/>
        </a:p>
      </dgm:t>
    </dgm:pt>
    <dgm:pt modelId="{D919466E-5BD2-40CD-9805-B60FCD1EA8F3}">
      <dgm:prSet/>
      <dgm:spPr/>
      <dgm:t>
        <a:bodyPr/>
        <a:lstStyle/>
        <a:p>
          <a:r>
            <a:rPr lang="en-US" dirty="0" smtClean="0"/>
            <a:t>optimal motor mode;</a:t>
          </a:r>
          <a:endParaRPr lang="en-US" dirty="0"/>
        </a:p>
      </dgm:t>
    </dgm:pt>
    <dgm:pt modelId="{6BE7383C-0CFC-4B16-A068-EFFB31AC79D7}" type="parTrans" cxnId="{7D87A3D8-9977-4DE5-835F-E2E3EEE0B905}">
      <dgm:prSet/>
      <dgm:spPr/>
      <dgm:t>
        <a:bodyPr/>
        <a:lstStyle/>
        <a:p>
          <a:endParaRPr lang="en-US"/>
        </a:p>
      </dgm:t>
    </dgm:pt>
    <dgm:pt modelId="{B4CC67C6-711D-4DD4-AD75-64C97E8787BF}" type="sibTrans" cxnId="{7D87A3D8-9977-4DE5-835F-E2E3EEE0B905}">
      <dgm:prSet/>
      <dgm:spPr/>
      <dgm:t>
        <a:bodyPr/>
        <a:lstStyle/>
        <a:p>
          <a:endParaRPr lang="en-US"/>
        </a:p>
      </dgm:t>
    </dgm:pt>
    <dgm:pt modelId="{13168279-0A3C-431B-805E-16EA63D37C94}">
      <dgm:prSet/>
      <dgm:spPr/>
      <dgm:t>
        <a:bodyPr/>
        <a:lstStyle/>
        <a:p>
          <a:r>
            <a:rPr lang="en-US" dirty="0" smtClean="0"/>
            <a:t>rational nutrition;</a:t>
          </a:r>
          <a:endParaRPr lang="en-US" dirty="0"/>
        </a:p>
      </dgm:t>
    </dgm:pt>
    <dgm:pt modelId="{FC548A9F-2627-445E-93D9-2830FB4709DB}" type="parTrans" cxnId="{84797B7E-D4BE-42B1-A2E8-ED4BA0655625}">
      <dgm:prSet/>
      <dgm:spPr/>
      <dgm:t>
        <a:bodyPr/>
        <a:lstStyle/>
        <a:p>
          <a:endParaRPr lang="en-US"/>
        </a:p>
      </dgm:t>
    </dgm:pt>
    <dgm:pt modelId="{EC358063-E3BB-4E51-8AE9-91E7598925F4}" type="sibTrans" cxnId="{84797B7E-D4BE-42B1-A2E8-ED4BA0655625}">
      <dgm:prSet/>
      <dgm:spPr/>
      <dgm:t>
        <a:bodyPr/>
        <a:lstStyle/>
        <a:p>
          <a:endParaRPr lang="en-US"/>
        </a:p>
      </dgm:t>
    </dgm:pt>
    <dgm:pt modelId="{AE087F5B-99FD-42DB-BD35-A2925A46F11B}">
      <dgm:prSet/>
      <dgm:spPr/>
      <dgm:t>
        <a:bodyPr/>
        <a:lstStyle/>
        <a:p>
          <a:r>
            <a:rPr lang="en-US" dirty="0" smtClean="0"/>
            <a:t>Personal Care;</a:t>
          </a:r>
          <a:endParaRPr lang="en-US" dirty="0"/>
        </a:p>
      </dgm:t>
    </dgm:pt>
    <dgm:pt modelId="{B406807F-C7F0-42BF-A08D-FE42E91714EA}" type="parTrans" cxnId="{B13452D0-C69E-4468-8B2C-103A2158217C}">
      <dgm:prSet/>
      <dgm:spPr/>
      <dgm:t>
        <a:bodyPr/>
        <a:lstStyle/>
        <a:p>
          <a:endParaRPr lang="en-US"/>
        </a:p>
      </dgm:t>
    </dgm:pt>
    <dgm:pt modelId="{AF76E633-4FA5-4F3C-9818-A95305C234BF}" type="sibTrans" cxnId="{B13452D0-C69E-4468-8B2C-103A2158217C}">
      <dgm:prSet/>
      <dgm:spPr/>
      <dgm:t>
        <a:bodyPr/>
        <a:lstStyle/>
        <a:p>
          <a:endParaRPr lang="en-US"/>
        </a:p>
      </dgm:t>
    </dgm:pt>
    <dgm:pt modelId="{19850FE4-488F-455E-921C-F0626B6B8EAC}">
      <dgm:prSet/>
      <dgm:spPr/>
      <dgm:t>
        <a:bodyPr/>
        <a:lstStyle/>
        <a:p>
          <a:r>
            <a:rPr lang="en-US" dirty="0" smtClean="0"/>
            <a:t>absence of bad habits;</a:t>
          </a:r>
          <a:endParaRPr lang="en-US" dirty="0"/>
        </a:p>
      </dgm:t>
    </dgm:pt>
    <dgm:pt modelId="{50FDB6C1-686C-4608-AA1E-B86A1FDA2C29}" type="parTrans" cxnId="{BE6D16E6-994E-4599-87E6-14CA117DBB90}">
      <dgm:prSet/>
      <dgm:spPr/>
      <dgm:t>
        <a:bodyPr/>
        <a:lstStyle/>
        <a:p>
          <a:endParaRPr lang="en-US"/>
        </a:p>
      </dgm:t>
    </dgm:pt>
    <dgm:pt modelId="{6ED5F68E-444E-41AB-8045-C19456EF00AA}" type="sibTrans" cxnId="{BE6D16E6-994E-4599-87E6-14CA117DBB90}">
      <dgm:prSet/>
      <dgm:spPr/>
      <dgm:t>
        <a:bodyPr/>
        <a:lstStyle/>
        <a:p>
          <a:endParaRPr lang="en-US"/>
        </a:p>
      </dgm:t>
    </dgm:pt>
    <dgm:pt modelId="{88B2E2F2-4B25-4CA5-AFB8-EEC20A6D5817}">
      <dgm:prSet/>
      <dgm:spPr/>
      <dgm:t>
        <a:bodyPr/>
        <a:lstStyle/>
        <a:p>
          <a:r>
            <a:rPr lang="en-US" dirty="0" smtClean="0"/>
            <a:t>absinthe of bad habit;</a:t>
          </a:r>
          <a:endParaRPr lang="en-US" dirty="0"/>
        </a:p>
      </dgm:t>
    </dgm:pt>
    <dgm:pt modelId="{449E113A-A1B3-41BC-94A2-70F95D37DE02}" type="parTrans" cxnId="{D4CCCC00-9D38-43DE-9724-66DD81308418}">
      <dgm:prSet/>
      <dgm:spPr/>
      <dgm:t>
        <a:bodyPr/>
        <a:lstStyle/>
        <a:p>
          <a:endParaRPr lang="en-US"/>
        </a:p>
      </dgm:t>
    </dgm:pt>
    <dgm:pt modelId="{97E89B46-BE31-41BB-957D-AA6E7CD6C05A}" type="sibTrans" cxnId="{D4CCCC00-9D38-43DE-9724-66DD81308418}">
      <dgm:prSet/>
      <dgm:spPr/>
      <dgm:t>
        <a:bodyPr/>
        <a:lstStyle/>
        <a:p>
          <a:endParaRPr lang="en-US"/>
        </a:p>
      </dgm:t>
    </dgm:pt>
    <dgm:pt modelId="{F6FABC13-32D6-4137-9A85-6AD4A22A9046}">
      <dgm:prSet/>
      <dgm:spPr/>
      <dgm:t>
        <a:bodyPr/>
        <a:lstStyle/>
        <a:p>
          <a:r>
            <a:rPr lang="en-US" dirty="0" smtClean="0"/>
            <a:t>absinthe of bad habit;</a:t>
          </a:r>
          <a:endParaRPr lang="en-US" dirty="0"/>
        </a:p>
      </dgm:t>
    </dgm:pt>
    <dgm:pt modelId="{DE6606A1-13F3-4EB4-8F37-AF76F0B5F61F}" type="parTrans" cxnId="{50E7B763-2EC7-4F1E-987F-E7DF050F9F3D}">
      <dgm:prSet/>
      <dgm:spPr/>
      <dgm:t>
        <a:bodyPr/>
        <a:lstStyle/>
        <a:p>
          <a:endParaRPr lang="en-US"/>
        </a:p>
      </dgm:t>
    </dgm:pt>
    <dgm:pt modelId="{7F40B5D7-5119-43CE-9B11-64026BACD1E2}" type="sibTrans" cxnId="{50E7B763-2EC7-4F1E-987F-E7DF050F9F3D}">
      <dgm:prSet/>
      <dgm:spPr/>
      <dgm:t>
        <a:bodyPr/>
        <a:lstStyle/>
        <a:p>
          <a:endParaRPr lang="en-US"/>
        </a:p>
      </dgm:t>
    </dgm:pt>
    <dgm:pt modelId="{B201B69D-8F3D-42CB-960F-F3E758053995}">
      <dgm:prSet/>
      <dgm:spPr/>
      <dgm:t>
        <a:bodyPr/>
        <a:lstStyle/>
        <a:p>
          <a:r>
            <a:rPr lang="en-US" dirty="0" smtClean="0"/>
            <a:t>moral and spiritual development;</a:t>
          </a:r>
          <a:endParaRPr lang="en-US" dirty="0"/>
        </a:p>
      </dgm:t>
    </dgm:pt>
    <dgm:pt modelId="{2D95E2BB-2A88-491C-B75F-464F8E4C35B1}" type="parTrans" cxnId="{2AB6E50E-297A-49C9-9EC9-C2EDD6FDCE10}">
      <dgm:prSet/>
      <dgm:spPr/>
      <dgm:t>
        <a:bodyPr/>
        <a:lstStyle/>
        <a:p>
          <a:endParaRPr lang="en-US"/>
        </a:p>
      </dgm:t>
    </dgm:pt>
    <dgm:pt modelId="{DB750CA2-1ABF-45A0-9B7D-2CCD2BC786D0}" type="sibTrans" cxnId="{2AB6E50E-297A-49C9-9EC9-C2EDD6FDCE10}">
      <dgm:prSet/>
      <dgm:spPr/>
      <dgm:t>
        <a:bodyPr/>
        <a:lstStyle/>
        <a:p>
          <a:endParaRPr lang="en-US"/>
        </a:p>
      </dgm:t>
    </dgm:pt>
    <dgm:pt modelId="{CB8D7D1A-D934-4F15-AD8D-2A8FC222F439}">
      <dgm:prSet/>
      <dgm:spPr/>
      <dgm:t>
        <a:bodyPr/>
        <a:lstStyle/>
        <a:p>
          <a:r>
            <a:rPr lang="en-US" dirty="0" smtClean="0"/>
            <a:t>formation of the development of volitional qualities.</a:t>
          </a:r>
          <a:endParaRPr lang="en-US" dirty="0"/>
        </a:p>
      </dgm:t>
    </dgm:pt>
    <dgm:pt modelId="{BC673FA1-DBFC-4DB0-A14B-8490AEA352EB}" type="parTrans" cxnId="{710306EB-C0CD-40F7-BF3A-FE656DE55677}">
      <dgm:prSet/>
      <dgm:spPr/>
      <dgm:t>
        <a:bodyPr/>
        <a:lstStyle/>
        <a:p>
          <a:endParaRPr lang="en-US"/>
        </a:p>
      </dgm:t>
    </dgm:pt>
    <dgm:pt modelId="{60FD4366-D655-41BA-B5F2-25FABD436429}" type="sibTrans" cxnId="{710306EB-C0CD-40F7-BF3A-FE656DE55677}">
      <dgm:prSet/>
      <dgm:spPr/>
      <dgm:t>
        <a:bodyPr/>
        <a:lstStyle/>
        <a:p>
          <a:endParaRPr lang="en-US"/>
        </a:p>
      </dgm:t>
    </dgm:pt>
    <dgm:pt modelId="{D96DBDD5-59DA-4E95-B5F4-AF8FB9D1EE00}" type="pres">
      <dgm:prSet presAssocID="{0AE0265C-DE51-4D4F-9631-085613DC8E5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102948FC-F168-447C-916B-714A0D810616}" type="pres">
      <dgm:prSet presAssocID="{AB468EBC-7B04-419C-B220-185983D0AC8B}" presName="node" presStyleLbl="node1" presStyleIdx="0" presStyleCnt="9" custLinFactX="12634" custLinFactNeighborX="100000" custLinFactNeighborY="3109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A7ADFF5A-D185-4F9A-A6F5-B0DDED95DB19}" type="pres">
      <dgm:prSet presAssocID="{40FE8268-E54D-42C3-9D1A-7EBB9134C2FA}" presName="sibTrans" presStyleCnt="0"/>
      <dgm:spPr/>
    </dgm:pt>
    <dgm:pt modelId="{58A1C88B-0669-423B-9301-D059D87B11CA}" type="pres">
      <dgm:prSet presAssocID="{D919466E-5BD2-40CD-9805-B60FCD1EA8F3}" presName="node" presStyleLbl="node1" presStyleIdx="1" presStyleCnt="9" custLinFactX="-11388" custLinFactNeighborX="-100000" custLinFactNeighborY="5712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C555ECB7-BAB3-4C6D-A681-8E6EB8BBDC9B}" type="pres">
      <dgm:prSet presAssocID="{B4CC67C6-711D-4DD4-AD75-64C97E8787BF}" presName="sibTrans" presStyleCnt="0"/>
      <dgm:spPr/>
    </dgm:pt>
    <dgm:pt modelId="{881812F5-D980-4C9E-BBF1-C543DCDB255C}" type="pres">
      <dgm:prSet presAssocID="{13168279-0A3C-431B-805E-16EA63D37C94}" presName="node" presStyleLbl="node1" presStyleIdx="2" presStyleCnt="9" custLinFactNeighborX="-3" custLinFactNeighborY="3109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9512458E-160B-4DFD-B711-E3929429898A}" type="pres">
      <dgm:prSet presAssocID="{EC358063-E3BB-4E51-8AE9-91E7598925F4}" presName="sibTrans" presStyleCnt="0"/>
      <dgm:spPr/>
    </dgm:pt>
    <dgm:pt modelId="{BF5DBA42-D763-4673-87F1-C5E7CF97941D}" type="pres">
      <dgm:prSet presAssocID="{AE087F5B-99FD-42DB-BD35-A2925A46F11B}" presName="node" presStyleLbl="node1" presStyleIdx="3" presStyleCnt="9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41D1A211-2CF1-4107-A41F-E0A942C76859}" type="pres">
      <dgm:prSet presAssocID="{AF76E633-4FA5-4F3C-9818-A95305C234BF}" presName="sibTrans" presStyleCnt="0"/>
      <dgm:spPr/>
    </dgm:pt>
    <dgm:pt modelId="{AA5FE766-3E92-4E6F-A7FC-20172E763B60}" type="pres">
      <dgm:prSet presAssocID="{19850FE4-488F-455E-921C-F0626B6B8EAC}" presName="node" presStyleLbl="node1" presStyleIdx="4" presStyleCnt="9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C0E61D13-7491-4C7E-AA23-6BE87E2C4601}" type="pres">
      <dgm:prSet presAssocID="{6ED5F68E-444E-41AB-8045-C19456EF00AA}" presName="sibTrans" presStyleCnt="0"/>
      <dgm:spPr/>
    </dgm:pt>
    <dgm:pt modelId="{DE5700C5-FB14-4E2F-B547-87E3009424AF}" type="pres">
      <dgm:prSet presAssocID="{88B2E2F2-4B25-4CA5-AFB8-EEC20A6D5817}" presName="node" presStyleLbl="node1" presStyleIdx="5" presStyleCnt="9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7BE2253F-3E18-4141-AFC8-F1A4D558145C}" type="pres">
      <dgm:prSet presAssocID="{97E89B46-BE31-41BB-957D-AA6E7CD6C05A}" presName="sibTrans" presStyleCnt="0"/>
      <dgm:spPr/>
    </dgm:pt>
    <dgm:pt modelId="{6D1D262F-B693-45B8-98C3-65B2FA3BF715}" type="pres">
      <dgm:prSet presAssocID="{F6FABC13-32D6-4137-9A85-6AD4A22A9046}" presName="node" presStyleLbl="node1" presStyleIdx="6" presStyleCnt="9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FD5D8917-D175-4E04-A5AD-6BE4668EA9CB}" type="pres">
      <dgm:prSet presAssocID="{7F40B5D7-5119-43CE-9B11-64026BACD1E2}" presName="sibTrans" presStyleCnt="0"/>
      <dgm:spPr/>
    </dgm:pt>
    <dgm:pt modelId="{B913367F-5B1D-45D9-80FB-CE3EA61221F1}" type="pres">
      <dgm:prSet presAssocID="{B201B69D-8F3D-42CB-960F-F3E758053995}" presName="node" presStyleLbl="node1" presStyleIdx="7" presStyleCnt="9" custLinFactNeighborX="-523" custLinFactNeighborY="1341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B3B8DFE8-AB8F-4507-8EE3-1D78923D8CDC}" type="pres">
      <dgm:prSet presAssocID="{DB750CA2-1ABF-45A0-9B7D-2CCD2BC786D0}" presName="sibTrans" presStyleCnt="0"/>
      <dgm:spPr/>
    </dgm:pt>
    <dgm:pt modelId="{F93C8772-3511-42D9-8F80-B12849648843}" type="pres">
      <dgm:prSet presAssocID="{CB8D7D1A-D934-4F15-AD8D-2A8FC222F439}" presName="node" presStyleLbl="node1" presStyleIdx="8" presStyleCnt="9" custLinFactNeighborX="-3" custLinFactNeighborY="-3922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D4CCCC00-9D38-43DE-9724-66DD81308418}" srcId="{0AE0265C-DE51-4D4F-9631-085613DC8E5D}" destId="{88B2E2F2-4B25-4CA5-AFB8-EEC20A6D5817}" srcOrd="5" destOrd="0" parTransId="{449E113A-A1B3-41BC-94A2-70F95D37DE02}" sibTransId="{97E89B46-BE31-41BB-957D-AA6E7CD6C05A}"/>
    <dgm:cxn modelId="{7D87A3D8-9977-4DE5-835F-E2E3EEE0B905}" srcId="{0AE0265C-DE51-4D4F-9631-085613DC8E5D}" destId="{D919466E-5BD2-40CD-9805-B60FCD1EA8F3}" srcOrd="1" destOrd="0" parTransId="{6BE7383C-0CFC-4B16-A068-EFFB31AC79D7}" sibTransId="{B4CC67C6-711D-4DD4-AD75-64C97E8787BF}"/>
    <dgm:cxn modelId="{6D2CA5F6-134B-4EAC-9DB7-8BA3BED930ED}" type="presOf" srcId="{88B2E2F2-4B25-4CA5-AFB8-EEC20A6D5817}" destId="{DE5700C5-FB14-4E2F-B547-87E3009424AF}" srcOrd="0" destOrd="0" presId="urn:microsoft.com/office/officeart/2005/8/layout/default#1"/>
    <dgm:cxn modelId="{1D2821D7-4462-4830-8796-6D15C12EBB9C}" type="presOf" srcId="{AB468EBC-7B04-419C-B220-185983D0AC8B}" destId="{102948FC-F168-447C-916B-714A0D810616}" srcOrd="0" destOrd="0" presId="urn:microsoft.com/office/officeart/2005/8/layout/default#1"/>
    <dgm:cxn modelId="{2AB6E50E-297A-49C9-9EC9-C2EDD6FDCE10}" srcId="{0AE0265C-DE51-4D4F-9631-085613DC8E5D}" destId="{B201B69D-8F3D-42CB-960F-F3E758053995}" srcOrd="7" destOrd="0" parTransId="{2D95E2BB-2A88-491C-B75F-464F8E4C35B1}" sibTransId="{DB750CA2-1ABF-45A0-9B7D-2CCD2BC786D0}"/>
    <dgm:cxn modelId="{C2322C59-401F-4CF6-96D0-5966F0D3DBAF}" type="presOf" srcId="{CB8D7D1A-D934-4F15-AD8D-2A8FC222F439}" destId="{F93C8772-3511-42D9-8F80-B12849648843}" srcOrd="0" destOrd="0" presId="urn:microsoft.com/office/officeart/2005/8/layout/default#1"/>
    <dgm:cxn modelId="{710306EB-C0CD-40F7-BF3A-FE656DE55677}" srcId="{0AE0265C-DE51-4D4F-9631-085613DC8E5D}" destId="{CB8D7D1A-D934-4F15-AD8D-2A8FC222F439}" srcOrd="8" destOrd="0" parTransId="{BC673FA1-DBFC-4DB0-A14B-8490AEA352EB}" sibTransId="{60FD4366-D655-41BA-B5F2-25FABD436429}"/>
    <dgm:cxn modelId="{FEBB50CA-0E91-4670-BACD-BC1283496EA4}" type="presOf" srcId="{AE087F5B-99FD-42DB-BD35-A2925A46F11B}" destId="{BF5DBA42-D763-4673-87F1-C5E7CF97941D}" srcOrd="0" destOrd="0" presId="urn:microsoft.com/office/officeart/2005/8/layout/default#1"/>
    <dgm:cxn modelId="{BDA8A73A-F6D6-4F27-A3A8-C3F9705ACD06}" srcId="{0AE0265C-DE51-4D4F-9631-085613DC8E5D}" destId="{AB468EBC-7B04-419C-B220-185983D0AC8B}" srcOrd="0" destOrd="0" parTransId="{07D6E836-78FB-4FFB-911E-B5057E19F28F}" sibTransId="{40FE8268-E54D-42C3-9D1A-7EBB9134C2FA}"/>
    <dgm:cxn modelId="{50E7B763-2EC7-4F1E-987F-E7DF050F9F3D}" srcId="{0AE0265C-DE51-4D4F-9631-085613DC8E5D}" destId="{F6FABC13-32D6-4137-9A85-6AD4A22A9046}" srcOrd="6" destOrd="0" parTransId="{DE6606A1-13F3-4EB4-8F37-AF76F0B5F61F}" sibTransId="{7F40B5D7-5119-43CE-9B11-64026BACD1E2}"/>
    <dgm:cxn modelId="{84797B7E-D4BE-42B1-A2E8-ED4BA0655625}" srcId="{0AE0265C-DE51-4D4F-9631-085613DC8E5D}" destId="{13168279-0A3C-431B-805E-16EA63D37C94}" srcOrd="2" destOrd="0" parTransId="{FC548A9F-2627-445E-93D9-2830FB4709DB}" sibTransId="{EC358063-E3BB-4E51-8AE9-91E7598925F4}"/>
    <dgm:cxn modelId="{FCF1F3DB-AECF-431D-9847-7635358EC73C}" type="presOf" srcId="{19850FE4-488F-455E-921C-F0626B6B8EAC}" destId="{AA5FE766-3E92-4E6F-A7FC-20172E763B60}" srcOrd="0" destOrd="0" presId="urn:microsoft.com/office/officeart/2005/8/layout/default#1"/>
    <dgm:cxn modelId="{2580E5B0-29E9-405B-B832-EE82FF5969BB}" type="presOf" srcId="{B201B69D-8F3D-42CB-960F-F3E758053995}" destId="{B913367F-5B1D-45D9-80FB-CE3EA61221F1}" srcOrd="0" destOrd="0" presId="urn:microsoft.com/office/officeart/2005/8/layout/default#1"/>
    <dgm:cxn modelId="{34769EFF-AB5C-4D2F-98D0-BCCC49A3BC51}" type="presOf" srcId="{13168279-0A3C-431B-805E-16EA63D37C94}" destId="{881812F5-D980-4C9E-BBF1-C543DCDB255C}" srcOrd="0" destOrd="0" presId="urn:microsoft.com/office/officeart/2005/8/layout/default#1"/>
    <dgm:cxn modelId="{E8997A3B-D004-4BF2-8DAE-C9E3FA208B03}" type="presOf" srcId="{F6FABC13-32D6-4137-9A85-6AD4A22A9046}" destId="{6D1D262F-B693-45B8-98C3-65B2FA3BF715}" srcOrd="0" destOrd="0" presId="urn:microsoft.com/office/officeart/2005/8/layout/default#1"/>
    <dgm:cxn modelId="{E8F55744-6B97-4737-9D11-2E197A8ADBE0}" type="presOf" srcId="{D919466E-5BD2-40CD-9805-B60FCD1EA8F3}" destId="{58A1C88B-0669-423B-9301-D059D87B11CA}" srcOrd="0" destOrd="0" presId="urn:microsoft.com/office/officeart/2005/8/layout/default#1"/>
    <dgm:cxn modelId="{B13452D0-C69E-4468-8B2C-103A2158217C}" srcId="{0AE0265C-DE51-4D4F-9631-085613DC8E5D}" destId="{AE087F5B-99FD-42DB-BD35-A2925A46F11B}" srcOrd="3" destOrd="0" parTransId="{B406807F-C7F0-42BF-A08D-FE42E91714EA}" sibTransId="{AF76E633-4FA5-4F3C-9818-A95305C234BF}"/>
    <dgm:cxn modelId="{55D043FC-0C45-48B8-BCFF-EA2F5FBFA369}" type="presOf" srcId="{0AE0265C-DE51-4D4F-9631-085613DC8E5D}" destId="{D96DBDD5-59DA-4E95-B5F4-AF8FB9D1EE00}" srcOrd="0" destOrd="0" presId="urn:microsoft.com/office/officeart/2005/8/layout/default#1"/>
    <dgm:cxn modelId="{BE6D16E6-994E-4599-87E6-14CA117DBB90}" srcId="{0AE0265C-DE51-4D4F-9631-085613DC8E5D}" destId="{19850FE4-488F-455E-921C-F0626B6B8EAC}" srcOrd="4" destOrd="0" parTransId="{50FDB6C1-686C-4608-AA1E-B86A1FDA2C29}" sibTransId="{6ED5F68E-444E-41AB-8045-C19456EF00AA}"/>
    <dgm:cxn modelId="{0CDF57D6-9E6C-4DC9-932F-B9E0A302B2B2}" type="presParOf" srcId="{D96DBDD5-59DA-4E95-B5F4-AF8FB9D1EE00}" destId="{102948FC-F168-447C-916B-714A0D810616}" srcOrd="0" destOrd="0" presId="urn:microsoft.com/office/officeart/2005/8/layout/default#1"/>
    <dgm:cxn modelId="{CFA1BA0F-B2D0-47C4-90A9-2762BA27DA7E}" type="presParOf" srcId="{D96DBDD5-59DA-4E95-B5F4-AF8FB9D1EE00}" destId="{A7ADFF5A-D185-4F9A-A6F5-B0DDED95DB19}" srcOrd="1" destOrd="0" presId="urn:microsoft.com/office/officeart/2005/8/layout/default#1"/>
    <dgm:cxn modelId="{9C9F64A6-6AB9-41C3-8921-EE29B5861D51}" type="presParOf" srcId="{D96DBDD5-59DA-4E95-B5F4-AF8FB9D1EE00}" destId="{58A1C88B-0669-423B-9301-D059D87B11CA}" srcOrd="2" destOrd="0" presId="urn:microsoft.com/office/officeart/2005/8/layout/default#1"/>
    <dgm:cxn modelId="{EC4C6F38-2A18-4F14-B378-CB026298AE4C}" type="presParOf" srcId="{D96DBDD5-59DA-4E95-B5F4-AF8FB9D1EE00}" destId="{C555ECB7-BAB3-4C6D-A681-8E6EB8BBDC9B}" srcOrd="3" destOrd="0" presId="urn:microsoft.com/office/officeart/2005/8/layout/default#1"/>
    <dgm:cxn modelId="{414E3ACC-1E3E-4768-9D25-642B4E1D4A97}" type="presParOf" srcId="{D96DBDD5-59DA-4E95-B5F4-AF8FB9D1EE00}" destId="{881812F5-D980-4C9E-BBF1-C543DCDB255C}" srcOrd="4" destOrd="0" presId="urn:microsoft.com/office/officeart/2005/8/layout/default#1"/>
    <dgm:cxn modelId="{AB33A1AC-1FAC-46E2-A6C0-DD16A6F2EB25}" type="presParOf" srcId="{D96DBDD5-59DA-4E95-B5F4-AF8FB9D1EE00}" destId="{9512458E-160B-4DFD-B711-E3929429898A}" srcOrd="5" destOrd="0" presId="urn:microsoft.com/office/officeart/2005/8/layout/default#1"/>
    <dgm:cxn modelId="{7228F87A-5F8F-4CCF-A872-8A7745BEB5D5}" type="presParOf" srcId="{D96DBDD5-59DA-4E95-B5F4-AF8FB9D1EE00}" destId="{BF5DBA42-D763-4673-87F1-C5E7CF97941D}" srcOrd="6" destOrd="0" presId="urn:microsoft.com/office/officeart/2005/8/layout/default#1"/>
    <dgm:cxn modelId="{D38C78A6-4189-41D2-A672-0232C5ABAF60}" type="presParOf" srcId="{D96DBDD5-59DA-4E95-B5F4-AF8FB9D1EE00}" destId="{41D1A211-2CF1-4107-A41F-E0A942C76859}" srcOrd="7" destOrd="0" presId="urn:microsoft.com/office/officeart/2005/8/layout/default#1"/>
    <dgm:cxn modelId="{190261AC-C37D-4DD1-AF20-43F58C2E048C}" type="presParOf" srcId="{D96DBDD5-59DA-4E95-B5F4-AF8FB9D1EE00}" destId="{AA5FE766-3E92-4E6F-A7FC-20172E763B60}" srcOrd="8" destOrd="0" presId="urn:microsoft.com/office/officeart/2005/8/layout/default#1"/>
    <dgm:cxn modelId="{AABDB301-ACF0-46A0-841D-78D6F57D4102}" type="presParOf" srcId="{D96DBDD5-59DA-4E95-B5F4-AF8FB9D1EE00}" destId="{C0E61D13-7491-4C7E-AA23-6BE87E2C4601}" srcOrd="9" destOrd="0" presId="urn:microsoft.com/office/officeart/2005/8/layout/default#1"/>
    <dgm:cxn modelId="{8697235E-2DA9-416E-9DED-F7C4BCF64B45}" type="presParOf" srcId="{D96DBDD5-59DA-4E95-B5F4-AF8FB9D1EE00}" destId="{DE5700C5-FB14-4E2F-B547-87E3009424AF}" srcOrd="10" destOrd="0" presId="urn:microsoft.com/office/officeart/2005/8/layout/default#1"/>
    <dgm:cxn modelId="{A556D2A9-35B3-407F-B333-A5BE88AF8ABA}" type="presParOf" srcId="{D96DBDD5-59DA-4E95-B5F4-AF8FB9D1EE00}" destId="{7BE2253F-3E18-4141-AFC8-F1A4D558145C}" srcOrd="11" destOrd="0" presId="urn:microsoft.com/office/officeart/2005/8/layout/default#1"/>
    <dgm:cxn modelId="{C5BE3BB0-9CB1-49F6-9C79-2C2DB328353D}" type="presParOf" srcId="{D96DBDD5-59DA-4E95-B5F4-AF8FB9D1EE00}" destId="{6D1D262F-B693-45B8-98C3-65B2FA3BF715}" srcOrd="12" destOrd="0" presId="urn:microsoft.com/office/officeart/2005/8/layout/default#1"/>
    <dgm:cxn modelId="{AC361258-ACF0-4B91-BD64-0D59A0724191}" type="presParOf" srcId="{D96DBDD5-59DA-4E95-B5F4-AF8FB9D1EE00}" destId="{FD5D8917-D175-4E04-A5AD-6BE4668EA9CB}" srcOrd="13" destOrd="0" presId="urn:microsoft.com/office/officeart/2005/8/layout/default#1"/>
    <dgm:cxn modelId="{7E177F8C-7215-4CA8-9296-E46BA97D8AC5}" type="presParOf" srcId="{D96DBDD5-59DA-4E95-B5F4-AF8FB9D1EE00}" destId="{B913367F-5B1D-45D9-80FB-CE3EA61221F1}" srcOrd="14" destOrd="0" presId="urn:microsoft.com/office/officeart/2005/8/layout/default#1"/>
    <dgm:cxn modelId="{61870737-6C07-4B6D-BA11-CC7F3E7A8158}" type="presParOf" srcId="{D96DBDD5-59DA-4E95-B5F4-AF8FB9D1EE00}" destId="{B3B8DFE8-AB8F-4507-8EE3-1D78923D8CDC}" srcOrd="15" destOrd="0" presId="urn:microsoft.com/office/officeart/2005/8/layout/default#1"/>
    <dgm:cxn modelId="{DF5726F2-B69C-4D08-979F-8BEE0ED7C623}" type="presParOf" srcId="{D96DBDD5-59DA-4E95-B5F4-AF8FB9D1EE00}" destId="{F93C8772-3511-42D9-8F80-B12849648843}" srcOrd="16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09BB9FF-C975-4423-9F42-D080C33BCFD7}" type="doc">
      <dgm:prSet loTypeId="urn:microsoft.com/office/officeart/2008/layout/LinedList" loCatId="list" qsTypeId="urn:microsoft.com/office/officeart/2005/8/quickstyle/simple5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DEDFB922-77D4-47A1-B571-71FE8C2714CF}">
      <dgm:prSet/>
      <dgm:spPr/>
      <dgm:t>
        <a:bodyPr/>
        <a:lstStyle/>
        <a:p>
          <a:r>
            <a:rPr lang="en-US" dirty="0" smtClean="0"/>
            <a:t>Wellness fitness</a:t>
          </a:r>
          <a:endParaRPr lang="en-US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4C6396E-A5BD-4959-80C0-1EE3BBC571A7}" type="parTrans" cxnId="{D35ED012-6B8A-4CA4-8A7C-378A73079A72}">
      <dgm:prSet/>
      <dgm:spPr/>
      <dgm:t>
        <a:bodyPr/>
        <a:lstStyle/>
        <a:p>
          <a:endParaRPr lang="en-US"/>
        </a:p>
      </dgm:t>
    </dgm:pt>
    <dgm:pt modelId="{E8565E9C-DC58-47FB-BEE2-BC7FBF328163}" type="sibTrans" cxnId="{D35ED012-6B8A-4CA4-8A7C-378A73079A72}">
      <dgm:prSet/>
      <dgm:spPr/>
      <dgm:t>
        <a:bodyPr/>
        <a:lstStyle/>
        <a:p>
          <a:endParaRPr lang="en-US"/>
        </a:p>
      </dgm:t>
    </dgm:pt>
    <dgm:pt modelId="{69319A51-AC4E-423B-B99A-11FAD6B01FA0}">
      <dgm:prSet/>
      <dgm:spPr/>
      <dgm:t>
        <a:bodyPr/>
        <a:lstStyle/>
        <a:p>
          <a:r>
            <a:rPr lang="en-US" dirty="0" smtClean="0"/>
            <a:t>Aerobic gymnastics</a:t>
          </a:r>
          <a:endParaRPr lang="en-US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D6716D2-958F-4B14-BA7E-02483C039672}" type="parTrans" cxnId="{3D5FB4ED-E141-46CC-B308-913791174C09}">
      <dgm:prSet/>
      <dgm:spPr/>
      <dgm:t>
        <a:bodyPr/>
        <a:lstStyle/>
        <a:p>
          <a:endParaRPr lang="en-US"/>
        </a:p>
      </dgm:t>
    </dgm:pt>
    <dgm:pt modelId="{6C263C46-FF76-45B8-951B-3475D73AF207}" type="sibTrans" cxnId="{3D5FB4ED-E141-46CC-B308-913791174C09}">
      <dgm:prSet/>
      <dgm:spPr/>
      <dgm:t>
        <a:bodyPr/>
        <a:lstStyle/>
        <a:p>
          <a:endParaRPr lang="en-US"/>
        </a:p>
      </dgm:t>
    </dgm:pt>
    <dgm:pt modelId="{5201E76A-661E-4E98-A268-85B4C5E8CCE1}">
      <dgm:prSet/>
      <dgm:spPr/>
      <dgm:t>
        <a:bodyPr/>
        <a:lstStyle/>
        <a:p>
          <a:r>
            <a:rPr lang="en-US" dirty="0" smtClean="0"/>
            <a:t>Athletic gymnastics</a:t>
          </a:r>
          <a:endParaRPr lang="en-US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E14E6A5-6D90-48F1-B7D5-4224A6E603CC}" type="parTrans" cxnId="{8609170A-0749-4089-B6FF-96092F0B6E9B}">
      <dgm:prSet/>
      <dgm:spPr/>
      <dgm:t>
        <a:bodyPr/>
        <a:lstStyle/>
        <a:p>
          <a:endParaRPr lang="en-US"/>
        </a:p>
      </dgm:t>
    </dgm:pt>
    <dgm:pt modelId="{6F29C87C-BB36-4E6F-84F4-AE49F3D8CBE5}" type="sibTrans" cxnId="{8609170A-0749-4089-B6FF-96092F0B6E9B}">
      <dgm:prSet/>
      <dgm:spPr/>
      <dgm:t>
        <a:bodyPr/>
        <a:lstStyle/>
        <a:p>
          <a:endParaRPr lang="en-US"/>
        </a:p>
      </dgm:t>
    </dgm:pt>
    <dgm:pt modelId="{DA88A7D7-6FD1-4F5E-92EA-0CEE4B633B36}">
      <dgm:prSet/>
      <dgm:spPr/>
      <dgm:t>
        <a:bodyPr/>
        <a:lstStyle/>
        <a:p>
          <a:r>
            <a:rPr lang="en-US" dirty="0" smtClean="0"/>
            <a:t>Stretching</a:t>
          </a:r>
          <a:endParaRPr lang="en-US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1B13248-1EC6-4AEE-A25C-3238F3D3DA6C}" type="parTrans" cxnId="{880B9091-0307-4EC8-AB57-DEA3942D138E}">
      <dgm:prSet/>
      <dgm:spPr/>
      <dgm:t>
        <a:bodyPr/>
        <a:lstStyle/>
        <a:p>
          <a:endParaRPr lang="en-US"/>
        </a:p>
      </dgm:t>
    </dgm:pt>
    <dgm:pt modelId="{42775599-7C1D-4C5C-9170-FB58ADAED34F}" type="sibTrans" cxnId="{880B9091-0307-4EC8-AB57-DEA3942D138E}">
      <dgm:prSet/>
      <dgm:spPr/>
      <dgm:t>
        <a:bodyPr/>
        <a:lstStyle/>
        <a:p>
          <a:endParaRPr lang="en-US"/>
        </a:p>
      </dgm:t>
    </dgm:pt>
    <dgm:pt modelId="{856CB702-1465-408B-85A4-9D244CD6E304}">
      <dgm:prSet custT="1"/>
      <dgm:spPr/>
      <dgm:t>
        <a:bodyPr/>
        <a:lstStyle/>
        <a:p>
          <a:r>
            <a:rPr lang="en-US" sz="2800" dirty="0" smtClean="0"/>
            <a:t>Therapeutic and preventive types of gymnastics</a:t>
          </a:r>
          <a:endParaRPr lang="en-US" sz="28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DD1C962-C869-403B-A6CC-7956D36C51D6}" type="parTrans" cxnId="{188848BC-D3A2-4C26-AB06-C1CC37C11A56}">
      <dgm:prSet/>
      <dgm:spPr/>
      <dgm:t>
        <a:bodyPr/>
        <a:lstStyle/>
        <a:p>
          <a:endParaRPr lang="en-US"/>
        </a:p>
      </dgm:t>
    </dgm:pt>
    <dgm:pt modelId="{4BEC3DD3-000F-4568-870F-CDC7043C2EC6}" type="sibTrans" cxnId="{188848BC-D3A2-4C26-AB06-C1CC37C11A56}">
      <dgm:prSet/>
      <dgm:spPr/>
      <dgm:t>
        <a:bodyPr/>
        <a:lstStyle/>
        <a:p>
          <a:endParaRPr lang="en-US"/>
        </a:p>
      </dgm:t>
    </dgm:pt>
    <dgm:pt modelId="{BA326ECB-5624-4D4A-B31B-15B8B20353F4}" type="pres">
      <dgm:prSet presAssocID="{A09BB9FF-C975-4423-9F42-D080C33BCFD7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uk-UA"/>
        </a:p>
      </dgm:t>
    </dgm:pt>
    <dgm:pt modelId="{0A7A753D-9160-4653-B466-C6142F6C7A30}" type="pres">
      <dgm:prSet presAssocID="{DEDFB922-77D4-47A1-B571-71FE8C2714CF}" presName="thickLine" presStyleLbl="alignNode1" presStyleIdx="0" presStyleCnt="5"/>
      <dgm:spPr/>
    </dgm:pt>
    <dgm:pt modelId="{58B9490C-9B21-4C0A-9C2E-D4BCEE724477}" type="pres">
      <dgm:prSet presAssocID="{DEDFB922-77D4-47A1-B571-71FE8C2714CF}" presName="horz1" presStyleCnt="0"/>
      <dgm:spPr/>
    </dgm:pt>
    <dgm:pt modelId="{B72FB95C-1AA8-4480-8A99-179237140D56}" type="pres">
      <dgm:prSet presAssocID="{DEDFB922-77D4-47A1-B571-71FE8C2714CF}" presName="tx1" presStyleLbl="revTx" presStyleIdx="0" presStyleCnt="5"/>
      <dgm:spPr/>
      <dgm:t>
        <a:bodyPr/>
        <a:lstStyle/>
        <a:p>
          <a:endParaRPr lang="uk-UA"/>
        </a:p>
      </dgm:t>
    </dgm:pt>
    <dgm:pt modelId="{5009F82E-EF0A-42E0-BD1F-D91E4B611236}" type="pres">
      <dgm:prSet presAssocID="{DEDFB922-77D4-47A1-B571-71FE8C2714CF}" presName="vert1" presStyleCnt="0"/>
      <dgm:spPr/>
    </dgm:pt>
    <dgm:pt modelId="{9B616989-552F-42D4-A2C4-D9310594DF62}" type="pres">
      <dgm:prSet presAssocID="{69319A51-AC4E-423B-B99A-11FAD6B01FA0}" presName="thickLine" presStyleLbl="alignNode1" presStyleIdx="1" presStyleCnt="5"/>
      <dgm:spPr/>
    </dgm:pt>
    <dgm:pt modelId="{27CC2321-D676-427E-9A4C-9B0E378F4513}" type="pres">
      <dgm:prSet presAssocID="{69319A51-AC4E-423B-B99A-11FAD6B01FA0}" presName="horz1" presStyleCnt="0"/>
      <dgm:spPr/>
    </dgm:pt>
    <dgm:pt modelId="{AE2701C7-EC49-4E9F-BD3F-7D1D000A02C8}" type="pres">
      <dgm:prSet presAssocID="{69319A51-AC4E-423B-B99A-11FAD6B01FA0}" presName="tx1" presStyleLbl="revTx" presStyleIdx="1" presStyleCnt="5"/>
      <dgm:spPr/>
      <dgm:t>
        <a:bodyPr/>
        <a:lstStyle/>
        <a:p>
          <a:endParaRPr lang="uk-UA"/>
        </a:p>
      </dgm:t>
    </dgm:pt>
    <dgm:pt modelId="{CA789ABB-77CA-40F3-958F-9F338E6D0E88}" type="pres">
      <dgm:prSet presAssocID="{69319A51-AC4E-423B-B99A-11FAD6B01FA0}" presName="vert1" presStyleCnt="0"/>
      <dgm:spPr/>
    </dgm:pt>
    <dgm:pt modelId="{95B3361F-C43D-4F1C-B50C-0DC2C0D4F194}" type="pres">
      <dgm:prSet presAssocID="{5201E76A-661E-4E98-A268-85B4C5E8CCE1}" presName="thickLine" presStyleLbl="alignNode1" presStyleIdx="2" presStyleCnt="5"/>
      <dgm:spPr/>
    </dgm:pt>
    <dgm:pt modelId="{5365F6BE-CC19-492E-9804-EC1E07E32308}" type="pres">
      <dgm:prSet presAssocID="{5201E76A-661E-4E98-A268-85B4C5E8CCE1}" presName="horz1" presStyleCnt="0"/>
      <dgm:spPr/>
    </dgm:pt>
    <dgm:pt modelId="{048A84B9-2B51-4C8A-9DB4-3646F938A8AF}" type="pres">
      <dgm:prSet presAssocID="{5201E76A-661E-4E98-A268-85B4C5E8CCE1}" presName="tx1" presStyleLbl="revTx" presStyleIdx="2" presStyleCnt="5"/>
      <dgm:spPr/>
      <dgm:t>
        <a:bodyPr/>
        <a:lstStyle/>
        <a:p>
          <a:endParaRPr lang="uk-UA"/>
        </a:p>
      </dgm:t>
    </dgm:pt>
    <dgm:pt modelId="{A2E73C68-A7BF-4B90-A4CC-F65B536B0D53}" type="pres">
      <dgm:prSet presAssocID="{5201E76A-661E-4E98-A268-85B4C5E8CCE1}" presName="vert1" presStyleCnt="0"/>
      <dgm:spPr/>
    </dgm:pt>
    <dgm:pt modelId="{B4411CEA-8A7B-49D8-B48C-8AAF69450BF6}" type="pres">
      <dgm:prSet presAssocID="{DA88A7D7-6FD1-4F5E-92EA-0CEE4B633B36}" presName="thickLine" presStyleLbl="alignNode1" presStyleIdx="3" presStyleCnt="5"/>
      <dgm:spPr/>
    </dgm:pt>
    <dgm:pt modelId="{1CD4D0FC-3745-411A-BBE1-8A700AF50C18}" type="pres">
      <dgm:prSet presAssocID="{DA88A7D7-6FD1-4F5E-92EA-0CEE4B633B36}" presName="horz1" presStyleCnt="0"/>
      <dgm:spPr/>
    </dgm:pt>
    <dgm:pt modelId="{C43076C0-36BA-4920-9FFC-F2A4FD7C94DA}" type="pres">
      <dgm:prSet presAssocID="{DA88A7D7-6FD1-4F5E-92EA-0CEE4B633B36}" presName="tx1" presStyleLbl="revTx" presStyleIdx="3" presStyleCnt="5"/>
      <dgm:spPr/>
      <dgm:t>
        <a:bodyPr/>
        <a:lstStyle/>
        <a:p>
          <a:endParaRPr lang="uk-UA"/>
        </a:p>
      </dgm:t>
    </dgm:pt>
    <dgm:pt modelId="{A003E71E-A0C1-4F95-8673-3A5FCBD64D9A}" type="pres">
      <dgm:prSet presAssocID="{DA88A7D7-6FD1-4F5E-92EA-0CEE4B633B36}" presName="vert1" presStyleCnt="0"/>
      <dgm:spPr/>
    </dgm:pt>
    <dgm:pt modelId="{39759794-D051-401B-AF08-23276D12310F}" type="pres">
      <dgm:prSet presAssocID="{856CB702-1465-408B-85A4-9D244CD6E304}" presName="thickLine" presStyleLbl="alignNode1" presStyleIdx="4" presStyleCnt="5"/>
      <dgm:spPr/>
    </dgm:pt>
    <dgm:pt modelId="{1ACBBEF2-FDB1-4F9F-BC42-FF970E5DE139}" type="pres">
      <dgm:prSet presAssocID="{856CB702-1465-408B-85A4-9D244CD6E304}" presName="horz1" presStyleCnt="0"/>
      <dgm:spPr/>
    </dgm:pt>
    <dgm:pt modelId="{339B8DD4-AA5A-4AF3-B406-AA02ED0A79DD}" type="pres">
      <dgm:prSet presAssocID="{856CB702-1465-408B-85A4-9D244CD6E304}" presName="tx1" presStyleLbl="revTx" presStyleIdx="4" presStyleCnt="5" custScaleY="101166"/>
      <dgm:spPr/>
      <dgm:t>
        <a:bodyPr/>
        <a:lstStyle/>
        <a:p>
          <a:endParaRPr lang="uk-UA"/>
        </a:p>
      </dgm:t>
    </dgm:pt>
    <dgm:pt modelId="{B818DE00-D4EC-418B-8C78-333A45816D57}" type="pres">
      <dgm:prSet presAssocID="{856CB702-1465-408B-85A4-9D244CD6E304}" presName="vert1" presStyleCnt="0"/>
      <dgm:spPr/>
    </dgm:pt>
  </dgm:ptLst>
  <dgm:cxnLst>
    <dgm:cxn modelId="{8609170A-0749-4089-B6FF-96092F0B6E9B}" srcId="{A09BB9FF-C975-4423-9F42-D080C33BCFD7}" destId="{5201E76A-661E-4E98-A268-85B4C5E8CCE1}" srcOrd="2" destOrd="0" parTransId="{0E14E6A5-6D90-48F1-B7D5-4224A6E603CC}" sibTransId="{6F29C87C-BB36-4E6F-84F4-AE49F3D8CBE5}"/>
    <dgm:cxn modelId="{88631E33-BDDC-445F-92FF-7B0B59A57557}" type="presOf" srcId="{DEDFB922-77D4-47A1-B571-71FE8C2714CF}" destId="{B72FB95C-1AA8-4480-8A99-179237140D56}" srcOrd="0" destOrd="0" presId="urn:microsoft.com/office/officeart/2008/layout/LinedList"/>
    <dgm:cxn modelId="{3D5FB4ED-E141-46CC-B308-913791174C09}" srcId="{A09BB9FF-C975-4423-9F42-D080C33BCFD7}" destId="{69319A51-AC4E-423B-B99A-11FAD6B01FA0}" srcOrd="1" destOrd="0" parTransId="{9D6716D2-958F-4B14-BA7E-02483C039672}" sibTransId="{6C263C46-FF76-45B8-951B-3475D73AF207}"/>
    <dgm:cxn modelId="{DA041B72-CB58-41AD-B6EC-199CBDF5B12C}" type="presOf" srcId="{69319A51-AC4E-423B-B99A-11FAD6B01FA0}" destId="{AE2701C7-EC49-4E9F-BD3F-7D1D000A02C8}" srcOrd="0" destOrd="0" presId="urn:microsoft.com/office/officeart/2008/layout/LinedList"/>
    <dgm:cxn modelId="{188848BC-D3A2-4C26-AB06-C1CC37C11A56}" srcId="{A09BB9FF-C975-4423-9F42-D080C33BCFD7}" destId="{856CB702-1465-408B-85A4-9D244CD6E304}" srcOrd="4" destOrd="0" parTransId="{8DD1C962-C869-403B-A6CC-7956D36C51D6}" sibTransId="{4BEC3DD3-000F-4568-870F-CDC7043C2EC6}"/>
    <dgm:cxn modelId="{92C23B48-1502-4F66-B253-931ABFF3A828}" type="presOf" srcId="{5201E76A-661E-4E98-A268-85B4C5E8CCE1}" destId="{048A84B9-2B51-4C8A-9DB4-3646F938A8AF}" srcOrd="0" destOrd="0" presId="urn:microsoft.com/office/officeart/2008/layout/LinedList"/>
    <dgm:cxn modelId="{880B9091-0307-4EC8-AB57-DEA3942D138E}" srcId="{A09BB9FF-C975-4423-9F42-D080C33BCFD7}" destId="{DA88A7D7-6FD1-4F5E-92EA-0CEE4B633B36}" srcOrd="3" destOrd="0" parTransId="{D1B13248-1EC6-4AEE-A25C-3238F3D3DA6C}" sibTransId="{42775599-7C1D-4C5C-9170-FB58ADAED34F}"/>
    <dgm:cxn modelId="{BEA6E0D1-D593-46FA-B4D1-DFCDC074DC99}" type="presOf" srcId="{DA88A7D7-6FD1-4F5E-92EA-0CEE4B633B36}" destId="{C43076C0-36BA-4920-9FFC-F2A4FD7C94DA}" srcOrd="0" destOrd="0" presId="urn:microsoft.com/office/officeart/2008/layout/LinedList"/>
    <dgm:cxn modelId="{D35ED012-6B8A-4CA4-8A7C-378A73079A72}" srcId="{A09BB9FF-C975-4423-9F42-D080C33BCFD7}" destId="{DEDFB922-77D4-47A1-B571-71FE8C2714CF}" srcOrd="0" destOrd="0" parTransId="{D4C6396E-A5BD-4959-80C0-1EE3BBC571A7}" sibTransId="{E8565E9C-DC58-47FB-BEE2-BC7FBF328163}"/>
    <dgm:cxn modelId="{C785263E-5762-4CC3-B28A-C449D022DC5F}" type="presOf" srcId="{A09BB9FF-C975-4423-9F42-D080C33BCFD7}" destId="{BA326ECB-5624-4D4A-B31B-15B8B20353F4}" srcOrd="0" destOrd="0" presId="urn:microsoft.com/office/officeart/2008/layout/LinedList"/>
    <dgm:cxn modelId="{5BF33738-E6A3-438F-AA64-FAE8EB4F6D83}" type="presOf" srcId="{856CB702-1465-408B-85A4-9D244CD6E304}" destId="{339B8DD4-AA5A-4AF3-B406-AA02ED0A79DD}" srcOrd="0" destOrd="0" presId="urn:microsoft.com/office/officeart/2008/layout/LinedList"/>
    <dgm:cxn modelId="{F0B75FCA-29FD-45CD-A748-163ABC1A8622}" type="presParOf" srcId="{BA326ECB-5624-4D4A-B31B-15B8B20353F4}" destId="{0A7A753D-9160-4653-B466-C6142F6C7A30}" srcOrd="0" destOrd="0" presId="urn:microsoft.com/office/officeart/2008/layout/LinedList"/>
    <dgm:cxn modelId="{1C116992-7FAD-4E02-84FA-1CC06D1778FD}" type="presParOf" srcId="{BA326ECB-5624-4D4A-B31B-15B8B20353F4}" destId="{58B9490C-9B21-4C0A-9C2E-D4BCEE724477}" srcOrd="1" destOrd="0" presId="urn:microsoft.com/office/officeart/2008/layout/LinedList"/>
    <dgm:cxn modelId="{E1B59289-80C3-4C82-8870-330C2843E255}" type="presParOf" srcId="{58B9490C-9B21-4C0A-9C2E-D4BCEE724477}" destId="{B72FB95C-1AA8-4480-8A99-179237140D56}" srcOrd="0" destOrd="0" presId="urn:microsoft.com/office/officeart/2008/layout/LinedList"/>
    <dgm:cxn modelId="{A954D33D-D1AB-470C-AAA0-74D357404311}" type="presParOf" srcId="{58B9490C-9B21-4C0A-9C2E-D4BCEE724477}" destId="{5009F82E-EF0A-42E0-BD1F-D91E4B611236}" srcOrd="1" destOrd="0" presId="urn:microsoft.com/office/officeart/2008/layout/LinedList"/>
    <dgm:cxn modelId="{6830B31D-BE69-475C-93EE-E8119E4675BF}" type="presParOf" srcId="{BA326ECB-5624-4D4A-B31B-15B8B20353F4}" destId="{9B616989-552F-42D4-A2C4-D9310594DF62}" srcOrd="2" destOrd="0" presId="urn:microsoft.com/office/officeart/2008/layout/LinedList"/>
    <dgm:cxn modelId="{A1BED48B-65C6-4633-8475-59A67293FD02}" type="presParOf" srcId="{BA326ECB-5624-4D4A-B31B-15B8B20353F4}" destId="{27CC2321-D676-427E-9A4C-9B0E378F4513}" srcOrd="3" destOrd="0" presId="urn:microsoft.com/office/officeart/2008/layout/LinedList"/>
    <dgm:cxn modelId="{FCF4F610-FE88-4555-AE8F-12176D70BF56}" type="presParOf" srcId="{27CC2321-D676-427E-9A4C-9B0E378F4513}" destId="{AE2701C7-EC49-4E9F-BD3F-7D1D000A02C8}" srcOrd="0" destOrd="0" presId="urn:microsoft.com/office/officeart/2008/layout/LinedList"/>
    <dgm:cxn modelId="{95B79478-34ED-4F29-9086-F92667A60DF9}" type="presParOf" srcId="{27CC2321-D676-427E-9A4C-9B0E378F4513}" destId="{CA789ABB-77CA-40F3-958F-9F338E6D0E88}" srcOrd="1" destOrd="0" presId="urn:microsoft.com/office/officeart/2008/layout/LinedList"/>
    <dgm:cxn modelId="{EDE87F15-25A2-4BA3-9789-7174E3809FD1}" type="presParOf" srcId="{BA326ECB-5624-4D4A-B31B-15B8B20353F4}" destId="{95B3361F-C43D-4F1C-B50C-0DC2C0D4F194}" srcOrd="4" destOrd="0" presId="urn:microsoft.com/office/officeart/2008/layout/LinedList"/>
    <dgm:cxn modelId="{644E60AF-15BB-4342-A0E3-AC8B4E3CAB9A}" type="presParOf" srcId="{BA326ECB-5624-4D4A-B31B-15B8B20353F4}" destId="{5365F6BE-CC19-492E-9804-EC1E07E32308}" srcOrd="5" destOrd="0" presId="urn:microsoft.com/office/officeart/2008/layout/LinedList"/>
    <dgm:cxn modelId="{BFAB51C0-DAC4-4354-A380-CD0998926410}" type="presParOf" srcId="{5365F6BE-CC19-492E-9804-EC1E07E32308}" destId="{048A84B9-2B51-4C8A-9DB4-3646F938A8AF}" srcOrd="0" destOrd="0" presId="urn:microsoft.com/office/officeart/2008/layout/LinedList"/>
    <dgm:cxn modelId="{978BB4AE-A1BC-4DE3-85D5-BA1DFFE65DCB}" type="presParOf" srcId="{5365F6BE-CC19-492E-9804-EC1E07E32308}" destId="{A2E73C68-A7BF-4B90-A4CC-F65B536B0D53}" srcOrd="1" destOrd="0" presId="urn:microsoft.com/office/officeart/2008/layout/LinedList"/>
    <dgm:cxn modelId="{35D1011D-9015-4C4B-8EB3-FEE67553211A}" type="presParOf" srcId="{BA326ECB-5624-4D4A-B31B-15B8B20353F4}" destId="{B4411CEA-8A7B-49D8-B48C-8AAF69450BF6}" srcOrd="6" destOrd="0" presId="urn:microsoft.com/office/officeart/2008/layout/LinedList"/>
    <dgm:cxn modelId="{0AEFF850-88AC-4F60-9A8E-92030BED1FF4}" type="presParOf" srcId="{BA326ECB-5624-4D4A-B31B-15B8B20353F4}" destId="{1CD4D0FC-3745-411A-BBE1-8A700AF50C18}" srcOrd="7" destOrd="0" presId="urn:microsoft.com/office/officeart/2008/layout/LinedList"/>
    <dgm:cxn modelId="{1C5810C6-29C0-44EC-8F91-9608B9EA43FD}" type="presParOf" srcId="{1CD4D0FC-3745-411A-BBE1-8A700AF50C18}" destId="{C43076C0-36BA-4920-9FFC-F2A4FD7C94DA}" srcOrd="0" destOrd="0" presId="urn:microsoft.com/office/officeart/2008/layout/LinedList"/>
    <dgm:cxn modelId="{A1FA566B-B4D9-4B9E-BF75-3550F5CBAC11}" type="presParOf" srcId="{1CD4D0FC-3745-411A-BBE1-8A700AF50C18}" destId="{A003E71E-A0C1-4F95-8673-3A5FCBD64D9A}" srcOrd="1" destOrd="0" presId="urn:microsoft.com/office/officeart/2008/layout/LinedList"/>
    <dgm:cxn modelId="{85E74CA2-998B-491F-9869-86E2C32577A6}" type="presParOf" srcId="{BA326ECB-5624-4D4A-B31B-15B8B20353F4}" destId="{39759794-D051-401B-AF08-23276D12310F}" srcOrd="8" destOrd="0" presId="urn:microsoft.com/office/officeart/2008/layout/LinedList"/>
    <dgm:cxn modelId="{8C39D50F-5761-4041-9336-F9607BBD05AE}" type="presParOf" srcId="{BA326ECB-5624-4D4A-B31B-15B8B20353F4}" destId="{1ACBBEF2-FDB1-4F9F-BC42-FF970E5DE139}" srcOrd="9" destOrd="0" presId="urn:microsoft.com/office/officeart/2008/layout/LinedList"/>
    <dgm:cxn modelId="{5F490848-6BA0-44A5-9251-B96D0D648521}" type="presParOf" srcId="{1ACBBEF2-FDB1-4F9F-BC42-FF970E5DE139}" destId="{339B8DD4-AA5A-4AF3-B406-AA02ED0A79DD}" srcOrd="0" destOrd="0" presId="urn:microsoft.com/office/officeart/2008/layout/LinedList"/>
    <dgm:cxn modelId="{4BB710B0-E323-4CBE-AFCE-E957BF59FCE3}" type="presParOf" srcId="{1ACBBEF2-FDB1-4F9F-BC42-FF970E5DE139}" destId="{B818DE00-D4EC-418B-8C78-333A45816D57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02948FC-F168-447C-916B-714A0D810616}">
      <dsp:nvSpPr>
        <dsp:cNvPr id="0" name=""/>
        <dsp:cNvSpPr/>
      </dsp:nvSpPr>
      <dsp:spPr>
        <a:xfrm>
          <a:off x="3043221" y="42846"/>
          <a:ext cx="2262336" cy="135740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rational nutrition;</a:t>
          </a:r>
          <a:endParaRPr lang="en-US" sz="2200" kern="1200" dirty="0"/>
        </a:p>
      </dsp:txBody>
      <dsp:txXfrm>
        <a:off x="3043221" y="42846"/>
        <a:ext cx="2262336" cy="1357401"/>
      </dsp:txXfrm>
    </dsp:sp>
    <dsp:sp modelId="{58A1C88B-0669-423B-9301-D059D87B11CA}">
      <dsp:nvSpPr>
        <dsp:cNvPr id="0" name=""/>
        <dsp:cNvSpPr/>
      </dsp:nvSpPr>
      <dsp:spPr>
        <a:xfrm>
          <a:off x="463660" y="78179"/>
          <a:ext cx="2262336" cy="135740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optimal motor mode;</a:t>
          </a:r>
          <a:endParaRPr lang="en-US" sz="2200" kern="1200" dirty="0"/>
        </a:p>
      </dsp:txBody>
      <dsp:txXfrm>
        <a:off x="463660" y="78179"/>
        <a:ext cx="2262336" cy="1357401"/>
      </dsp:txXfrm>
    </dsp:sp>
    <dsp:sp modelId="{881812F5-D980-4C9E-BBF1-C543DCDB255C}">
      <dsp:nvSpPr>
        <dsp:cNvPr id="0" name=""/>
        <dsp:cNvSpPr/>
      </dsp:nvSpPr>
      <dsp:spPr>
        <a:xfrm>
          <a:off x="5472133" y="42846"/>
          <a:ext cx="2262336" cy="135740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rational nutrition;</a:t>
          </a:r>
          <a:endParaRPr lang="en-US" sz="2200" kern="1200" dirty="0"/>
        </a:p>
      </dsp:txBody>
      <dsp:txXfrm>
        <a:off x="5472133" y="42846"/>
        <a:ext cx="2262336" cy="1357401"/>
      </dsp:txXfrm>
    </dsp:sp>
    <dsp:sp modelId="{BF5DBA42-D763-4673-87F1-C5E7CF97941D}">
      <dsp:nvSpPr>
        <dsp:cNvPr id="0" name=""/>
        <dsp:cNvSpPr/>
      </dsp:nvSpPr>
      <dsp:spPr>
        <a:xfrm>
          <a:off x="495061" y="1584280"/>
          <a:ext cx="2262336" cy="135740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Personal Care;</a:t>
          </a:r>
          <a:endParaRPr lang="en-US" sz="2200" kern="1200" dirty="0"/>
        </a:p>
      </dsp:txBody>
      <dsp:txXfrm>
        <a:off x="495061" y="1584280"/>
        <a:ext cx="2262336" cy="1357401"/>
      </dsp:txXfrm>
    </dsp:sp>
    <dsp:sp modelId="{AA5FE766-3E92-4E6F-A7FC-20172E763B60}">
      <dsp:nvSpPr>
        <dsp:cNvPr id="0" name=""/>
        <dsp:cNvSpPr/>
      </dsp:nvSpPr>
      <dsp:spPr>
        <a:xfrm>
          <a:off x="2983631" y="1584280"/>
          <a:ext cx="2262336" cy="135740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absence of bad habits;</a:t>
          </a:r>
          <a:endParaRPr lang="en-US" sz="2200" kern="1200" dirty="0"/>
        </a:p>
      </dsp:txBody>
      <dsp:txXfrm>
        <a:off x="2983631" y="1584280"/>
        <a:ext cx="2262336" cy="1357401"/>
      </dsp:txXfrm>
    </dsp:sp>
    <dsp:sp modelId="{DE5700C5-FB14-4E2F-B547-87E3009424AF}">
      <dsp:nvSpPr>
        <dsp:cNvPr id="0" name=""/>
        <dsp:cNvSpPr/>
      </dsp:nvSpPr>
      <dsp:spPr>
        <a:xfrm>
          <a:off x="5472201" y="1584280"/>
          <a:ext cx="2262336" cy="135740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absinthe of bad habit;</a:t>
          </a:r>
          <a:endParaRPr lang="en-US" sz="2200" kern="1200" dirty="0"/>
        </a:p>
      </dsp:txBody>
      <dsp:txXfrm>
        <a:off x="5472201" y="1584280"/>
        <a:ext cx="2262336" cy="1357401"/>
      </dsp:txXfrm>
    </dsp:sp>
    <dsp:sp modelId="{6D1D262F-B693-45B8-98C3-65B2FA3BF715}">
      <dsp:nvSpPr>
        <dsp:cNvPr id="0" name=""/>
        <dsp:cNvSpPr/>
      </dsp:nvSpPr>
      <dsp:spPr>
        <a:xfrm>
          <a:off x="495061" y="3167916"/>
          <a:ext cx="2262336" cy="135740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absinthe of bad habit;</a:t>
          </a:r>
          <a:endParaRPr lang="en-US" sz="2200" kern="1200" dirty="0"/>
        </a:p>
      </dsp:txBody>
      <dsp:txXfrm>
        <a:off x="495061" y="3167916"/>
        <a:ext cx="2262336" cy="1357401"/>
      </dsp:txXfrm>
    </dsp:sp>
    <dsp:sp modelId="{B913367F-5B1D-45D9-80FB-CE3EA61221F1}">
      <dsp:nvSpPr>
        <dsp:cNvPr id="0" name=""/>
        <dsp:cNvSpPr/>
      </dsp:nvSpPr>
      <dsp:spPr>
        <a:xfrm>
          <a:off x="2971799" y="3168561"/>
          <a:ext cx="2262336" cy="135740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moral and spiritual development;</a:t>
          </a:r>
          <a:endParaRPr lang="en-US" sz="2200" kern="1200" dirty="0"/>
        </a:p>
      </dsp:txBody>
      <dsp:txXfrm>
        <a:off x="2971799" y="3168561"/>
        <a:ext cx="2262336" cy="1357401"/>
      </dsp:txXfrm>
    </dsp:sp>
    <dsp:sp modelId="{F93C8772-3511-42D9-8F80-B12849648843}">
      <dsp:nvSpPr>
        <dsp:cNvPr id="0" name=""/>
        <dsp:cNvSpPr/>
      </dsp:nvSpPr>
      <dsp:spPr>
        <a:xfrm>
          <a:off x="5472133" y="3114678"/>
          <a:ext cx="2262336" cy="135740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formation of the development of volitional qualities.</a:t>
          </a:r>
          <a:endParaRPr lang="en-US" sz="2200" kern="1200" dirty="0"/>
        </a:p>
      </dsp:txBody>
      <dsp:txXfrm>
        <a:off x="5472133" y="3114678"/>
        <a:ext cx="2262336" cy="1357401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A7A753D-9160-4653-B466-C6142F6C7A30}">
      <dsp:nvSpPr>
        <dsp:cNvPr id="0" name=""/>
        <dsp:cNvSpPr/>
      </dsp:nvSpPr>
      <dsp:spPr>
        <a:xfrm>
          <a:off x="0" y="951"/>
          <a:ext cx="4038600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2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2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B72FB95C-1AA8-4480-8A99-179237140D56}">
      <dsp:nvSpPr>
        <dsp:cNvPr id="0" name=""/>
        <dsp:cNvSpPr/>
      </dsp:nvSpPr>
      <dsp:spPr>
        <a:xfrm>
          <a:off x="0" y="951"/>
          <a:ext cx="4038600" cy="10544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/>
            <a:t>Wellness fitness</a:t>
          </a:r>
          <a:endParaRPr lang="en-US" sz="36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0" y="951"/>
        <a:ext cx="4038600" cy="1054442"/>
      </dsp:txXfrm>
    </dsp:sp>
    <dsp:sp modelId="{9B616989-552F-42D4-A2C4-D9310594DF62}">
      <dsp:nvSpPr>
        <dsp:cNvPr id="0" name=""/>
        <dsp:cNvSpPr/>
      </dsp:nvSpPr>
      <dsp:spPr>
        <a:xfrm>
          <a:off x="0" y="1055393"/>
          <a:ext cx="4038600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2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2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E2701C7-EC49-4E9F-BD3F-7D1D000A02C8}">
      <dsp:nvSpPr>
        <dsp:cNvPr id="0" name=""/>
        <dsp:cNvSpPr/>
      </dsp:nvSpPr>
      <dsp:spPr>
        <a:xfrm>
          <a:off x="0" y="1055393"/>
          <a:ext cx="4038600" cy="10544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/>
            <a:t>Aerobic gymnastics</a:t>
          </a:r>
          <a:endParaRPr lang="en-US" sz="36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0" y="1055393"/>
        <a:ext cx="4038600" cy="1054442"/>
      </dsp:txXfrm>
    </dsp:sp>
    <dsp:sp modelId="{95B3361F-C43D-4F1C-B50C-0DC2C0D4F194}">
      <dsp:nvSpPr>
        <dsp:cNvPr id="0" name=""/>
        <dsp:cNvSpPr/>
      </dsp:nvSpPr>
      <dsp:spPr>
        <a:xfrm>
          <a:off x="0" y="2109836"/>
          <a:ext cx="4038600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2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2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48A84B9-2B51-4C8A-9DB4-3646F938A8AF}">
      <dsp:nvSpPr>
        <dsp:cNvPr id="0" name=""/>
        <dsp:cNvSpPr/>
      </dsp:nvSpPr>
      <dsp:spPr>
        <a:xfrm>
          <a:off x="0" y="2109836"/>
          <a:ext cx="4038600" cy="10544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/>
            <a:t>Athletic gymnastics</a:t>
          </a:r>
          <a:endParaRPr lang="en-US" sz="36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0" y="2109836"/>
        <a:ext cx="4038600" cy="1054442"/>
      </dsp:txXfrm>
    </dsp:sp>
    <dsp:sp modelId="{B4411CEA-8A7B-49D8-B48C-8AAF69450BF6}">
      <dsp:nvSpPr>
        <dsp:cNvPr id="0" name=""/>
        <dsp:cNvSpPr/>
      </dsp:nvSpPr>
      <dsp:spPr>
        <a:xfrm>
          <a:off x="0" y="3164279"/>
          <a:ext cx="4038600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2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2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43076C0-36BA-4920-9FFC-F2A4FD7C94DA}">
      <dsp:nvSpPr>
        <dsp:cNvPr id="0" name=""/>
        <dsp:cNvSpPr/>
      </dsp:nvSpPr>
      <dsp:spPr>
        <a:xfrm>
          <a:off x="0" y="3164279"/>
          <a:ext cx="4038600" cy="10544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/>
            <a:t>Stretching</a:t>
          </a:r>
          <a:endParaRPr lang="en-US" sz="36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0" y="3164279"/>
        <a:ext cx="4038600" cy="1054442"/>
      </dsp:txXfrm>
    </dsp:sp>
    <dsp:sp modelId="{39759794-D051-401B-AF08-23276D12310F}">
      <dsp:nvSpPr>
        <dsp:cNvPr id="0" name=""/>
        <dsp:cNvSpPr/>
      </dsp:nvSpPr>
      <dsp:spPr>
        <a:xfrm>
          <a:off x="0" y="4218722"/>
          <a:ext cx="4038600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2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2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39B8DD4-AA5A-4AF3-B406-AA02ED0A79DD}">
      <dsp:nvSpPr>
        <dsp:cNvPr id="0" name=""/>
        <dsp:cNvSpPr/>
      </dsp:nvSpPr>
      <dsp:spPr>
        <a:xfrm>
          <a:off x="0" y="4218722"/>
          <a:ext cx="4034656" cy="10667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/>
            <a:t>Therapeutic and preventive types of gymnastics</a:t>
          </a:r>
          <a:endParaRPr lang="en-US" sz="28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0" y="4218722"/>
        <a:ext cx="4034656" cy="106673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BBBDF9-1E22-47BF-AFDE-25BEFE3C6ADA}" type="datetimeFigureOut">
              <a:rPr lang="uk-UA" smtClean="0"/>
              <a:pPr/>
              <a:t>13.05.2022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D07851-B0F9-4039-B326-F4E6330A64DA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AFBEF8-0E03-4585-8AA1-45E21AC1501C}" type="slidenum">
              <a:rPr lang="uk-UA" smtClean="0"/>
              <a:pPr/>
              <a:t>8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5779736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13.05.2022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13.05.2022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13.05.2022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13.05.2022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13.05.2022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13.05.2022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13.05.2022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13.05.2022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hyperlink" Target="https://www.flickr.com/photos/kurros/179193367" TargetMode="External"/><Relationship Id="rId7" Type="http://schemas.openxmlformats.org/officeDocument/2006/relationships/hyperlink" Target="https://uk.wikipedia.org/wiki/%D0%92%D0%BE%D0%BB%D0%BE%D1%88%D0%B8%D0%BD%D0%BE%D0%B2%D0%B8%D1%87_%D0%A0%D0%BE%D1%81%D1%82%D0%B8%D1%81%D0%BB%D0%B0%D0%B2_%D0%97%D1%96%D0%BD%D0%BE%D0%B2%D1%96%D0%B9%D0%BE%D0%B2%D0%B8%D1%87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hyperlink" Target="https://ru.wikipedia.org/wiki/%D0%9A%D1%83%D0%B7%D1%8C%D0%BC%D0%B8%D0%BD,_%D0%A4%D1%91%D0%B4%D0%BE%D1%80_%D0%A1%D0%B5%D1%80%D0%B3%D0%B5%D0%B5%D0%B2%D0%B8%D1%87" TargetMode="External"/><Relationship Id="rId4" Type="http://schemas.openxmlformats.org/officeDocument/2006/relationships/image" Target="../media/image6.jpeg"/><Relationship Id="rId9" Type="http://schemas.openxmlformats.org/officeDocument/2006/relationships/hyperlink" Target="https://ru.wikipedia.org/wiki/%D0%92%D0%BE%D0%BB%D0%B5%D0%B9%D0%B1%D0%BE%D0%BB_%D0%BD%D0%B0_%D0%BB%D0%B5%D1%82%D0%BD%D0%B8%D1%85_%D0%9E%D0%BB%D0%B8%D0%BC%D0%BF%D0%B8%D0%B9%D1%81%D0%BA%D0%B8%D1%85_%D0%B8%D0%B3%D1%80%D0%B0%D1%85_2012_(%D0%B6%D0%B5%D0%BD%D1%89%D0%B8%D0%BD%D1%8B)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hyperlink" Target="https://charter97.org/ru/news/2017/10/13/265824/" TargetMode="External"/><Relationship Id="rId7" Type="http://schemas.openxmlformats.org/officeDocument/2006/relationships/diagramColors" Target="../diagrams/colors2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ordicwalkers.it/5-errori-evitare-praticare-nordic-walking-correttamente/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55004" y="356683"/>
            <a:ext cx="578861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National </a:t>
            </a:r>
            <a:r>
              <a:rPr lang="en-US" sz="2800" dirty="0" err="1" smtClean="0"/>
              <a:t>Pirogov</a:t>
            </a:r>
            <a:r>
              <a:rPr lang="en-US" sz="2800" dirty="0" smtClean="0"/>
              <a:t> Memorial Medical University, </a:t>
            </a:r>
            <a:r>
              <a:rPr lang="en-US" sz="2800" dirty="0" err="1" smtClean="0"/>
              <a:t>Vinnytsya</a:t>
            </a:r>
            <a:endParaRPr lang="uk-UA" sz="2800" dirty="0" smtClean="0"/>
          </a:p>
          <a:p>
            <a:pPr algn="ctr"/>
            <a:r>
              <a:rPr lang="en-US" sz="2800" dirty="0" smtClean="0"/>
              <a:t>Department of Physical Education and Exercise</a:t>
            </a:r>
            <a:endParaRPr lang="uk-UA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завантаженн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2678" y="383694"/>
            <a:ext cx="1286357" cy="201079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85786" y="3214686"/>
            <a:ext cx="847738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en-US" sz="3200" dirty="0" smtClean="0"/>
              <a:t>Basics of a healthy lifestyle</a:t>
            </a:r>
            <a:r>
              <a:rPr lang="uk-UA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»</a:t>
            </a:r>
            <a:endParaRPr lang="uk-UA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928926" y="2214554"/>
            <a:ext cx="419178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dirty="0" smtClean="0"/>
              <a:t>Elective course </a:t>
            </a:r>
            <a:r>
              <a:rPr lang="ru-RU" sz="4400" b="1" dirty="0" smtClean="0"/>
              <a:t>: </a:t>
            </a:r>
            <a:endParaRPr lang="uk-UA" sz="4400" b="1" dirty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0B113BCD-8ED9-40AC-B79A-E4009E4AA308}"/>
              </a:ext>
            </a:extLst>
          </p:cNvPr>
          <p:cNvSpPr/>
          <p:nvPr/>
        </p:nvSpPr>
        <p:spPr>
          <a:xfrm>
            <a:off x="2786051" y="5072074"/>
            <a:ext cx="614366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Responsible for implementation: </a:t>
            </a:r>
            <a:endParaRPr lang="uk-UA" dirty="0" smtClean="0"/>
          </a:p>
          <a:p>
            <a:r>
              <a:rPr lang="en-US" dirty="0" smtClean="0"/>
              <a:t>Head of the Department, Ph.D., Prof. </a:t>
            </a:r>
            <a:r>
              <a:rPr lang="en-US" dirty="0" err="1" smtClean="0"/>
              <a:t>Sarafinyuk</a:t>
            </a:r>
            <a:r>
              <a:rPr lang="en-US" dirty="0" smtClean="0"/>
              <a:t> LA;</a:t>
            </a:r>
            <a:endParaRPr lang="uk-UA" dirty="0" smtClean="0"/>
          </a:p>
          <a:p>
            <a:r>
              <a:rPr lang="en-US" dirty="0" smtClean="0"/>
              <a:t> Associate Professor </a:t>
            </a:r>
            <a:r>
              <a:rPr lang="en-US" dirty="0" err="1" smtClean="0"/>
              <a:t>Yakusheva</a:t>
            </a:r>
            <a:r>
              <a:rPr lang="en-US" dirty="0" smtClean="0"/>
              <a:t> YI; </a:t>
            </a:r>
            <a:endParaRPr lang="uk-UA" dirty="0" smtClean="0"/>
          </a:p>
          <a:p>
            <a:r>
              <a:rPr lang="en-US" dirty="0" smtClean="0"/>
              <a:t>Senior lecturer </a:t>
            </a:r>
            <a:r>
              <a:rPr lang="en-US" dirty="0" err="1" smtClean="0"/>
              <a:t>Romanenko</a:t>
            </a:r>
            <a:r>
              <a:rPr lang="en-US" dirty="0" smtClean="0"/>
              <a:t> OI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6861938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Человек бежит по дороге">
            <a:extLst>
              <a:ext uri="{FF2B5EF4-FFF2-40B4-BE49-F238E27FC236}">
                <a16:creationId xmlns:a16="http://schemas.microsoft.com/office/drawing/2014/main" xmlns="" id="{280BD3BB-E8BF-48F1-A08C-BDC4C369B59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alphaModFix amt="35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175" b="12555"/>
          <a:stretch/>
        </p:blipFill>
        <p:spPr>
          <a:xfrm>
            <a:off x="0" y="1"/>
            <a:ext cx="9361910" cy="68579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5C55822-E0B7-4BAD-8C76-68F3988CC3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3143240" cy="4846740"/>
          </a:xfrm>
        </p:spPr>
        <p:txBody>
          <a:bodyPr>
            <a:normAutofit/>
          </a:bodyPr>
          <a:lstStyle/>
          <a:p>
            <a:pPr algn="ctr"/>
            <a:r>
              <a:rPr lang="en-US" sz="3200" dirty="0" smtClean="0"/>
              <a:t>Relevance of the topic at the present time</a:t>
            </a:r>
            <a:endParaRPr lang="en-US" sz="3200" dirty="0"/>
          </a:p>
        </p:txBody>
      </p:sp>
      <p:grpSp>
        <p:nvGrpSpPr>
          <p:cNvPr id="3" name="Группа 6"/>
          <p:cNvGrpSpPr/>
          <p:nvPr/>
        </p:nvGrpSpPr>
        <p:grpSpPr>
          <a:xfrm>
            <a:off x="6215074" y="0"/>
            <a:ext cx="2928926" cy="1153694"/>
            <a:chOff x="-275890" y="-142852"/>
            <a:chExt cx="4245291" cy="1153694"/>
          </a:xfrm>
        </p:grpSpPr>
        <p:sp>
          <p:nvSpPr>
            <p:cNvPr id="8" name="Скругленный прямоугольник 7"/>
            <p:cNvSpPr/>
            <p:nvPr/>
          </p:nvSpPr>
          <p:spPr>
            <a:xfrm>
              <a:off x="-275890" y="0"/>
              <a:ext cx="3934703" cy="1000132"/>
            </a:xfrm>
            <a:prstGeom prst="roundRect">
              <a:avLst>
                <a:gd name="adj" fmla="val 5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5">
                <a:hueOff val="0"/>
                <a:satOff val="0"/>
                <a:lumOff val="0"/>
                <a:alphaOff val="0"/>
              </a:schemeClr>
            </a:fillRef>
            <a:effectRef idx="3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uk-UA" dirty="0"/>
            </a:p>
          </p:txBody>
        </p:sp>
        <p:sp>
          <p:nvSpPr>
            <p:cNvPr id="9" name="Скругленный прямоугольник 4"/>
            <p:cNvSpPr/>
            <p:nvPr/>
          </p:nvSpPr>
          <p:spPr>
            <a:xfrm>
              <a:off x="-207090" y="-142852"/>
              <a:ext cx="4176491" cy="115369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1995" tIns="0" rIns="151995" bIns="0" numCol="1" spcCol="1270" anchor="ctr" anchorCtr="0">
              <a:noAutofit/>
            </a:bodyPr>
            <a:lstStyle/>
            <a:p>
              <a:r>
                <a:rPr lang="en-US" sz="2400" dirty="0" smtClean="0">
                  <a:solidFill>
                    <a:schemeClr val="tx1"/>
                  </a:solidFill>
                </a:rPr>
                <a:t>Decreased motor activity in students</a:t>
              </a:r>
              <a:endParaRPr lang="en-US" sz="24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4" name="Группа 9"/>
          <p:cNvGrpSpPr/>
          <p:nvPr/>
        </p:nvGrpSpPr>
        <p:grpSpPr>
          <a:xfrm>
            <a:off x="3071802" y="714356"/>
            <a:ext cx="2847013" cy="1214446"/>
            <a:chOff x="-108763" y="671877"/>
            <a:chExt cx="4124779" cy="1214446"/>
          </a:xfrm>
        </p:grpSpPr>
        <p:sp>
          <p:nvSpPr>
            <p:cNvPr id="11" name="Скругленный прямоугольник 10"/>
            <p:cNvSpPr/>
            <p:nvPr/>
          </p:nvSpPr>
          <p:spPr>
            <a:xfrm>
              <a:off x="-5263" y="743315"/>
              <a:ext cx="4021279" cy="1062720"/>
            </a:xfrm>
            <a:prstGeom prst="roundRect">
              <a:avLst/>
            </a:prstGeom>
            <a:solidFill>
              <a:srgbClr val="00B0F0"/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5">
                <a:hueOff val="-4966938"/>
                <a:satOff val="19906"/>
                <a:lumOff val="4314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Скругленный прямоугольник 4"/>
            <p:cNvSpPr/>
            <p:nvPr/>
          </p:nvSpPr>
          <p:spPr>
            <a:xfrm>
              <a:off x="-108763" y="671877"/>
              <a:ext cx="4091907" cy="121444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1995" tIns="0" rIns="151995" bIns="0" numCol="1" spcCol="1270" anchor="ctr" anchorCtr="0">
              <a:noAutofit/>
            </a:bodyPr>
            <a:lstStyle/>
            <a:p>
              <a:pPr lvl="0" algn="ctr" defTabSz="1155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800" dirty="0" smtClean="0"/>
                <a:t>Emotional and learning loads</a:t>
              </a:r>
              <a:endParaRPr lang="ru-RU" sz="2600" b="1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5" name="Группа 15"/>
          <p:cNvGrpSpPr/>
          <p:nvPr/>
        </p:nvGrpSpPr>
        <p:grpSpPr>
          <a:xfrm>
            <a:off x="6072198" y="1714488"/>
            <a:ext cx="2802873" cy="1062720"/>
            <a:chOff x="-18823" y="2189881"/>
            <a:chExt cx="4021279" cy="1062720"/>
          </a:xfrm>
        </p:grpSpPr>
        <p:sp>
          <p:nvSpPr>
            <p:cNvPr id="17" name="Скругленный прямоугольник 16"/>
            <p:cNvSpPr/>
            <p:nvPr/>
          </p:nvSpPr>
          <p:spPr>
            <a:xfrm>
              <a:off x="-18823" y="2189881"/>
              <a:ext cx="4021279" cy="1062720"/>
            </a:xfrm>
            <a:prstGeom prst="roundRect">
              <a:avLst/>
            </a:prstGeom>
            <a:solidFill>
              <a:schemeClr val="accent5">
                <a:lumMod val="75000"/>
              </a:schemeClr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5">
                <a:hueOff val="-9933876"/>
                <a:satOff val="39811"/>
                <a:lumOff val="862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Скругленный прямоугольник 4"/>
            <p:cNvSpPr/>
            <p:nvPr/>
          </p:nvSpPr>
          <p:spPr>
            <a:xfrm>
              <a:off x="51878" y="2267059"/>
              <a:ext cx="3917523" cy="95896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1995" tIns="0" rIns="151995" bIns="0" numCol="1" spcCol="1270" anchor="ctr" anchorCtr="0">
              <a:noAutofit/>
            </a:bodyPr>
            <a:lstStyle/>
            <a:p>
              <a:pPr lvl="0" algn="ctr" defTabSz="1155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800" dirty="0" smtClean="0"/>
                <a:t>Bad Habits</a:t>
              </a:r>
              <a:endParaRPr lang="ru-RU" sz="2600" b="1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7" name="Группа 26"/>
          <p:cNvGrpSpPr/>
          <p:nvPr/>
        </p:nvGrpSpPr>
        <p:grpSpPr>
          <a:xfrm>
            <a:off x="3071802" y="2428868"/>
            <a:ext cx="2816301" cy="1294094"/>
            <a:chOff x="13744" y="1186533"/>
            <a:chExt cx="4021279" cy="958964"/>
          </a:xfrm>
        </p:grpSpPr>
        <p:sp>
          <p:nvSpPr>
            <p:cNvPr id="28" name="Скругленный прямоугольник 27"/>
            <p:cNvSpPr/>
            <p:nvPr/>
          </p:nvSpPr>
          <p:spPr>
            <a:xfrm>
              <a:off x="13744" y="1186533"/>
              <a:ext cx="4021279" cy="911778"/>
            </a:xfrm>
            <a:prstGeom prst="roundRect">
              <a:avLst/>
            </a:prstGeom>
            <a:solidFill>
              <a:srgbClr val="00B0F0"/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5">
                <a:hueOff val="-4966938"/>
                <a:satOff val="19906"/>
                <a:lumOff val="4314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9" name="Скругленный прямоугольник 4"/>
            <p:cNvSpPr/>
            <p:nvPr/>
          </p:nvSpPr>
          <p:spPr>
            <a:xfrm>
              <a:off x="65622" y="1186533"/>
              <a:ext cx="3917523" cy="95896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1995" tIns="0" rIns="151995" bIns="0" numCol="1" spcCol="1270" anchor="ctr" anchorCtr="0">
              <a:noAutofit/>
            </a:bodyPr>
            <a:lstStyle/>
            <a:p>
              <a:pPr lvl="0" algn="l" defTabSz="1155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2600" b="1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30" name="Прямоугольник 29"/>
          <p:cNvSpPr/>
          <p:nvPr/>
        </p:nvSpPr>
        <p:spPr>
          <a:xfrm>
            <a:off x="3000364" y="2285992"/>
            <a:ext cx="292895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/>
              <a:t>Reducing responsibility for one's own health</a:t>
            </a:r>
            <a:endParaRPr lang="uk-UA" sz="2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0" name="Группа 30"/>
          <p:cNvGrpSpPr/>
          <p:nvPr/>
        </p:nvGrpSpPr>
        <p:grpSpPr>
          <a:xfrm>
            <a:off x="6215075" y="3643314"/>
            <a:ext cx="2714644" cy="1357322"/>
            <a:chOff x="-1212193" y="1191819"/>
            <a:chExt cx="9606991" cy="1357322"/>
          </a:xfrm>
        </p:grpSpPr>
        <p:sp>
          <p:nvSpPr>
            <p:cNvPr id="32" name="Скругленный прямоугольник 31"/>
            <p:cNvSpPr/>
            <p:nvPr/>
          </p:nvSpPr>
          <p:spPr>
            <a:xfrm>
              <a:off x="-1212193" y="1263257"/>
              <a:ext cx="9450704" cy="1214446"/>
            </a:xfrm>
            <a:prstGeom prst="roundRect">
              <a:avLst/>
            </a:prstGeom>
            <a:solidFill>
              <a:schemeClr val="accent5">
                <a:lumMod val="75000"/>
              </a:schemeClr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5">
                <a:hueOff val="-9933876"/>
                <a:satOff val="39811"/>
                <a:lumOff val="862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3" name="Скругленный прямоугольник 4"/>
            <p:cNvSpPr/>
            <p:nvPr/>
          </p:nvSpPr>
          <p:spPr>
            <a:xfrm>
              <a:off x="-1212193" y="1191819"/>
              <a:ext cx="9606991" cy="135732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1995" tIns="0" rIns="151995" bIns="0" numCol="1" spcCol="1270" anchor="ctr" anchorCtr="0">
              <a:noAutofit/>
            </a:bodyPr>
            <a:lstStyle/>
            <a:p>
              <a:r>
                <a:rPr lang="en-US" sz="2000" dirty="0" smtClean="0"/>
                <a:t>Insufficient physical development and functional condition</a:t>
              </a:r>
              <a:endParaRPr lang="en-US" sz="2000" dirty="0"/>
            </a:p>
          </p:txBody>
        </p:sp>
      </p:grpSp>
      <p:sp>
        <p:nvSpPr>
          <p:cNvPr id="34" name="Скругленный прямоугольник 33"/>
          <p:cNvSpPr/>
          <p:nvPr/>
        </p:nvSpPr>
        <p:spPr>
          <a:xfrm>
            <a:off x="3000364" y="5072074"/>
            <a:ext cx="3286148" cy="1000132"/>
          </a:xfrm>
          <a:prstGeom prst="roundRect">
            <a:avLst/>
          </a:prstGeom>
          <a:solidFill>
            <a:srgbClr val="00B0F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5">
              <a:hueOff val="-4966938"/>
              <a:satOff val="19906"/>
              <a:lumOff val="4314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r>
              <a:rPr lang="en-US" sz="2800" dirty="0" smtClean="0"/>
              <a:t>Irrational nutrition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2160938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0C30D55-6EE8-426B-BF5D-7B9D6FD0E6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en-US" sz="3000" dirty="0" smtClean="0"/>
              <a:t>Goals of the basics of a healthy lifestyle:</a:t>
            </a:r>
            <a:endParaRPr lang="ru-RU" sz="3000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7" name="TextBox 4">
            <a:extLst>
              <a:ext uri="{FF2B5EF4-FFF2-40B4-BE49-F238E27FC236}">
                <a16:creationId xmlns:a16="http://schemas.microsoft.com/office/drawing/2014/main" xmlns="" id="{3DBAB69E-AC77-4EE4-9414-CCD0C250CDF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1711550359"/>
              </p:ext>
            </p:extLst>
          </p:nvPr>
        </p:nvGraphicFramePr>
        <p:xfrm>
          <a:off x="457200" y="1600202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2523525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Изображение выглядит как человек, пол, земля, спорт&#10;&#10;Автоматически созданное описание">
            <a:extLst>
              <a:ext uri="{FF2B5EF4-FFF2-40B4-BE49-F238E27FC236}">
                <a16:creationId xmlns:a16="http://schemas.microsoft.com/office/drawing/2014/main" xmlns="" id="{A173BB0B-4C1D-4831-A50E-0FA1EAE4B44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2701372" y="1570762"/>
            <a:ext cx="3085073" cy="2476500"/>
          </a:xfrm>
          <a:prstGeom prst="rect">
            <a:avLst/>
          </a:prstGeom>
        </p:spPr>
      </p:pic>
      <p:pic>
        <p:nvPicPr>
          <p:cNvPr id="14" name="Рисунок 13" descr="Изображение выглядит как человек, стол для настольного тенниса, стол&#10;&#10;Автоматически созданное описание">
            <a:extLst>
              <a:ext uri="{FF2B5EF4-FFF2-40B4-BE49-F238E27FC236}">
                <a16:creationId xmlns:a16="http://schemas.microsoft.com/office/drawing/2014/main" xmlns="" id="{831F103D-99D8-4065-8771-B9D94AEE3CC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  <a:ext uri="{837473B0-CC2E-450A-ABE3-18F120FF3D39}">
                <a1611:picAttrSrcUrl xmlns:a1611="http://schemas.microsoft.com/office/drawing/2016/11/main" xmlns="" r:id="rId5"/>
              </a:ext>
            </a:extLst>
          </a:blip>
          <a:stretch>
            <a:fillRect/>
          </a:stretch>
        </p:blipFill>
        <p:spPr>
          <a:xfrm>
            <a:off x="6143636" y="1570762"/>
            <a:ext cx="2428892" cy="2476500"/>
          </a:xfrm>
          <a:prstGeom prst="rect">
            <a:avLst/>
          </a:prstGeom>
        </p:spPr>
      </p:pic>
      <p:pic>
        <p:nvPicPr>
          <p:cNvPr id="11" name="Рисунок 10" descr="Изображение выглядит как трава, футбол, поле, мяч&#10;&#10;Автоматически созданное описание">
            <a:extLst>
              <a:ext uri="{FF2B5EF4-FFF2-40B4-BE49-F238E27FC236}">
                <a16:creationId xmlns:a16="http://schemas.microsoft.com/office/drawing/2014/main" xmlns="" id="{B502FD35-AE92-4C30-BDB6-AFBDD2A65B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  <a:ext uri="{837473B0-CC2E-450A-ABE3-18F120FF3D39}">
                <a1611:picAttrSrcUrl xmlns:a1611="http://schemas.microsoft.com/office/drawing/2016/11/main" xmlns="" r:id="rId7"/>
              </a:ext>
            </a:extLst>
          </a:blip>
          <a:stretch>
            <a:fillRect/>
          </a:stretch>
        </p:blipFill>
        <p:spPr>
          <a:xfrm>
            <a:off x="2701373" y="4200386"/>
            <a:ext cx="2257425" cy="1981200"/>
          </a:xfrm>
          <a:prstGeom prst="rect">
            <a:avLst/>
          </a:prstGeom>
        </p:spPr>
      </p:pic>
      <p:pic>
        <p:nvPicPr>
          <p:cNvPr id="8" name="Рисунок 7" descr="Изображение выглядит как спорт, спортивная игра, человек, матч&#10;&#10;Автоматически созданное описание">
            <a:extLst>
              <a:ext uri="{FF2B5EF4-FFF2-40B4-BE49-F238E27FC236}">
                <a16:creationId xmlns:a16="http://schemas.microsoft.com/office/drawing/2014/main" xmlns="" id="{9A3720A0-A0E6-4AD5-B61A-3AA758A5FCCE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  <a:ext uri="{837473B0-CC2E-450A-ABE3-18F120FF3D39}">
                <a1611:picAttrSrcUrl xmlns:a1611="http://schemas.microsoft.com/office/drawing/2016/11/main" xmlns="" r:id="rId9"/>
              </a:ext>
            </a:extLst>
          </a:blip>
          <a:stretch>
            <a:fillRect/>
          </a:stretch>
        </p:blipFill>
        <p:spPr>
          <a:xfrm>
            <a:off x="5095874" y="4189895"/>
            <a:ext cx="3548091" cy="19812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0C1D73A-83B4-483F-991B-188A5DFF72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en-US" sz="3200" dirty="0" smtClean="0"/>
              <a:t>Moving and sports games as part of the foundations of a healthy lifestyle</a:t>
            </a:r>
            <a:endParaRPr lang="ru-RU" sz="3200" dirty="0">
              <a:solidFill>
                <a:srgbClr val="FFFF00"/>
              </a:solidFill>
            </a:endParaRP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xmlns="" id="{3D53B5D8-99DC-46CE-96B1-9B62E53BC1D9}"/>
              </a:ext>
            </a:extLst>
          </p:cNvPr>
          <p:cNvSpPr/>
          <p:nvPr/>
        </p:nvSpPr>
        <p:spPr>
          <a:xfrm>
            <a:off x="300244" y="1785926"/>
            <a:ext cx="2342930" cy="405415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Basketball</a:t>
            </a:r>
            <a:endParaRPr lang="uk-UA" sz="3200" dirty="0" smtClean="0"/>
          </a:p>
          <a:p>
            <a:r>
              <a:rPr lang="en-US" sz="3200" dirty="0" smtClean="0"/>
              <a:t>Football Volleyball Tennis</a:t>
            </a:r>
            <a:endParaRPr lang="ru-RU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882987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8AE84E1-E7E5-493D-B342-BBC8D02613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720" y="428604"/>
            <a:ext cx="8686800" cy="841248"/>
          </a:xfrm>
        </p:spPr>
        <p:txBody>
          <a:bodyPr anchor="ctr">
            <a:normAutofit/>
          </a:bodyPr>
          <a:lstStyle/>
          <a:p>
            <a:pPr algn="ctr"/>
            <a:r>
              <a:rPr lang="en-US" sz="3400" dirty="0" smtClean="0"/>
              <a:t>Health-improving types of gymnastics</a:t>
            </a:r>
            <a:endParaRPr lang="ru-RU" sz="3400" b="1" dirty="0">
              <a:ln w="0"/>
              <a:solidFill>
                <a:srgbClr val="FFFF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12" name="Объект 11" descr="Изображение выглядит как окно, внутренний, человек&#10;&#10;Автоматически созданное описание">
            <a:extLst>
              <a:ext uri="{FF2B5EF4-FFF2-40B4-BE49-F238E27FC236}">
                <a16:creationId xmlns:a16="http://schemas.microsoft.com/office/drawing/2014/main" xmlns="" id="{F12C2369-D99A-4430-BF99-EBE3D9B138B9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762000" y="2402681"/>
            <a:ext cx="3429000" cy="2921000"/>
          </a:xfrm>
        </p:spPr>
      </p:pic>
      <p:graphicFrame>
        <p:nvGraphicFramePr>
          <p:cNvPr id="10" name="Объект 2">
            <a:extLst>
              <a:ext uri="{FF2B5EF4-FFF2-40B4-BE49-F238E27FC236}">
                <a16:creationId xmlns:a16="http://schemas.microsoft.com/office/drawing/2014/main" xmlns="" id="{0A54FE00-CBA5-4A78-A723-651B1272B902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xmlns="" val="2297650172"/>
              </p:ext>
            </p:extLst>
          </p:nvPr>
        </p:nvGraphicFramePr>
        <p:xfrm>
          <a:off x="4648200" y="1285861"/>
          <a:ext cx="4038600" cy="52864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xmlns="" val="2704138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7410DA9-D7E8-4E4F-97AF-5AE0C2997C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dirty="0" smtClean="0"/>
              <a:t>Health gymnastics with the use of simulators</a:t>
            </a:r>
            <a:endParaRPr lang="ru-RU" dirty="0"/>
          </a:p>
        </p:txBody>
      </p:sp>
      <p:pic>
        <p:nvPicPr>
          <p:cNvPr id="14" name="Объект 13" descr="Изображение выглядит как внутренний, пол, человек, комната&#10;&#10;Автоматически созданное описание">
            <a:extLst>
              <a:ext uri="{FF2B5EF4-FFF2-40B4-BE49-F238E27FC236}">
                <a16:creationId xmlns:a16="http://schemas.microsoft.com/office/drawing/2014/main" xmlns="" id="{853C1674-53A9-43D2-AD02-63F5BABAB7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2844" y="1571612"/>
            <a:ext cx="3000395" cy="2385772"/>
          </a:xfrm>
        </p:spPr>
      </p:pic>
      <p:pic>
        <p:nvPicPr>
          <p:cNvPr id="16" name="Рисунок 15" descr="Изображение выглядит как спорт&#10;&#10;Автоматически созданное описание">
            <a:extLst>
              <a:ext uri="{FF2B5EF4-FFF2-40B4-BE49-F238E27FC236}">
                <a16:creationId xmlns:a16="http://schemas.microsoft.com/office/drawing/2014/main" xmlns="" id="{5D5A4E18-EE28-4FE0-B1F6-7E73CD12132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86117" y="3000372"/>
            <a:ext cx="2286016" cy="2809586"/>
          </a:xfrm>
          <a:prstGeom prst="rect">
            <a:avLst/>
          </a:prstGeom>
        </p:spPr>
      </p:pic>
      <p:pic>
        <p:nvPicPr>
          <p:cNvPr id="18" name="Рисунок 17" descr="Изображение выглядит как трава, внешний&#10;&#10;Автоматически созданное описание">
            <a:extLst>
              <a:ext uri="{FF2B5EF4-FFF2-40B4-BE49-F238E27FC236}">
                <a16:creationId xmlns:a16="http://schemas.microsoft.com/office/drawing/2014/main" xmlns="" id="{7DD47FDB-DFF6-4F50-BD6C-ACD28098DF9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4283" y="4029576"/>
            <a:ext cx="2928958" cy="2372043"/>
          </a:xfrm>
          <a:prstGeom prst="rect">
            <a:avLst/>
          </a:prstGeom>
        </p:spPr>
      </p:pic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xmlns="" id="{AD6A7A84-9F95-49D1-AE66-B2DD17CA3411}"/>
              </a:ext>
            </a:extLst>
          </p:cNvPr>
          <p:cNvSpPr/>
          <p:nvPr/>
        </p:nvSpPr>
        <p:spPr>
          <a:xfrm>
            <a:off x="5786446" y="2143116"/>
            <a:ext cx="3214710" cy="4098658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3200" dirty="0" smtClean="0"/>
              <a:t>- </a:t>
            </a:r>
            <a:r>
              <a:rPr lang="en-US" sz="3200" dirty="0" smtClean="0"/>
              <a:t>Athletic Gymnasium</a:t>
            </a:r>
          </a:p>
          <a:p>
            <a:r>
              <a:rPr lang="uk-UA" sz="3200" dirty="0" smtClean="0"/>
              <a:t>- </a:t>
            </a:r>
            <a:r>
              <a:rPr lang="en-US" sz="3200" dirty="0" smtClean="0"/>
              <a:t>Street simulators</a:t>
            </a:r>
          </a:p>
          <a:p>
            <a:pPr marL="457200" indent="-457200" algn="just"/>
            <a:r>
              <a:rPr lang="uk-UA" sz="3200" dirty="0" smtClean="0"/>
              <a:t>-</a:t>
            </a:r>
            <a:r>
              <a:rPr lang="en-US" sz="3200" dirty="0" smtClean="0"/>
              <a:t>Classes</a:t>
            </a:r>
            <a:r>
              <a:rPr lang="uk-UA" sz="3200" dirty="0" smtClean="0"/>
              <a:t> </a:t>
            </a:r>
            <a:r>
              <a:rPr lang="en-US" sz="3200" dirty="0" smtClean="0"/>
              <a:t>with</a:t>
            </a:r>
            <a:r>
              <a:rPr lang="uk-UA" sz="3200" dirty="0" smtClean="0"/>
              <a:t> </a:t>
            </a:r>
            <a:r>
              <a:rPr lang="en-US" sz="3200" dirty="0" smtClean="0"/>
              <a:t>rubber</a:t>
            </a:r>
            <a:r>
              <a:rPr lang="uk-UA" sz="3200" dirty="0" smtClean="0"/>
              <a:t> </a:t>
            </a:r>
            <a:r>
              <a:rPr lang="en-US" sz="3200" dirty="0" smtClean="0"/>
              <a:t>loops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741398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D8D09E0-87D5-4B71-B705-C987ED2E09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 smtClean="0"/>
              <a:t>Running and walking as an element of hardening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Объект 4" descr="Изображение выглядит как небо, внешний, спорт, гольф&#10;&#10;Автоматически созданное описание">
            <a:extLst>
              <a:ext uri="{FF2B5EF4-FFF2-40B4-BE49-F238E27FC236}">
                <a16:creationId xmlns:a16="http://schemas.microsoft.com/office/drawing/2014/main" xmlns="" id="{48768CF3-ADDF-416C-83BA-54863147A4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511902" y="1428737"/>
            <a:ext cx="4060098" cy="4857784"/>
          </a:xfrm>
        </p:spPr>
      </p:pic>
      <p:pic>
        <p:nvPicPr>
          <p:cNvPr id="8" name="Рисунок 7" descr="Изображение выглядит как земля, трава, внешний, дерево&#10;&#10;Автоматически созданное описание">
            <a:extLst>
              <a:ext uri="{FF2B5EF4-FFF2-40B4-BE49-F238E27FC236}">
                <a16:creationId xmlns:a16="http://schemas.microsoft.com/office/drawing/2014/main" xmlns="" id="{92F5D1BF-F6C7-4B92-B7AF-1097CC7419B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6314" y="1428736"/>
            <a:ext cx="3857652" cy="2387246"/>
          </a:xfrm>
          <a:prstGeom prst="rect">
            <a:avLst/>
          </a:prstGeom>
        </p:spPr>
      </p:pic>
      <p:pic>
        <p:nvPicPr>
          <p:cNvPr id="10" name="Рисунок 9" descr="Изображение выглядит как небо, трава, спорт, внешний&#10;&#10;Автоматически созданное описание">
            <a:extLst>
              <a:ext uri="{FF2B5EF4-FFF2-40B4-BE49-F238E27FC236}">
                <a16:creationId xmlns:a16="http://schemas.microsoft.com/office/drawing/2014/main" xmlns="" id="{31715EA0-84AF-465D-8EEB-7D1FD7B8258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57752" y="4000504"/>
            <a:ext cx="3786214" cy="2440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05558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CFAAD12-C05D-451C-A2FD-C45E2958BD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28793" y="603286"/>
            <a:ext cx="5715041" cy="618793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Material-technical base</a:t>
            </a:r>
            <a:endParaRPr lang="ru-RU" b="1" dirty="0">
              <a:solidFill>
                <a:srgbClr val="FFFF0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862DF7E-DA3B-487E-9D5A-4DB9CB9C8C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19114" y="1207570"/>
            <a:ext cx="5288731" cy="5383975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1300" dirty="0" smtClean="0"/>
              <a:t>The sports and educational building is one of the most difficult objects of the university. Its powerful sports base fully meets the main task of this unit: conducting scheduled physical education classes 1 and 2 courses, improving students' sportsmanship, conducting training sessions with students 1-6 courses and interns, mass sports and health events. The sports base has: </a:t>
            </a:r>
            <a:endParaRPr lang="uk-UA" sz="1300" dirty="0" smtClean="0"/>
          </a:p>
          <a:p>
            <a:r>
              <a:rPr lang="en-US" sz="1300" dirty="0" smtClean="0"/>
              <a:t>Hall for playing sports. </a:t>
            </a:r>
            <a:endParaRPr lang="uk-UA" sz="1300" dirty="0" smtClean="0"/>
          </a:p>
          <a:p>
            <a:r>
              <a:rPr lang="en-US" sz="1300" dirty="0" smtClean="0"/>
              <a:t>Gym. </a:t>
            </a:r>
            <a:endParaRPr lang="uk-UA" sz="1300" dirty="0" smtClean="0"/>
          </a:p>
          <a:p>
            <a:r>
              <a:rPr lang="en-US" sz="1300" dirty="0" smtClean="0"/>
              <a:t>Martial arts and exercise hall.</a:t>
            </a:r>
          </a:p>
          <a:p>
            <a:pPr marL="36000" lvl="0">
              <a:spcBef>
                <a:spcPts val="0"/>
              </a:spcBef>
              <a:buFont typeface="Wingdings" panose="05000000000000000000" pitchFamily="2" charset="2"/>
              <a:buChar char="v"/>
            </a:pPr>
            <a:endParaRPr lang="uk-UA" sz="1300" dirty="0"/>
          </a:p>
          <a:p>
            <a:pPr marL="180000" indent="0" algn="just">
              <a:buNone/>
            </a:pPr>
            <a:r>
              <a:rPr lang="en-US" sz="1300" dirty="0" smtClean="0"/>
              <a:t>Also new at the university is the Multifunctional Sports Complex designed for physical education and training in volleyball, basketball, tennis and athletics. There is a playground for physical education and mini-football training. They have a special coating of artificial grass, fenced with mesh. A gymnastic complex has been installed, which includes nine vertical support pillars, a handrail, four crossbars, a pair of gymnastic rings and sports bars. There are also 8 outdoor exercise machines for outdoor exercise: rowing machine; </a:t>
            </a:r>
            <a:r>
              <a:rPr lang="en-US" sz="1300" dirty="0" err="1" smtClean="0"/>
              <a:t>orbitrek</a:t>
            </a:r>
            <a:r>
              <a:rPr lang="en-US" sz="1300" dirty="0" smtClean="0"/>
              <a:t>; hyperextension; for leg press; for chest press, upper thrust; for the press with an emphasis on hands; for the abdominal press; butterfly.</a:t>
            </a:r>
            <a:endParaRPr lang="uk-UA" sz="1300" dirty="0" smtClean="0"/>
          </a:p>
          <a:p>
            <a:pPr marL="180000" indent="0" algn="just">
              <a:buNone/>
            </a:pPr>
            <a:r>
              <a:rPr lang="en-US" sz="1300" dirty="0" smtClean="0"/>
              <a:t>The sports complex is made of a special bulk rubber coating, which is easy to move and it has optimal functional characteristics, including high strength and durability, non-slip surface, which reduces the risk of injury during physical education and training.</a:t>
            </a:r>
            <a:endParaRPr lang="ru-RU" sz="1300" b="1" dirty="0">
              <a:latin typeface="Bahnschrift" panose="020B0502040204020203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44819" y="323177"/>
            <a:ext cx="1127358" cy="2007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58796" y="1222078"/>
            <a:ext cx="1176407" cy="2094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58684" y="2820693"/>
            <a:ext cx="1385317" cy="2466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07844" y="4566412"/>
            <a:ext cx="1255429" cy="2235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119" y="4101060"/>
            <a:ext cx="1400659" cy="27006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13642"/>
            <a:ext cx="1805805" cy="1629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4607" y="1879003"/>
            <a:ext cx="1441198" cy="27006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140620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41</TotalTime>
  <Words>442</Words>
  <Application>Microsoft Office PowerPoint</Application>
  <PresentationFormat>Экран (4:3)</PresentationFormat>
  <Paragraphs>49</Paragraphs>
  <Slides>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Трек</vt:lpstr>
      <vt:lpstr>Слайд 1</vt:lpstr>
      <vt:lpstr>Relevance of the topic at the present time</vt:lpstr>
      <vt:lpstr>Goals of the basics of a healthy lifestyle:</vt:lpstr>
      <vt:lpstr>Moving and sports games as part of the foundations of a healthy lifestyle</vt:lpstr>
      <vt:lpstr>Health-improving types of gymnastics</vt:lpstr>
      <vt:lpstr>Health gymnastics with the use of simulators</vt:lpstr>
      <vt:lpstr>Running and walking as an element of hardening</vt:lpstr>
      <vt:lpstr>Material-technical base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fizkult user1</dc:creator>
  <cp:lastModifiedBy>fizkult1</cp:lastModifiedBy>
  <cp:revision>15</cp:revision>
  <dcterms:created xsi:type="dcterms:W3CDTF">2022-05-13T08:41:54Z</dcterms:created>
  <dcterms:modified xsi:type="dcterms:W3CDTF">2022-05-13T09:28:06Z</dcterms:modified>
</cp:coreProperties>
</file>