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8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317"/>
    <p:restoredTop sz="94704"/>
  </p:normalViewPr>
  <p:slideViewPr>
    <p:cSldViewPr snapToGrid="0">
      <p:cViewPr varScale="1">
        <p:scale>
          <a:sx n="91" d="100"/>
          <a:sy n="91" d="100"/>
        </p:scale>
        <p:origin x="1168" y="4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722F66-727D-4150-ADA5-49CF3A0F68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0352" y="1122363"/>
            <a:ext cx="10072922" cy="1978346"/>
          </a:xfrm>
        </p:spPr>
        <p:txBody>
          <a:bodyPr anchor="b">
            <a:normAutofit/>
          </a:bodyPr>
          <a:lstStyle>
            <a:lvl1pPr algn="l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DD9A1FE-C39F-4D7C-B93D-F8C203A1D6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0352" y="3509963"/>
            <a:ext cx="10072922" cy="1747837"/>
          </a:xfrm>
        </p:spPr>
        <p:txBody>
          <a:bodyPr>
            <a:normAutofit/>
          </a:bodyPr>
          <a:lstStyle>
            <a:lvl1pPr marL="0" indent="0" algn="l">
              <a:buNone/>
              <a:defRPr sz="2000" i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008AAC-7D41-4304-8D59-EF34B232682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30352" y="136525"/>
            <a:ext cx="2743200" cy="365125"/>
          </a:xfrm>
        </p:spPr>
        <p:txBody>
          <a:bodyPr/>
          <a:lstStyle>
            <a:lvl1pPr algn="l">
              <a:defRPr/>
            </a:lvl1pPr>
          </a:lstStyle>
          <a:p>
            <a:fld id="{524C6359-9BB8-4148-8114-537E698DA205}" type="datetime1">
              <a:rPr lang="en-US" smtClean="0"/>
              <a:t>9/2/25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24D078-DE22-4F23-8B48-21FB1415C3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352" y="6356350"/>
            <a:ext cx="4114800" cy="365125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64C1F5-608B-4335-9F2A-17F63D5FAF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aphic 78">
            <a:extLst>
              <a:ext uri="{FF2B5EF4-FFF2-40B4-BE49-F238E27FC236}">
                <a16:creationId xmlns:a16="http://schemas.microsoft.com/office/drawing/2014/main" id="{51B01909-73B8-4486-A749-C643B1D7E3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3267690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8" name="Graphic 78">
              <a:extLst>
                <a:ext uri="{FF2B5EF4-FFF2-40B4-BE49-F238E27FC236}">
                  <a16:creationId xmlns:a16="http://schemas.microsoft.com/office/drawing/2014/main" id="{5E279D86-4533-45F1-B0AA-D237399A5ED5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aphic 78">
              <a:extLst>
                <a:ext uri="{FF2B5EF4-FFF2-40B4-BE49-F238E27FC236}">
                  <a16:creationId xmlns:a16="http://schemas.microsoft.com/office/drawing/2014/main" id="{764FD722-CB31-4326-ADD8-CBA52FD1FF59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0" name="Graphic 78">
                <a:extLst>
                  <a:ext uri="{FF2B5EF4-FFF2-40B4-BE49-F238E27FC236}">
                    <a16:creationId xmlns:a16="http://schemas.microsoft.com/office/drawing/2014/main" id="{24E4BCEC-8B0A-444E-8509-1B3BB0449E5B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9DB36622-1DC7-4B17-8984-588BA8999FF6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51B97AF0-1974-42B9-B5FC-A332C52E8272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95A298AD-BE5D-4BE1-8CDF-DBFB42D63FEB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9265123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E7B4A7-C566-48F4-B4B8-3A5E7B6C5C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3B93F5-BC8B-452C-ACE2-C7E01D1B80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9A49B3-A57D-46C5-8462-0C52509F8FC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30352" y="136525"/>
            <a:ext cx="2743200" cy="365125"/>
          </a:xfrm>
        </p:spPr>
        <p:txBody>
          <a:bodyPr/>
          <a:lstStyle/>
          <a:p>
            <a:fld id="{9376191F-481E-48E9-BB9A-369A67A7362D}" type="datetime1">
              <a:rPr lang="en-US" smtClean="0"/>
              <a:t>9/2/25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C8C810-EAF4-4D86-84DD-2E574122DD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87E738-8574-490B-974B-9AD3B2AAE5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aphic 78">
            <a:extLst>
              <a:ext uri="{FF2B5EF4-FFF2-40B4-BE49-F238E27FC236}">
                <a16:creationId xmlns:a16="http://schemas.microsoft.com/office/drawing/2014/main" id="{AC552FEA-472E-4E74-B31D-531852C190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2310597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8" name="Graphic 78">
              <a:extLst>
                <a:ext uri="{FF2B5EF4-FFF2-40B4-BE49-F238E27FC236}">
                  <a16:creationId xmlns:a16="http://schemas.microsoft.com/office/drawing/2014/main" id="{41DF3078-C636-4776-A616-D5BF3BC280C9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aphic 78">
              <a:extLst>
                <a:ext uri="{FF2B5EF4-FFF2-40B4-BE49-F238E27FC236}">
                  <a16:creationId xmlns:a16="http://schemas.microsoft.com/office/drawing/2014/main" id="{0D1A27FA-1310-4BC3-A071-1566746B2FB1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0" name="Graphic 78">
                <a:extLst>
                  <a:ext uri="{FF2B5EF4-FFF2-40B4-BE49-F238E27FC236}">
                    <a16:creationId xmlns:a16="http://schemas.microsoft.com/office/drawing/2014/main" id="{99ACB9EB-84FE-4B33-9EF9-4EC7DAC25DD5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826E5EFB-0EF9-4DB8-99CB-5DD72009DB2C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86238E12-0689-4123-8B2E-E1CCFCC4C882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8538CF67-A00E-4955-A447-001BE02E771A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26970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39764E-4B3D-4B6A-A210-B50E4F60E2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52" y="787068"/>
            <a:ext cx="10072922" cy="2313641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30AEC2-B6E6-4C09-A16F-5E2A1C9A0D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0352" y="3509963"/>
            <a:ext cx="10072922" cy="2579687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A37CAB-B545-4E42-BB5A-F1DAA9335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677DE-DD04-48CC-9C18-7BE9FF2DEB6B}" type="datetime1">
              <a:rPr lang="en-US" smtClean="0"/>
              <a:t>9/2/25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6D720B-7E58-43F4-9659-ADB2403A50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95F53F-2FA5-4B5C-A151-F07BBC002B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aphic 78">
            <a:extLst>
              <a:ext uri="{FF2B5EF4-FFF2-40B4-BE49-F238E27FC236}">
                <a16:creationId xmlns:a16="http://schemas.microsoft.com/office/drawing/2014/main" id="{37B4CDD2-E09A-418A-9131-FBDEE440A1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3267690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8" name="Graphic 78">
              <a:extLst>
                <a:ext uri="{FF2B5EF4-FFF2-40B4-BE49-F238E27FC236}">
                  <a16:creationId xmlns:a16="http://schemas.microsoft.com/office/drawing/2014/main" id="{8852E5FB-B268-4CCA-8E55-803038F7A00D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aphic 78">
              <a:extLst>
                <a:ext uri="{FF2B5EF4-FFF2-40B4-BE49-F238E27FC236}">
                  <a16:creationId xmlns:a16="http://schemas.microsoft.com/office/drawing/2014/main" id="{A1C9CBB3-97C0-4A35-9088-C69233F5CEE7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0" name="Graphic 78">
                <a:extLst>
                  <a:ext uri="{FF2B5EF4-FFF2-40B4-BE49-F238E27FC236}">
                    <a16:creationId xmlns:a16="http://schemas.microsoft.com/office/drawing/2014/main" id="{31610871-AEE9-46EB-9D27-BA1D9D688124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27478059-2A11-484D-A2D7-199F74778E50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30EC0886-DDB9-47F1-9414-C121C1D3F954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66A10427-DF20-4284-B215-EABA4D366E20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5404187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D473D3-0F03-4BF4-831F-34E80BAC5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C09409-59F2-486F-A6D0-FAEE8FFF25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5717" y="2521885"/>
            <a:ext cx="4645152" cy="365507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087241-B390-47A6-8070-C3D4652F88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992136" y="2521885"/>
            <a:ext cx="4611138" cy="365507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80B360-2ACA-4B93-9439-591B6D3FB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255ED-7101-4D18-A8AE-3B5E4CB87EA5}" type="datetime1">
              <a:rPr lang="en-US" smtClean="0"/>
              <a:t>9/2/25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4A73E2-CF78-404C-A86F-E70A284AE9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A8F42A-11E1-42A0-8ECF-A5BBA3B8CA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8" name="Graphic 78">
            <a:extLst>
              <a:ext uri="{FF2B5EF4-FFF2-40B4-BE49-F238E27FC236}">
                <a16:creationId xmlns:a16="http://schemas.microsoft.com/office/drawing/2014/main" id="{0CB61A83-9419-49FC-8074-2AB3D34FA8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2319637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9" name="Graphic 78">
              <a:extLst>
                <a:ext uri="{FF2B5EF4-FFF2-40B4-BE49-F238E27FC236}">
                  <a16:creationId xmlns:a16="http://schemas.microsoft.com/office/drawing/2014/main" id="{BCD12E57-97FB-48D8-81CC-7C37E8947CB4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Graphic 78">
              <a:extLst>
                <a:ext uri="{FF2B5EF4-FFF2-40B4-BE49-F238E27FC236}">
                  <a16:creationId xmlns:a16="http://schemas.microsoft.com/office/drawing/2014/main" id="{E487641C-E83B-4134-88C9-1D23D5FA1836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B99AB7A6-A88C-44E1-A9DE-4126B957F88A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9FF0D518-1D17-44C7-BF73-7C980481DB5B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9A7A3E12-61E8-41A0-A459-15BF375FA945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Graphic 78">
                <a:extLst>
                  <a:ext uri="{FF2B5EF4-FFF2-40B4-BE49-F238E27FC236}">
                    <a16:creationId xmlns:a16="http://schemas.microsoft.com/office/drawing/2014/main" id="{9E5E4A56-9100-4D60-8A34-0FE116F41FF1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035802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BECA31-EE14-41DD-9914-DA71382204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52" y="787067"/>
            <a:ext cx="1007292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B22AB6-1657-4AE2-8607-2C77A25D79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0352" y="2521884"/>
            <a:ext cx="4845387" cy="780439"/>
          </a:xfrm>
        </p:spPr>
        <p:txBody>
          <a:bodyPr anchor="b">
            <a:normAutofit/>
          </a:bodyPr>
          <a:lstStyle>
            <a:lvl1pPr marL="0" indent="0">
              <a:buNone/>
              <a:defRPr sz="20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AA6DC0-D4D5-4164-A3FD-6BB5CBB2BB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0352" y="3366390"/>
            <a:ext cx="4845387" cy="264479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29B35F8-95F3-43D1-8917-5836BAA9049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734025" y="2521884"/>
            <a:ext cx="4869249" cy="780439"/>
          </a:xfrm>
        </p:spPr>
        <p:txBody>
          <a:bodyPr anchor="b">
            <a:normAutofit/>
          </a:bodyPr>
          <a:lstStyle>
            <a:lvl1pPr marL="0" indent="0">
              <a:buNone/>
              <a:defRPr sz="20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2B639E7-F4A3-4ADE-B290-0A4F9761B97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734025" y="3366390"/>
            <a:ext cx="4869249" cy="264479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D6F296B-429F-4DFC-ABC3-0A078EA994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2F23D-51F6-4C94-8CD5-B9ABBF67EE23}" type="datetime1">
              <a:rPr lang="en-US" smtClean="0"/>
              <a:t>9/2/25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B7103B9-D521-4910-AC15-F12F25CB95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F73A6D9-123D-492C-B5CE-294EF2559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57987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592A22-4B4D-4F58-9783-A0469DA4D2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18" y="787068"/>
            <a:ext cx="10077556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B5EE610-5457-4E8C-B568-B8D560773B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A702F-6367-4FD1-89A8-3744BE6BA9A2}" type="datetime1">
              <a:rPr lang="en-US" smtClean="0"/>
              <a:t>9/2/25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BA57BB-288A-4A30-A4EC-FF0537BC26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0414C89-B968-4A85-A035-E2997A5F84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6" name="Graphic 78">
            <a:extLst>
              <a:ext uri="{FF2B5EF4-FFF2-40B4-BE49-F238E27FC236}">
                <a16:creationId xmlns:a16="http://schemas.microsoft.com/office/drawing/2014/main" id="{AC45ECC6-E29C-40EF-A7C9-5A17DAFD42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2352330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7" name="Graphic 78">
              <a:extLst>
                <a:ext uri="{FF2B5EF4-FFF2-40B4-BE49-F238E27FC236}">
                  <a16:creationId xmlns:a16="http://schemas.microsoft.com/office/drawing/2014/main" id="{8DA0D497-8E8F-426A-8172-894BE03F70F6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" name="Graphic 78">
              <a:extLst>
                <a:ext uri="{FF2B5EF4-FFF2-40B4-BE49-F238E27FC236}">
                  <a16:creationId xmlns:a16="http://schemas.microsoft.com/office/drawing/2014/main" id="{8C0459EF-3B70-4083-8845-3A9AF847E805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9" name="Graphic 78">
                <a:extLst>
                  <a:ext uri="{FF2B5EF4-FFF2-40B4-BE49-F238E27FC236}">
                    <a16:creationId xmlns:a16="http://schemas.microsoft.com/office/drawing/2014/main" id="{53BF2B58-70F8-4288-85AB-CBDA723CDFCC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Graphic 78">
                <a:extLst>
                  <a:ext uri="{FF2B5EF4-FFF2-40B4-BE49-F238E27FC236}">
                    <a16:creationId xmlns:a16="http://schemas.microsoft.com/office/drawing/2014/main" id="{A569E551-A5A0-4A8F-B999-3A6D104814A2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0FB69EB5-D9AC-46E7-934E-32999C39B2E6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6EABC49A-B4ED-44E4-ADB7-E432734A7C96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873231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B7A339C-4093-4B40-8C90-52F005CA9A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99BD-4B4F-4460-B452-0E8146ACCF8F}" type="datetime1">
              <a:rPr lang="en-US" smtClean="0"/>
              <a:t>9/2/25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FA33F04-8E0A-4165-930C-527D781A7D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62F57B-BEB6-4973-A362-38F638E0D0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84415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8FAC90-C2CA-44DD-8EF8-20BDD67242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52" y="787068"/>
            <a:ext cx="4315386" cy="2223152"/>
          </a:xfrm>
        </p:spPr>
        <p:txBody>
          <a:bodyPr anchor="b">
            <a:no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E915FB-D5F4-4CAD-AE70-3644E81802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5420086" cy="487362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374DA3-3BAC-4045-825F-B3C27B8973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30352" y="3429000"/>
            <a:ext cx="4315386" cy="24399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5A0D65-0423-4E45-947A-E08C8569F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FD34C-1867-42A9-AC54-D15ADD8A65E7}" type="datetime1">
              <a:rPr lang="en-US" smtClean="0"/>
              <a:t>9/2/25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E6FBD0-E49F-4DE6-9264-CEDB9BAA01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16B246-A768-4B2D-96C6-9F41785263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8" name="Graphic 78">
            <a:extLst>
              <a:ext uri="{FF2B5EF4-FFF2-40B4-BE49-F238E27FC236}">
                <a16:creationId xmlns:a16="http://schemas.microsoft.com/office/drawing/2014/main" id="{839DB371-B90D-44CB-A4AF-C7BDBFD0A8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3193468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9" name="Graphic 78">
              <a:extLst>
                <a:ext uri="{FF2B5EF4-FFF2-40B4-BE49-F238E27FC236}">
                  <a16:creationId xmlns:a16="http://schemas.microsoft.com/office/drawing/2014/main" id="{0C845011-2FC2-40F7-B0C6-49CBBA72B9CB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Graphic 78">
              <a:extLst>
                <a:ext uri="{FF2B5EF4-FFF2-40B4-BE49-F238E27FC236}">
                  <a16:creationId xmlns:a16="http://schemas.microsoft.com/office/drawing/2014/main" id="{82BC78B8-5139-436F-AD47-3CC03903FDDC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F9DC17BA-1278-45C9-B1BF-B9F1518E1F29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99637B9F-CC26-4669-81F0-A942B4F72D61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2BB8F115-0030-47B4-BAF4-C15D1EA27B11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Graphic 78">
                <a:extLst>
                  <a:ext uri="{FF2B5EF4-FFF2-40B4-BE49-F238E27FC236}">
                    <a16:creationId xmlns:a16="http://schemas.microsoft.com/office/drawing/2014/main" id="{662F9949-4F1A-4708-824B-E876E9BEDA16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038797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0CB0C8-915E-4BF2-976E-B8D7EDC591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52" y="787068"/>
            <a:ext cx="3932237" cy="2223152"/>
          </a:xfrm>
        </p:spPr>
        <p:txBody>
          <a:bodyPr anchor="b">
            <a:no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10714E6-8E50-4B50-A2E0-F9D20155EB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5420086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D67A6C-5CA5-4EF0-B1C4-ED85FF255A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30352" y="3429000"/>
            <a:ext cx="3932237" cy="243998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C76474-31D4-4567-B4EC-B6AF24488A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133E9-A654-4C17-8C3C-DDCAC83D6EBF}" type="datetime1">
              <a:rPr lang="en-US" smtClean="0"/>
              <a:t>9/2/25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902DE0-33F5-4372-8EB5-F5746D344A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C5C2EF-849D-4B2C-8ED6-D26553657D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8" name="Graphic 78">
            <a:extLst>
              <a:ext uri="{FF2B5EF4-FFF2-40B4-BE49-F238E27FC236}">
                <a16:creationId xmlns:a16="http://schemas.microsoft.com/office/drawing/2014/main" id="{7627CBC2-9DC2-4EE8-A2D5-849E30F220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3193468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9" name="Graphic 78">
              <a:extLst>
                <a:ext uri="{FF2B5EF4-FFF2-40B4-BE49-F238E27FC236}">
                  <a16:creationId xmlns:a16="http://schemas.microsoft.com/office/drawing/2014/main" id="{9FB4AEFC-63AB-4831-8EC1-E8145604D8D9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Graphic 78">
              <a:extLst>
                <a:ext uri="{FF2B5EF4-FFF2-40B4-BE49-F238E27FC236}">
                  <a16:creationId xmlns:a16="http://schemas.microsoft.com/office/drawing/2014/main" id="{811E1337-D5DA-408D-91F3-A6A35FCDD0B9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1E473FA4-FD80-4D04-AAC5-63B9A4D80778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FCB457B9-48DE-4921-8C3F-996598075B1F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53C9DB95-9A61-4553-8D82-D2BE26FCBC6E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Graphic 78">
                <a:extLst>
                  <a:ext uri="{FF2B5EF4-FFF2-40B4-BE49-F238E27FC236}">
                    <a16:creationId xmlns:a16="http://schemas.microsoft.com/office/drawing/2014/main" id="{0EAE371F-24C9-4738-834F-FAF5A5C9ACE1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50214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9F2C5-A3FC-44EF-BA15-CEC83C83D6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5040D3-67DB-455C-AD79-49E185DB63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B2B07A-258E-42DD-9A68-2C76F7D54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49BD0-10DB-43E7-8F22-40B3D51B8FC3}" type="datetime1">
              <a:rPr lang="en-US" smtClean="0"/>
              <a:t>9/2/25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01E9BC-3BB8-40CD-9294-59A2E59E1B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13979D-5589-4770-9D29-046F2B506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aphic 78">
            <a:extLst>
              <a:ext uri="{FF2B5EF4-FFF2-40B4-BE49-F238E27FC236}">
                <a16:creationId xmlns:a16="http://schemas.microsoft.com/office/drawing/2014/main" id="{12EF7969-DB38-4989-A65C-9D190A2455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2333456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8" name="Graphic 78">
              <a:extLst>
                <a:ext uri="{FF2B5EF4-FFF2-40B4-BE49-F238E27FC236}">
                  <a16:creationId xmlns:a16="http://schemas.microsoft.com/office/drawing/2014/main" id="{2145BE25-C437-45FE-A3D3-BBAAF108CC9B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aphic 78">
              <a:extLst>
                <a:ext uri="{FF2B5EF4-FFF2-40B4-BE49-F238E27FC236}">
                  <a16:creationId xmlns:a16="http://schemas.microsoft.com/office/drawing/2014/main" id="{4A9D0FA0-682C-4076-B779-D865AEEFC66C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0" name="Graphic 78">
                <a:extLst>
                  <a:ext uri="{FF2B5EF4-FFF2-40B4-BE49-F238E27FC236}">
                    <a16:creationId xmlns:a16="http://schemas.microsoft.com/office/drawing/2014/main" id="{AB60163C-1A2D-4F00-BC61-8A3C11E2D2BE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3FF8D873-9CF9-4A0A-A7B8-875C0B8233D6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2B645470-F624-4417-A8A4-FC242E43C9DB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ECC7EFEF-6B2A-4210-9275-0077ACF2827B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8443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C6693CD-CB65-4F37-A6DA-F300B93C14D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974374" y="787067"/>
            <a:ext cx="2628900" cy="538989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48D117-7AE6-4831-9867-5145F64A0C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25719" y="787067"/>
            <a:ext cx="7039402" cy="538989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988CF8-397F-485E-8081-AFA4DADD4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6C79C-F566-427A-93F6-434A4E613134}" type="datetime1">
              <a:rPr lang="en-US" smtClean="0"/>
              <a:t>9/2/25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CE4773-4660-4F21-83CF-1A449395BB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B59537-EB47-40FA-893E-785D6FE00A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aphic 78">
            <a:extLst>
              <a:ext uri="{FF2B5EF4-FFF2-40B4-BE49-F238E27FC236}">
                <a16:creationId xmlns:a16="http://schemas.microsoft.com/office/drawing/2014/main" id="{588F505F-2957-41FC-9AAA-962853A671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rot="5400000">
            <a:off x="7283627" y="1250328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8" name="Graphic 78">
              <a:extLst>
                <a:ext uri="{FF2B5EF4-FFF2-40B4-BE49-F238E27FC236}">
                  <a16:creationId xmlns:a16="http://schemas.microsoft.com/office/drawing/2014/main" id="{091A36EB-8545-4EFE-B619-165D36D644D1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aphic 78">
              <a:extLst>
                <a:ext uri="{FF2B5EF4-FFF2-40B4-BE49-F238E27FC236}">
                  <a16:creationId xmlns:a16="http://schemas.microsoft.com/office/drawing/2014/main" id="{8D075D29-6706-486B-A55A-13866882BA88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0" name="Graphic 78">
                <a:extLst>
                  <a:ext uri="{FF2B5EF4-FFF2-40B4-BE49-F238E27FC236}">
                    <a16:creationId xmlns:a16="http://schemas.microsoft.com/office/drawing/2014/main" id="{3FAE751A-10F0-48F2-BBC3-D2FE499B345B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52289CAF-683C-4BCC-8AA5-95A3BF799B0F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3BC8403A-C46F-4DA1-A015-00A80215F289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A797D957-3A2C-42DF-B73E-CBB47BE036B7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8793958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435959F4-53DA-47FF-BC24-1E5B75C69876}"/>
              </a:ext>
            </a:extLst>
          </p:cNvPr>
          <p:cNvSpPr/>
          <p:nvPr/>
        </p:nvSpPr>
        <p:spPr>
          <a:xfrm>
            <a:off x="9753030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A7CF83E8-F6F0-41E3-B580-7412A04DDFB5}"/>
              </a:ext>
            </a:extLst>
          </p:cNvPr>
          <p:cNvGrpSpPr/>
          <p:nvPr/>
        </p:nvGrpSpPr>
        <p:grpSpPr>
          <a:xfrm>
            <a:off x="10776050" y="5204030"/>
            <a:ext cx="886141" cy="802497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1A0B6DBB-705D-48D0-842C-F9DFA7684D19}"/>
                </a:ext>
              </a:extLst>
            </p:cNvPr>
            <p:cNvSpPr/>
            <p:nvPr/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C194A764-16E1-4D0D-9357-76F80E6086C0}"/>
                </a:ext>
              </a:extLst>
            </p:cNvPr>
            <p:cNvSpPr/>
            <p:nvPr/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115B7F3F-A40D-4F24-8536-E2420B433211}"/>
                </a:ext>
              </a:extLst>
            </p:cNvPr>
            <p:cNvSpPr/>
            <p:nvPr/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4" name="Graphic 12">
              <a:extLst>
                <a:ext uri="{FF2B5EF4-FFF2-40B4-BE49-F238E27FC236}">
                  <a16:creationId xmlns:a16="http://schemas.microsoft.com/office/drawing/2014/main" id="{CEF42844-A829-4ED2-A360-63BB2A7C45EE}"/>
                </a:ext>
              </a:extLst>
            </p:cNvPr>
            <p:cNvSpPr/>
            <p:nvPr/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Graphic 15">
              <a:extLst>
                <a:ext uri="{FF2B5EF4-FFF2-40B4-BE49-F238E27FC236}">
                  <a16:creationId xmlns:a16="http://schemas.microsoft.com/office/drawing/2014/main" id="{57B23B52-A1C3-44EF-BC11-9094A0DA11AB}"/>
                </a:ext>
              </a:extLst>
            </p:cNvPr>
            <p:cNvSpPr/>
            <p:nvPr/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Graphic 15">
              <a:extLst>
                <a:ext uri="{FF2B5EF4-FFF2-40B4-BE49-F238E27FC236}">
                  <a16:creationId xmlns:a16="http://schemas.microsoft.com/office/drawing/2014/main" id="{064E08E5-DA92-4CF2-A0BF-E341800227B2}"/>
                </a:ext>
              </a:extLst>
            </p:cNvPr>
            <p:cNvSpPr/>
            <p:nvPr/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7A222560-E657-4CAE-B667-7BE9E224B244}"/>
                </a:ext>
              </a:extLst>
            </p:cNvPr>
            <p:cNvSpPr/>
            <p:nvPr/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59226104-0061-4319-8237-9C001BF85D49}"/>
              </a:ext>
            </a:extLst>
          </p:cNvPr>
          <p:cNvSpPr/>
          <p:nvPr/>
        </p:nvSpPr>
        <p:spPr>
          <a:xfrm rot="5400000">
            <a:off x="615181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D78318D-FE3E-41D7-9A8C-2065A2C46A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17" y="787068"/>
            <a:ext cx="10077557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B06718-79E7-4159-A003-F86FE7B3D8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5717" y="2521885"/>
            <a:ext cx="10077557" cy="35490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1F99FF-FFE2-431D-A0C8-A46C21712A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25718" y="13652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none" spc="11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8769D389-4C4C-4FD7-9E6B-9F44477F0EB8}" type="datetime1">
              <a:rPr lang="en-US" smtClean="0"/>
              <a:t>9/2/25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3547E-668D-4191-847C-7424F75496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25718" y="6356350"/>
            <a:ext cx="34506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none" spc="11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BB6E6E-8527-4F63-A0C7-84CD44A2B0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5367" y="6356350"/>
            <a:ext cx="5298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none" spc="11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9216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7" r:id="rId1"/>
    <p:sldLayoutId id="2147483778" r:id="rId2"/>
    <p:sldLayoutId id="2147483779" r:id="rId3"/>
    <p:sldLayoutId id="2147483780" r:id="rId4"/>
    <p:sldLayoutId id="2147483781" r:id="rId5"/>
    <p:sldLayoutId id="2147483787" r:id="rId6"/>
    <p:sldLayoutId id="2147483782" r:id="rId7"/>
    <p:sldLayoutId id="2147483783" r:id="rId8"/>
    <p:sldLayoutId id="2147483784" r:id="rId9"/>
    <p:sldLayoutId id="2147483786" r:id="rId10"/>
    <p:sldLayoutId id="2147483785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600" i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indent="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914400" indent="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meeting-conference-conference-room-311355/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A5D0B0D3-D735-4619-AA45-B57B791E17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1CA381D-449F-923C-442B-9817D16BF4B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0"/>
          </a:blip>
          <a:srcRect t="7376" r="-1" b="7375"/>
          <a:stretch>
            <a:fillRect/>
          </a:stretch>
        </p:blipFill>
        <p:spPr>
          <a:xfrm>
            <a:off x="14534" y="43552"/>
            <a:ext cx="12188932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AA9C586-446A-23FA-C7F8-B33BC058F5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0351" y="1122363"/>
            <a:ext cx="7630931" cy="1978346"/>
          </a:xfrm>
        </p:spPr>
        <p:txBody>
          <a:bodyPr>
            <a:normAutofit/>
          </a:bodyPr>
          <a:lstStyle/>
          <a:p>
            <a:r>
              <a:rPr lang="uk-UA" dirty="0">
                <a:solidFill>
                  <a:srgbClr val="FFFFFF"/>
                </a:solidFill>
              </a:rPr>
              <a:t>Вибіркова дисципліна </a:t>
            </a:r>
            <a:br>
              <a:rPr lang="uk-UA" dirty="0">
                <a:solidFill>
                  <a:srgbClr val="FFFFFF"/>
                </a:solidFill>
              </a:rPr>
            </a:br>
            <a:r>
              <a:rPr lang="uk-UA" dirty="0">
                <a:solidFill>
                  <a:srgbClr val="FFFFFF"/>
                </a:solidFill>
              </a:rPr>
              <a:t>«КЛІНІЧНА ПСИХОДІАГНОСТИКА»</a:t>
            </a:r>
            <a:endParaRPr lang="en-UA" dirty="0">
              <a:solidFill>
                <a:srgbClr val="FFFFFF"/>
              </a:solidFill>
            </a:endParaRPr>
          </a:p>
        </p:txBody>
      </p:sp>
      <p:grpSp>
        <p:nvGrpSpPr>
          <p:cNvPr id="27" name="Graphic 78">
            <a:extLst>
              <a:ext uri="{FF2B5EF4-FFF2-40B4-BE49-F238E27FC236}">
                <a16:creationId xmlns:a16="http://schemas.microsoft.com/office/drawing/2014/main" id="{DBBA0A0D-8F6A-400A-9E49-8C008E2C7D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0225" y="3267662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19" name="Graphic 78">
              <a:extLst>
                <a:ext uri="{FF2B5EF4-FFF2-40B4-BE49-F238E27FC236}">
                  <a16:creationId xmlns:a16="http://schemas.microsoft.com/office/drawing/2014/main" id="{A5DD701E-4BC9-48E3-AF4F-013B52D63D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0" name="Graphic 78">
              <a:extLst>
                <a:ext uri="{FF2B5EF4-FFF2-40B4-BE49-F238E27FC236}">
                  <a16:creationId xmlns:a16="http://schemas.microsoft.com/office/drawing/2014/main" id="{FB658B62-664D-4B3B-BBDA-235666290B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21" name="Graphic 78">
                <a:extLst>
                  <a:ext uri="{FF2B5EF4-FFF2-40B4-BE49-F238E27FC236}">
                    <a16:creationId xmlns:a16="http://schemas.microsoft.com/office/drawing/2014/main" id="{B11F9D25-67B1-4BDB-A290-97B93A19DFA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2" name="Graphic 78">
                <a:extLst>
                  <a:ext uri="{FF2B5EF4-FFF2-40B4-BE49-F238E27FC236}">
                    <a16:creationId xmlns:a16="http://schemas.microsoft.com/office/drawing/2014/main" id="{B9D5C40A-1B1B-4C25-9707-E8F1CF6EEC9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" name="Graphic 78">
                <a:extLst>
                  <a:ext uri="{FF2B5EF4-FFF2-40B4-BE49-F238E27FC236}">
                    <a16:creationId xmlns:a16="http://schemas.microsoft.com/office/drawing/2014/main" id="{2DD0C1D6-FF64-45AB-8775-83AB3C470B8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4" name="Graphic 78">
                <a:extLst>
                  <a:ext uri="{FF2B5EF4-FFF2-40B4-BE49-F238E27FC236}">
                    <a16:creationId xmlns:a16="http://schemas.microsoft.com/office/drawing/2014/main" id="{15AFBB84-8485-4329-89FC-04663D985BA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3D505D40-32E9-4C48-81F8-AD80433BE6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53030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C507BF36-B92B-4CAC-BCA7-8364B51E1F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776050" y="5204025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2276237E-3A6D-452F-879C-FB8C77A18D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38BC9243-F4BF-48A7-89AE-DFA5B37DE6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5DE414EC-F3DF-412E-9B22-5328DAA99C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32" name="Graphic 12">
              <a:extLst>
                <a:ext uri="{FF2B5EF4-FFF2-40B4-BE49-F238E27FC236}">
                  <a16:creationId xmlns:a16="http://schemas.microsoft.com/office/drawing/2014/main" id="{039C06B1-FDEA-47B1-8222-7D622CD72F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Graphic 15">
              <a:extLst>
                <a:ext uri="{FF2B5EF4-FFF2-40B4-BE49-F238E27FC236}">
                  <a16:creationId xmlns:a16="http://schemas.microsoft.com/office/drawing/2014/main" id="{B834C8C1-9BD1-4635-8E5B-65815F9017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Graphic 15">
              <a:extLst>
                <a:ext uri="{FF2B5EF4-FFF2-40B4-BE49-F238E27FC236}">
                  <a16:creationId xmlns:a16="http://schemas.microsoft.com/office/drawing/2014/main" id="{2963D456-B3F4-4EDC-827E-645741F64D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73A58845-EFFB-4806-BC6D-47418C1555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2699977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F9C493A-9F03-49B4-B3FB-19CE5AC115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AA087B1-8AD3-ABAE-7EAE-E42658232E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17" y="787068"/>
            <a:ext cx="4950173" cy="1455091"/>
          </a:xfrm>
        </p:spPr>
        <p:txBody>
          <a:bodyPr>
            <a:normAutofit/>
          </a:bodyPr>
          <a:lstStyle/>
          <a:p>
            <a:r>
              <a:rPr lang="uk-UA" i="0" dirty="0"/>
              <a:t>          Мета   дисципліни</a:t>
            </a:r>
            <a:endParaRPr lang="en-UA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90A46C7D-C1BB-49B8-8D37-39742820E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15182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3">
              <a:lumMod val="40000"/>
              <a:lumOff val="6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14" name="Graphic 78">
            <a:extLst>
              <a:ext uri="{FF2B5EF4-FFF2-40B4-BE49-F238E27FC236}">
                <a16:creationId xmlns:a16="http://schemas.microsoft.com/office/drawing/2014/main" id="{61BBAB6F-65E6-4E2B-B363-6AB27C84E0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25717" y="2585111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15" name="Graphic 78">
              <a:extLst>
                <a:ext uri="{FF2B5EF4-FFF2-40B4-BE49-F238E27FC236}">
                  <a16:creationId xmlns:a16="http://schemas.microsoft.com/office/drawing/2014/main" id="{6DA3BBB2-E620-4C13-98C9-FE1EF7D2ED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6" name="Graphic 78">
              <a:extLst>
                <a:ext uri="{FF2B5EF4-FFF2-40B4-BE49-F238E27FC236}">
                  <a16:creationId xmlns:a16="http://schemas.microsoft.com/office/drawing/2014/main" id="{ADC9AB5D-88A1-4FA9-B467-E8EF8FFE5B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7" name="Graphic 78">
                <a:extLst>
                  <a:ext uri="{FF2B5EF4-FFF2-40B4-BE49-F238E27FC236}">
                    <a16:creationId xmlns:a16="http://schemas.microsoft.com/office/drawing/2014/main" id="{0867B8E5-4535-4743-8235-6612FEA410C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Graphic 78">
                <a:extLst>
                  <a:ext uri="{FF2B5EF4-FFF2-40B4-BE49-F238E27FC236}">
                    <a16:creationId xmlns:a16="http://schemas.microsoft.com/office/drawing/2014/main" id="{BE48FEA7-5915-4751-8090-63F3094324A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Graphic 78">
                <a:extLst>
                  <a:ext uri="{FF2B5EF4-FFF2-40B4-BE49-F238E27FC236}">
                    <a16:creationId xmlns:a16="http://schemas.microsoft.com/office/drawing/2014/main" id="{32B378CE-44FD-4120-B9ED-7828D4EE9AE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" name="Graphic 78">
                <a:extLst>
                  <a:ext uri="{FF2B5EF4-FFF2-40B4-BE49-F238E27FC236}">
                    <a16:creationId xmlns:a16="http://schemas.microsoft.com/office/drawing/2014/main" id="{40FA43D3-D34B-4BC7-80D0-F3E75A222AC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DF114B-135A-DFD5-958F-A8DFC256A2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717" y="2796427"/>
            <a:ext cx="4950173" cy="3274503"/>
          </a:xfrm>
        </p:spPr>
        <p:txBody>
          <a:bodyPr>
            <a:normAutofit/>
          </a:bodyPr>
          <a:lstStyle/>
          <a:p>
            <a:r>
              <a:rPr lang="uk-UA" dirty="0"/>
              <a:t>Надати студентам системні знання про принципи, методи та етапи психодіагностики в клінічному контексті.</a:t>
            </a:r>
          </a:p>
          <a:p>
            <a:r>
              <a:rPr lang="uk-UA" dirty="0"/>
              <a:t>Навчити проводити психологічне обстеження осіб з психічними порушеннями.</a:t>
            </a:r>
          </a:p>
          <a:p>
            <a:r>
              <a:rPr lang="uk-UA" dirty="0"/>
              <a:t>Розвивати практичні навички складання </a:t>
            </a:r>
            <a:r>
              <a:rPr lang="uk-UA"/>
              <a:t>психодіагностичного</a:t>
            </a:r>
            <a:r>
              <a:rPr lang="uk-UA" dirty="0"/>
              <a:t> висновку.</a:t>
            </a:r>
          </a:p>
          <a:p>
            <a:endParaRPr lang="en-UA" dirty="0"/>
          </a:p>
        </p:txBody>
      </p:sp>
      <p:pic>
        <p:nvPicPr>
          <p:cNvPr id="5" name="Picture 4" descr="Masseuse treating person's neck">
            <a:extLst>
              <a:ext uri="{FF2B5EF4-FFF2-40B4-BE49-F238E27FC236}">
                <a16:creationId xmlns:a16="http://schemas.microsoft.com/office/drawing/2014/main" id="{236ADEF9-2B0E-2ED3-3335-E64767C084B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8577" r="15869"/>
          <a:stretch>
            <a:fillRect/>
          </a:stretch>
        </p:blipFill>
        <p:spPr>
          <a:xfrm>
            <a:off x="6002404" y="564012"/>
            <a:ext cx="5606888" cy="5677185"/>
          </a:xfrm>
          <a:prstGeom prst="rect">
            <a:avLst/>
          </a:prstGeom>
        </p:spPr>
      </p:pic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D5B4F0F5-BE58-4EC0-B650-A71A07437C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53030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E700C1F5-B637-45FE-96CC-270D263A59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776050" y="5204025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83DA22C9-3830-4323-9087-6D7C1E6AA3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A5AC4DA9-FD16-4055-8D2D-95D615C03C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8BA7D58E-9AB5-4B54-A635-2E86BEC786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8" name="Graphic 12">
              <a:extLst>
                <a:ext uri="{FF2B5EF4-FFF2-40B4-BE49-F238E27FC236}">
                  <a16:creationId xmlns:a16="http://schemas.microsoft.com/office/drawing/2014/main" id="{B7D72779-BBD2-4D64-B6B1-E052E227EB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Graphic 15">
              <a:extLst>
                <a:ext uri="{FF2B5EF4-FFF2-40B4-BE49-F238E27FC236}">
                  <a16:creationId xmlns:a16="http://schemas.microsoft.com/office/drawing/2014/main" id="{569BD34C-BFEF-4FB1-A094-2D9E687CDF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Graphic 15">
              <a:extLst>
                <a:ext uri="{FF2B5EF4-FFF2-40B4-BE49-F238E27FC236}">
                  <a16:creationId xmlns:a16="http://schemas.microsoft.com/office/drawing/2014/main" id="{DC258A66-ED52-4FA3-96CE-7932E91F51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BEC6A48C-21EF-4485-9836-0445500033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087754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F9C493A-9F03-49B4-B3FB-19CE5AC115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5FCED15-9F86-BF2D-0CAB-7B5EEA8D21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17" y="787068"/>
            <a:ext cx="4950173" cy="1455091"/>
          </a:xfrm>
        </p:spPr>
        <p:txBody>
          <a:bodyPr>
            <a:normAutofit/>
          </a:bodyPr>
          <a:lstStyle/>
          <a:p>
            <a:r>
              <a:rPr lang="uk-UA" i="0" dirty="0"/>
              <a:t>Актуальність дисципліни</a:t>
            </a:r>
            <a:endParaRPr lang="en-UA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90A46C7D-C1BB-49B8-8D37-39742820E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15182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3">
              <a:lumMod val="40000"/>
              <a:lumOff val="6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14" name="Graphic 78">
            <a:extLst>
              <a:ext uri="{FF2B5EF4-FFF2-40B4-BE49-F238E27FC236}">
                <a16:creationId xmlns:a16="http://schemas.microsoft.com/office/drawing/2014/main" id="{61BBAB6F-65E6-4E2B-B363-6AB27C84E0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25717" y="2585111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15" name="Graphic 78">
              <a:extLst>
                <a:ext uri="{FF2B5EF4-FFF2-40B4-BE49-F238E27FC236}">
                  <a16:creationId xmlns:a16="http://schemas.microsoft.com/office/drawing/2014/main" id="{6DA3BBB2-E620-4C13-98C9-FE1EF7D2ED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6" name="Graphic 78">
              <a:extLst>
                <a:ext uri="{FF2B5EF4-FFF2-40B4-BE49-F238E27FC236}">
                  <a16:creationId xmlns:a16="http://schemas.microsoft.com/office/drawing/2014/main" id="{ADC9AB5D-88A1-4FA9-B467-E8EF8FFE5B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7" name="Graphic 78">
                <a:extLst>
                  <a:ext uri="{FF2B5EF4-FFF2-40B4-BE49-F238E27FC236}">
                    <a16:creationId xmlns:a16="http://schemas.microsoft.com/office/drawing/2014/main" id="{0867B8E5-4535-4743-8235-6612FEA410C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Graphic 78">
                <a:extLst>
                  <a:ext uri="{FF2B5EF4-FFF2-40B4-BE49-F238E27FC236}">
                    <a16:creationId xmlns:a16="http://schemas.microsoft.com/office/drawing/2014/main" id="{BE48FEA7-5915-4751-8090-63F3094324A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Graphic 78">
                <a:extLst>
                  <a:ext uri="{FF2B5EF4-FFF2-40B4-BE49-F238E27FC236}">
                    <a16:creationId xmlns:a16="http://schemas.microsoft.com/office/drawing/2014/main" id="{32B378CE-44FD-4120-B9ED-7828D4EE9AE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" name="Graphic 78">
                <a:extLst>
                  <a:ext uri="{FF2B5EF4-FFF2-40B4-BE49-F238E27FC236}">
                    <a16:creationId xmlns:a16="http://schemas.microsoft.com/office/drawing/2014/main" id="{40FA43D3-D34B-4BC7-80D0-F3E75A222AC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31CD18-3FA0-02D0-B4E2-0F7F45B433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717" y="2796427"/>
            <a:ext cx="4950173" cy="3274503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uk-UA" sz="1700" dirty="0"/>
              <a:t>Клінічна психодіагностика є </a:t>
            </a:r>
            <a:r>
              <a:rPr lang="uk-UA" sz="1700" b="1" dirty="0"/>
              <a:t>ключовим інструментом у роботі психолога в медичних, психіатричних, реабілітаційних установах</a:t>
            </a:r>
            <a:r>
              <a:rPr lang="uk-UA" sz="1700" dirty="0"/>
              <a:t>.</a:t>
            </a:r>
          </a:p>
          <a:p>
            <a:pPr>
              <a:lnSpc>
                <a:spcPct val="100000"/>
              </a:lnSpc>
            </a:pPr>
            <a:r>
              <a:rPr lang="uk-UA" sz="1700" dirty="0"/>
              <a:t>Вона дозволяє </a:t>
            </a:r>
            <a:r>
              <a:rPr lang="uk-UA" sz="1700" b="1" dirty="0"/>
              <a:t>виявити психологічні порушення, оцінити рівень дезадаптації, визначити потребу у психотерапії чи психіатричному втручанні</a:t>
            </a:r>
            <a:r>
              <a:rPr lang="uk-UA" sz="1700" dirty="0"/>
              <a:t>.</a:t>
            </a:r>
          </a:p>
          <a:p>
            <a:pPr>
              <a:lnSpc>
                <a:spcPct val="100000"/>
              </a:lnSpc>
            </a:pPr>
            <a:r>
              <a:rPr lang="uk-UA" sz="1700" dirty="0"/>
              <a:t>Без якісної психодіагностики — неможлива </a:t>
            </a:r>
            <a:r>
              <a:rPr lang="uk-UA" sz="1700" b="1" dirty="0"/>
              <a:t>обґрунтована допомога пацієнтам.</a:t>
            </a:r>
            <a:endParaRPr lang="uk-UA" sz="1700" dirty="0"/>
          </a:p>
          <a:p>
            <a:pPr>
              <a:lnSpc>
                <a:spcPct val="100000"/>
              </a:lnSpc>
            </a:pPr>
            <a:endParaRPr lang="en-UA" sz="1700" dirty="0"/>
          </a:p>
        </p:txBody>
      </p:sp>
      <p:pic>
        <p:nvPicPr>
          <p:cNvPr id="5" name="Picture 4" descr="Stethoscope with cable making heart monitor shape">
            <a:extLst>
              <a:ext uri="{FF2B5EF4-FFF2-40B4-BE49-F238E27FC236}">
                <a16:creationId xmlns:a16="http://schemas.microsoft.com/office/drawing/2014/main" id="{181BB754-80C2-3D97-DE36-82BF862040B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526" r="26019" b="-1"/>
          <a:stretch>
            <a:fillRect/>
          </a:stretch>
        </p:blipFill>
        <p:spPr>
          <a:xfrm>
            <a:off x="6002404" y="564012"/>
            <a:ext cx="5606888" cy="5677185"/>
          </a:xfrm>
          <a:prstGeom prst="rect">
            <a:avLst/>
          </a:prstGeom>
        </p:spPr>
      </p:pic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D5B4F0F5-BE58-4EC0-B650-A71A07437C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53030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E700C1F5-B637-45FE-96CC-270D263A59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776050" y="5204025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83DA22C9-3830-4323-9087-6D7C1E6AA3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A5AC4DA9-FD16-4055-8D2D-95D615C03C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8BA7D58E-9AB5-4B54-A635-2E86BEC786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8" name="Graphic 12">
              <a:extLst>
                <a:ext uri="{FF2B5EF4-FFF2-40B4-BE49-F238E27FC236}">
                  <a16:creationId xmlns:a16="http://schemas.microsoft.com/office/drawing/2014/main" id="{B7D72779-BBD2-4D64-B6B1-E052E227EB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Graphic 15">
              <a:extLst>
                <a:ext uri="{FF2B5EF4-FFF2-40B4-BE49-F238E27FC236}">
                  <a16:creationId xmlns:a16="http://schemas.microsoft.com/office/drawing/2014/main" id="{569BD34C-BFEF-4FB1-A094-2D9E687CDF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Graphic 15">
              <a:extLst>
                <a:ext uri="{FF2B5EF4-FFF2-40B4-BE49-F238E27FC236}">
                  <a16:creationId xmlns:a16="http://schemas.microsoft.com/office/drawing/2014/main" id="{DC258A66-ED52-4FA3-96CE-7932E91F51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BEC6A48C-21EF-4485-9836-0445500033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0130456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420BC5C-C418-4843-B04B-6918968D09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555DF4-92C3-6F06-74AB-7791A9112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871" y="976160"/>
            <a:ext cx="4767930" cy="1848734"/>
          </a:xfrm>
        </p:spPr>
        <p:txBody>
          <a:bodyPr>
            <a:normAutofit/>
          </a:bodyPr>
          <a:lstStyle/>
          <a:p>
            <a:r>
              <a:rPr lang="uk-UA" i="0" dirty="0"/>
              <a:t>Основні поняття дисципліни</a:t>
            </a:r>
            <a:endParaRPr lang="en-UA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3E5F285-BD95-4989-B20B-7789901594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2" y="0"/>
            <a:ext cx="1839951" cy="1423657"/>
          </a:xfrm>
          <a:custGeom>
            <a:avLst/>
            <a:gdLst>
              <a:gd name="connsiteX0" fmla="*/ 0 w 2331138"/>
              <a:gd name="connsiteY0" fmla="*/ 0 h 3352676"/>
              <a:gd name="connsiteX1" fmla="*/ 2331138 w 2331138"/>
              <a:gd name="connsiteY1" fmla="*/ 0 h 3352676"/>
              <a:gd name="connsiteX2" fmla="*/ 2331138 w 2331138"/>
              <a:gd name="connsiteY2" fmla="*/ 3352676 h 3352676"/>
              <a:gd name="connsiteX3" fmla="*/ 2097210 w 2331138"/>
              <a:gd name="connsiteY3" fmla="*/ 3226228 h 3352676"/>
              <a:gd name="connsiteX4" fmla="*/ 214881 w 2331138"/>
              <a:gd name="connsiteY4" fmla="*/ 1176738 h 3352676"/>
              <a:gd name="connsiteX5" fmla="*/ 1129 w 2331138"/>
              <a:gd name="connsiteY5" fmla="*/ 67475 h 33526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331138" h="3352676">
                <a:moveTo>
                  <a:pt x="0" y="0"/>
                </a:moveTo>
                <a:lnTo>
                  <a:pt x="2331138" y="0"/>
                </a:lnTo>
                <a:lnTo>
                  <a:pt x="2331138" y="3352676"/>
                </a:lnTo>
                <a:lnTo>
                  <a:pt x="2097210" y="3226228"/>
                </a:lnTo>
                <a:cubicBezTo>
                  <a:pt x="1273150" y="2744079"/>
                  <a:pt x="560886" y="2027200"/>
                  <a:pt x="214881" y="1176738"/>
                </a:cubicBezTo>
                <a:cubicBezTo>
                  <a:pt x="72781" y="827511"/>
                  <a:pt x="14297" y="430630"/>
                  <a:pt x="1129" y="67475"/>
                </a:cubicBezTo>
                <a:close/>
              </a:path>
            </a:pathLst>
          </a:custGeom>
          <a:solidFill>
            <a:schemeClr val="accent1">
              <a:lumMod val="40000"/>
              <a:lumOff val="6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14" name="Graphic 78">
            <a:extLst>
              <a:ext uri="{FF2B5EF4-FFF2-40B4-BE49-F238E27FC236}">
                <a16:creationId xmlns:a16="http://schemas.microsoft.com/office/drawing/2014/main" id="{6C02F4BE-6538-4CAD-B506-5FEB41D378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74415" y="3039261"/>
            <a:ext cx="1020166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15" name="Graphic 78">
              <a:extLst>
                <a:ext uri="{FF2B5EF4-FFF2-40B4-BE49-F238E27FC236}">
                  <a16:creationId xmlns:a16="http://schemas.microsoft.com/office/drawing/2014/main" id="{3937246C-D7B5-4CC9-B979-0999DFD5BF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6" name="Graphic 78">
              <a:extLst>
                <a:ext uri="{FF2B5EF4-FFF2-40B4-BE49-F238E27FC236}">
                  <a16:creationId xmlns:a16="http://schemas.microsoft.com/office/drawing/2014/main" id="{559392DF-C926-44F7-920D-C232D60C05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7" name="Graphic 78">
                <a:extLst>
                  <a:ext uri="{FF2B5EF4-FFF2-40B4-BE49-F238E27FC236}">
                    <a16:creationId xmlns:a16="http://schemas.microsoft.com/office/drawing/2014/main" id="{437FE2E3-579D-4AA7-8775-C78D1D5631D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Graphic 78">
                <a:extLst>
                  <a:ext uri="{FF2B5EF4-FFF2-40B4-BE49-F238E27FC236}">
                    <a16:creationId xmlns:a16="http://schemas.microsoft.com/office/drawing/2014/main" id="{A6A05323-CAFA-4D34-83D6-3B23B020853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Graphic 78">
                <a:extLst>
                  <a:ext uri="{FF2B5EF4-FFF2-40B4-BE49-F238E27FC236}">
                    <a16:creationId xmlns:a16="http://schemas.microsoft.com/office/drawing/2014/main" id="{D49C45E0-CA07-4FD4-9097-BF313F498AE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" name="Graphic 78">
                <a:extLst>
                  <a:ext uri="{FF2B5EF4-FFF2-40B4-BE49-F238E27FC236}">
                    <a16:creationId xmlns:a16="http://schemas.microsoft.com/office/drawing/2014/main" id="{1EC741B7-EEE8-43D3-9F8E-C2B4DD1965B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5BCD07-23F6-1A21-CBC4-20D7A7FDE4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7871" y="3299404"/>
            <a:ext cx="4767930" cy="274575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uk-UA" sz="1400"/>
              <a:t>Психічний статус</a:t>
            </a:r>
          </a:p>
          <a:p>
            <a:pPr>
              <a:lnSpc>
                <a:spcPct val="100000"/>
              </a:lnSpc>
            </a:pPr>
            <a:r>
              <a:rPr lang="uk-UA" sz="1400"/>
              <a:t>Норма та патологія</a:t>
            </a:r>
          </a:p>
          <a:p>
            <a:pPr>
              <a:lnSpc>
                <a:spcPct val="100000"/>
              </a:lnSpc>
            </a:pPr>
            <a:r>
              <a:rPr lang="uk-UA" sz="1400"/>
              <a:t>Психодіагностичне інтерв’ю</a:t>
            </a:r>
          </a:p>
          <a:p>
            <a:pPr>
              <a:lnSpc>
                <a:spcPct val="100000"/>
              </a:lnSpc>
            </a:pPr>
            <a:r>
              <a:rPr lang="uk-UA" sz="1400"/>
              <a:t>Клінічне мислення</a:t>
            </a:r>
          </a:p>
          <a:p>
            <a:pPr>
              <a:lnSpc>
                <a:spcPct val="100000"/>
              </a:lnSpc>
            </a:pPr>
            <a:r>
              <a:rPr lang="uk-UA" sz="1400"/>
              <a:t>Тестологія</a:t>
            </a:r>
          </a:p>
          <a:p>
            <a:pPr>
              <a:lnSpc>
                <a:spcPct val="100000"/>
              </a:lnSpc>
            </a:pPr>
            <a:r>
              <a:rPr lang="uk-UA" sz="1400"/>
              <a:t>Диференційна діагностика</a:t>
            </a:r>
          </a:p>
          <a:p>
            <a:pPr>
              <a:lnSpc>
                <a:spcPct val="100000"/>
              </a:lnSpc>
            </a:pPr>
            <a:r>
              <a:rPr lang="uk-UA" sz="1400"/>
              <a:t>Госпітальний синдром</a:t>
            </a:r>
          </a:p>
          <a:p>
            <a:pPr>
              <a:lnSpc>
                <a:spcPct val="100000"/>
              </a:lnSpc>
            </a:pPr>
            <a:r>
              <a:rPr lang="uk-UA" sz="1400"/>
              <a:t>Інтерпретація результатів</a:t>
            </a:r>
          </a:p>
          <a:p>
            <a:pPr>
              <a:lnSpc>
                <a:spcPct val="100000"/>
              </a:lnSpc>
            </a:pPr>
            <a:endParaRPr lang="en-UA" sz="1400"/>
          </a:p>
        </p:txBody>
      </p:sp>
      <p:pic>
        <p:nvPicPr>
          <p:cNvPr id="5" name="Picture 4" descr="Close-up of stethoscope in scrubs pocket">
            <a:extLst>
              <a:ext uri="{FF2B5EF4-FFF2-40B4-BE49-F238E27FC236}">
                <a16:creationId xmlns:a16="http://schemas.microsoft.com/office/drawing/2014/main" id="{8FC963C7-4AE6-F3DD-6BAC-0095C226593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3249" r="2" b="2"/>
          <a:stretch>
            <a:fillRect/>
          </a:stretch>
        </p:blipFill>
        <p:spPr>
          <a:xfrm>
            <a:off x="5980742" y="565167"/>
            <a:ext cx="5654663" cy="5654663"/>
          </a:xfrm>
          <a:prstGeom prst="rect">
            <a:avLst/>
          </a:prstGeom>
        </p:spPr>
      </p:pic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6B6061A8-D267-4967-AF47-C3CC451385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899042" y="4951350"/>
            <a:ext cx="4292956" cy="1927671"/>
          </a:xfrm>
          <a:custGeom>
            <a:avLst/>
            <a:gdLst>
              <a:gd name="connsiteX0" fmla="*/ 0 w 4238069"/>
              <a:gd name="connsiteY0" fmla="*/ 0 h 1903025"/>
              <a:gd name="connsiteX1" fmla="*/ 113310 w 4238069"/>
              <a:gd name="connsiteY1" fmla="*/ 8960 h 1903025"/>
              <a:gd name="connsiteX2" fmla="*/ 291503 w 4238069"/>
              <a:gd name="connsiteY2" fmla="*/ 37000 h 1903025"/>
              <a:gd name="connsiteX3" fmla="*/ 3082930 w 4238069"/>
              <a:gd name="connsiteY3" fmla="*/ 1104916 h 1903025"/>
              <a:gd name="connsiteX4" fmla="*/ 3881548 w 4238069"/>
              <a:gd name="connsiteY4" fmla="*/ 1668276 h 1903025"/>
              <a:gd name="connsiteX5" fmla="*/ 4238069 w 4238069"/>
              <a:gd name="connsiteY5" fmla="*/ 1903025 h 1903025"/>
              <a:gd name="connsiteX6" fmla="*/ 0 w 4238069"/>
              <a:gd name="connsiteY6" fmla="*/ 1903025 h 1903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38069" h="1903025">
                <a:moveTo>
                  <a:pt x="0" y="0"/>
                </a:moveTo>
                <a:lnTo>
                  <a:pt x="113310" y="8960"/>
                </a:lnTo>
                <a:cubicBezTo>
                  <a:pt x="173365" y="16155"/>
                  <a:pt x="232870" y="25632"/>
                  <a:pt x="291503" y="37000"/>
                </a:cubicBezTo>
                <a:cubicBezTo>
                  <a:pt x="1250780" y="222537"/>
                  <a:pt x="2264787" y="499636"/>
                  <a:pt x="3082930" y="1104916"/>
                </a:cubicBezTo>
                <a:cubicBezTo>
                  <a:pt x="3348371" y="1301283"/>
                  <a:pt x="3614239" y="1488349"/>
                  <a:pt x="3881548" y="1668276"/>
                </a:cubicBezTo>
                <a:lnTo>
                  <a:pt x="4238069" y="1903025"/>
                </a:lnTo>
                <a:lnTo>
                  <a:pt x="0" y="1903025"/>
                </a:ln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12DB770A-658D-4212-9BF2-236070D5D7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8447993" y="5742897"/>
            <a:ext cx="886141" cy="802496"/>
            <a:chOff x="10948005" y="3272152"/>
            <a:chExt cx="868640" cy="786648"/>
          </a:xfrm>
          <a:solidFill>
            <a:schemeClr val="accent3">
              <a:lumMod val="60000"/>
              <a:lumOff val="40000"/>
            </a:schemeClr>
          </a:solidFill>
        </p:grpSpPr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A9B99195-76A3-4B90-8F45-BAEF05699C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F1029419-581A-4B40-B3E3-BD5931F996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8F181C6-C3A7-463D-B837-E6FB1B0801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8" name="Graphic 12">
              <a:extLst>
                <a:ext uri="{FF2B5EF4-FFF2-40B4-BE49-F238E27FC236}">
                  <a16:creationId xmlns:a16="http://schemas.microsoft.com/office/drawing/2014/main" id="{FB6F6AFA-67F5-4D3A-839B-6B3980B6FC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Graphic 15">
              <a:extLst>
                <a:ext uri="{FF2B5EF4-FFF2-40B4-BE49-F238E27FC236}">
                  <a16:creationId xmlns:a16="http://schemas.microsoft.com/office/drawing/2014/main" id="{E9F49015-3756-46EC-AF1A-2F33219CB1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Graphic 15">
              <a:extLst>
                <a:ext uri="{FF2B5EF4-FFF2-40B4-BE49-F238E27FC236}">
                  <a16:creationId xmlns:a16="http://schemas.microsoft.com/office/drawing/2014/main" id="{44C1E606-364B-4793-83A8-61AC96EDBE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4D62BB33-881E-4E43-A746-75C1E7C322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6683678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F9C493A-9F03-49B4-B3FB-19CE5AC115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389C3ED-8DD5-CE56-D56D-B0D4E43A69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17" y="787068"/>
            <a:ext cx="5566263" cy="1455091"/>
          </a:xfrm>
        </p:spPr>
        <p:txBody>
          <a:bodyPr>
            <a:normAutofit/>
          </a:bodyPr>
          <a:lstStyle/>
          <a:p>
            <a:r>
              <a:rPr lang="uk-UA" i="0" dirty="0"/>
              <a:t>Результати навчання (студент буде вміти):</a:t>
            </a:r>
            <a:endParaRPr lang="en-UA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90A46C7D-C1BB-49B8-8D37-39742820E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15182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14" name="Graphic 78">
            <a:extLst>
              <a:ext uri="{FF2B5EF4-FFF2-40B4-BE49-F238E27FC236}">
                <a16:creationId xmlns:a16="http://schemas.microsoft.com/office/drawing/2014/main" id="{61BBAB6F-65E6-4E2B-B363-6AB27C84E0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25717" y="2585111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15" name="Graphic 78">
              <a:extLst>
                <a:ext uri="{FF2B5EF4-FFF2-40B4-BE49-F238E27FC236}">
                  <a16:creationId xmlns:a16="http://schemas.microsoft.com/office/drawing/2014/main" id="{6DA3BBB2-E620-4C13-98C9-FE1EF7D2ED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6" name="Graphic 78">
              <a:extLst>
                <a:ext uri="{FF2B5EF4-FFF2-40B4-BE49-F238E27FC236}">
                  <a16:creationId xmlns:a16="http://schemas.microsoft.com/office/drawing/2014/main" id="{ADC9AB5D-88A1-4FA9-B467-E8EF8FFE5B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7" name="Graphic 78">
                <a:extLst>
                  <a:ext uri="{FF2B5EF4-FFF2-40B4-BE49-F238E27FC236}">
                    <a16:creationId xmlns:a16="http://schemas.microsoft.com/office/drawing/2014/main" id="{0867B8E5-4535-4743-8235-6612FEA410C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Graphic 78">
                <a:extLst>
                  <a:ext uri="{FF2B5EF4-FFF2-40B4-BE49-F238E27FC236}">
                    <a16:creationId xmlns:a16="http://schemas.microsoft.com/office/drawing/2014/main" id="{BE48FEA7-5915-4751-8090-63F3094324A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Graphic 78">
                <a:extLst>
                  <a:ext uri="{FF2B5EF4-FFF2-40B4-BE49-F238E27FC236}">
                    <a16:creationId xmlns:a16="http://schemas.microsoft.com/office/drawing/2014/main" id="{32B378CE-44FD-4120-B9ED-7828D4EE9AE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" name="Graphic 78">
                <a:extLst>
                  <a:ext uri="{FF2B5EF4-FFF2-40B4-BE49-F238E27FC236}">
                    <a16:creationId xmlns:a16="http://schemas.microsoft.com/office/drawing/2014/main" id="{40FA43D3-D34B-4BC7-80D0-F3E75A222AC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32AA11-2F50-0154-206D-B9A67297E3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717" y="2796427"/>
            <a:ext cx="5566263" cy="3274503"/>
          </a:xfrm>
        </p:spPr>
        <p:txBody>
          <a:bodyPr>
            <a:normAutofit/>
          </a:bodyPr>
          <a:lstStyle/>
          <a:p>
            <a:r>
              <a:rPr lang="en-UA" sz="1900"/>
              <a:t>✅</a:t>
            </a:r>
            <a:r>
              <a:rPr lang="uk-UA" sz="1900"/>
              <a:t>  Розпізнавати симптоми порушень психіки через інтерв’ю та тести</a:t>
            </a:r>
            <a:br>
              <a:rPr lang="uk-UA" sz="1900"/>
            </a:br>
            <a:r>
              <a:rPr lang="en-UA" sz="1900"/>
              <a:t>✅ </a:t>
            </a:r>
            <a:r>
              <a:rPr lang="uk-UA" sz="1900"/>
              <a:t>Проводити етичну та валідну психодіагностику</a:t>
            </a:r>
            <a:br>
              <a:rPr lang="uk-UA" sz="1900"/>
            </a:br>
            <a:r>
              <a:rPr lang="en-UA" sz="1900"/>
              <a:t>✅ </a:t>
            </a:r>
            <a:r>
              <a:rPr lang="uk-UA" sz="1900"/>
              <a:t>Вибирати методики відповідно до клінічного запиту</a:t>
            </a:r>
            <a:br>
              <a:rPr lang="uk-UA" sz="1900"/>
            </a:br>
            <a:r>
              <a:rPr lang="en-UA" sz="1900"/>
              <a:t>✅ </a:t>
            </a:r>
            <a:r>
              <a:rPr lang="uk-UA" sz="1900"/>
              <a:t>Інтерпретувати результати діагностики</a:t>
            </a:r>
            <a:br>
              <a:rPr lang="uk-UA" sz="1900"/>
            </a:br>
            <a:r>
              <a:rPr lang="en-UA" sz="1900"/>
              <a:t>✅ </a:t>
            </a:r>
            <a:r>
              <a:rPr lang="uk-UA" sz="1900"/>
              <a:t>Формувати професійний психодіагностичний висновок</a:t>
            </a:r>
            <a:br>
              <a:rPr lang="uk-UA" sz="1900"/>
            </a:br>
            <a:r>
              <a:rPr lang="en-UA" sz="1900"/>
              <a:t>✅ </a:t>
            </a:r>
            <a:r>
              <a:rPr lang="uk-UA" sz="1900"/>
              <a:t>Дотримуватись етичних стандартів при роботі з вразливими групами</a:t>
            </a:r>
            <a:endParaRPr lang="en-UA" sz="1900"/>
          </a:p>
        </p:txBody>
      </p:sp>
      <p:pic>
        <p:nvPicPr>
          <p:cNvPr id="5" name="Picture 4" descr="Two people chatting">
            <a:extLst>
              <a:ext uri="{FF2B5EF4-FFF2-40B4-BE49-F238E27FC236}">
                <a16:creationId xmlns:a16="http://schemas.microsoft.com/office/drawing/2014/main" id="{037435BB-039A-81BE-7DEE-C8DEAD3CEC2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2201" r="32706" b="-1"/>
          <a:stretch>
            <a:fillRect/>
          </a:stretch>
        </p:blipFill>
        <p:spPr>
          <a:xfrm>
            <a:off x="6531789" y="10"/>
            <a:ext cx="5660211" cy="6857990"/>
          </a:xfrm>
          <a:prstGeom prst="rect">
            <a:avLst/>
          </a:prstGeom>
        </p:spPr>
      </p:pic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55820E42-2F9D-41EF-B67F-522A133B33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53030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13D9BC31-B57D-4933-AD83-94F462D4C2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776050" y="5204025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D84AFEA3-A055-41AE-96F3-34BA581424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9028771F-62FA-4349-B7A8-CE1682D2CE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19CDEE6-CB2F-49F0-B237-2A26A3D1DC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8" name="Graphic 12">
              <a:extLst>
                <a:ext uri="{FF2B5EF4-FFF2-40B4-BE49-F238E27FC236}">
                  <a16:creationId xmlns:a16="http://schemas.microsoft.com/office/drawing/2014/main" id="{3DD82286-02D2-4210-A797-5D502D44A3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Graphic 15">
              <a:extLst>
                <a:ext uri="{FF2B5EF4-FFF2-40B4-BE49-F238E27FC236}">
                  <a16:creationId xmlns:a16="http://schemas.microsoft.com/office/drawing/2014/main" id="{735449F4-80DA-4E06-B3B6-B9F519F4A6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Graphic 15">
              <a:extLst>
                <a:ext uri="{FF2B5EF4-FFF2-40B4-BE49-F238E27FC236}">
                  <a16:creationId xmlns:a16="http://schemas.microsoft.com/office/drawing/2014/main" id="{61FABA3B-05B6-433C-90F9-8D9691A840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E1FEBA45-D0A3-4091-9956-161EDA21A0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4157068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Freeform: Shape 104">
            <a:extLst>
              <a:ext uri="{FF2B5EF4-FFF2-40B4-BE49-F238E27FC236}">
                <a16:creationId xmlns:a16="http://schemas.microsoft.com/office/drawing/2014/main" id="{435959F4-53DA-47FF-BC24-1E5B75C698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53030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107" name="Group 106">
            <a:extLst>
              <a:ext uri="{FF2B5EF4-FFF2-40B4-BE49-F238E27FC236}">
                <a16:creationId xmlns:a16="http://schemas.microsoft.com/office/drawing/2014/main" id="{A7CF83E8-F6F0-41E3-B580-7412A04DDF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776050" y="5204025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108" name="Freeform: Shape 107">
              <a:extLst>
                <a:ext uri="{FF2B5EF4-FFF2-40B4-BE49-F238E27FC236}">
                  <a16:creationId xmlns:a16="http://schemas.microsoft.com/office/drawing/2014/main" id="{1A0B6DBB-705D-48D0-842C-F9DFA7684D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109" name="Freeform: Shape 108">
              <a:extLst>
                <a:ext uri="{FF2B5EF4-FFF2-40B4-BE49-F238E27FC236}">
                  <a16:creationId xmlns:a16="http://schemas.microsoft.com/office/drawing/2014/main" id="{C194A764-16E1-4D0D-9357-76F80E6086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110" name="Freeform: Shape 109">
              <a:extLst>
                <a:ext uri="{FF2B5EF4-FFF2-40B4-BE49-F238E27FC236}">
                  <a16:creationId xmlns:a16="http://schemas.microsoft.com/office/drawing/2014/main" id="{115B7F3F-A40D-4F24-8536-E2420B4332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111" name="Graphic 12">
              <a:extLst>
                <a:ext uri="{FF2B5EF4-FFF2-40B4-BE49-F238E27FC236}">
                  <a16:creationId xmlns:a16="http://schemas.microsoft.com/office/drawing/2014/main" id="{CEF42844-A829-4ED2-A360-63BB2A7C45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" name="Graphic 15">
              <a:extLst>
                <a:ext uri="{FF2B5EF4-FFF2-40B4-BE49-F238E27FC236}">
                  <a16:creationId xmlns:a16="http://schemas.microsoft.com/office/drawing/2014/main" id="{57B23B52-A1C3-44EF-BC11-9094A0DA11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" name="Graphic 15">
              <a:extLst>
                <a:ext uri="{FF2B5EF4-FFF2-40B4-BE49-F238E27FC236}">
                  <a16:creationId xmlns:a16="http://schemas.microsoft.com/office/drawing/2014/main" id="{064E08E5-DA92-4CF2-A0BF-E341800227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" name="Freeform: Shape 113">
              <a:extLst>
                <a:ext uri="{FF2B5EF4-FFF2-40B4-BE49-F238E27FC236}">
                  <a16:creationId xmlns:a16="http://schemas.microsoft.com/office/drawing/2014/main" id="{7A222560-E657-4CAE-B667-7BE9E224B2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16" name="Freeform: Shape 115">
            <a:extLst>
              <a:ext uri="{FF2B5EF4-FFF2-40B4-BE49-F238E27FC236}">
                <a16:creationId xmlns:a16="http://schemas.microsoft.com/office/drawing/2014/main" id="{59226104-0061-4319-8237-9C001BF85D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15181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118" name="Graphic 78">
            <a:extLst>
              <a:ext uri="{FF2B5EF4-FFF2-40B4-BE49-F238E27FC236}">
                <a16:creationId xmlns:a16="http://schemas.microsoft.com/office/drawing/2014/main" id="{51B01909-73B8-4486-A749-C643B1D7E3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0225" y="3267662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119" name="Graphic 78">
              <a:extLst>
                <a:ext uri="{FF2B5EF4-FFF2-40B4-BE49-F238E27FC236}">
                  <a16:creationId xmlns:a16="http://schemas.microsoft.com/office/drawing/2014/main" id="{5E279D86-4533-45F1-B0AA-D237399A5E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20" name="Graphic 78">
              <a:extLst>
                <a:ext uri="{FF2B5EF4-FFF2-40B4-BE49-F238E27FC236}">
                  <a16:creationId xmlns:a16="http://schemas.microsoft.com/office/drawing/2014/main" id="{764FD722-CB31-4326-ADD8-CBA52FD1FF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21" name="Graphic 78">
                <a:extLst>
                  <a:ext uri="{FF2B5EF4-FFF2-40B4-BE49-F238E27FC236}">
                    <a16:creationId xmlns:a16="http://schemas.microsoft.com/office/drawing/2014/main" id="{24E4BCEC-8B0A-444E-8509-1B3BB0449E5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2" name="Graphic 78">
                <a:extLst>
                  <a:ext uri="{FF2B5EF4-FFF2-40B4-BE49-F238E27FC236}">
                    <a16:creationId xmlns:a16="http://schemas.microsoft.com/office/drawing/2014/main" id="{9DB36622-1DC7-4B17-8984-588BA8999FF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3" name="Graphic 78">
                <a:extLst>
                  <a:ext uri="{FF2B5EF4-FFF2-40B4-BE49-F238E27FC236}">
                    <a16:creationId xmlns:a16="http://schemas.microsoft.com/office/drawing/2014/main" id="{51B97AF0-1974-42B9-B5FC-A332C52E827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4" name="Graphic 78">
                <a:extLst>
                  <a:ext uri="{FF2B5EF4-FFF2-40B4-BE49-F238E27FC236}">
                    <a16:creationId xmlns:a16="http://schemas.microsoft.com/office/drawing/2014/main" id="{95A298AD-BE5D-4BE1-8CDF-DBFB42D63FE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 useBgFill="1">
        <p:nvSpPr>
          <p:cNvPr id="126" name="Rectangle 125">
            <a:extLst>
              <a:ext uri="{FF2B5EF4-FFF2-40B4-BE49-F238E27FC236}">
                <a16:creationId xmlns:a16="http://schemas.microsoft.com/office/drawing/2014/main" id="{E20BB609-EF92-42DB-836C-0699A590B5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2A434BF-7A43-7300-5B10-C141D6BB45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453" y="971398"/>
            <a:ext cx="5383698" cy="1584378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400"/>
              <a:t>«Без психодіагностики психотерапія — це навмання»</a:t>
            </a:r>
          </a:p>
        </p:txBody>
      </p:sp>
      <p:grpSp>
        <p:nvGrpSpPr>
          <p:cNvPr id="128" name="Graphic 78">
            <a:extLst>
              <a:ext uri="{FF2B5EF4-FFF2-40B4-BE49-F238E27FC236}">
                <a16:creationId xmlns:a16="http://schemas.microsoft.com/office/drawing/2014/main" id="{674FBD09-398F-4886-8D52-3CCAB16ED1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244591" y="971370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129" name="Graphic 78">
              <a:extLst>
                <a:ext uri="{FF2B5EF4-FFF2-40B4-BE49-F238E27FC236}">
                  <a16:creationId xmlns:a16="http://schemas.microsoft.com/office/drawing/2014/main" id="{794E9BAB-B9ED-4E72-B558-1E4B87537E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30" name="Graphic 78">
              <a:extLst>
                <a:ext uri="{FF2B5EF4-FFF2-40B4-BE49-F238E27FC236}">
                  <a16:creationId xmlns:a16="http://schemas.microsoft.com/office/drawing/2014/main" id="{809A1029-A1BA-4EF8-959B-2AF852A34D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31" name="Graphic 78">
                <a:extLst>
                  <a:ext uri="{FF2B5EF4-FFF2-40B4-BE49-F238E27FC236}">
                    <a16:creationId xmlns:a16="http://schemas.microsoft.com/office/drawing/2014/main" id="{1618CAAA-B087-4302-8144-EFDD1D9FDB5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2" name="Graphic 78">
                <a:extLst>
                  <a:ext uri="{FF2B5EF4-FFF2-40B4-BE49-F238E27FC236}">
                    <a16:creationId xmlns:a16="http://schemas.microsoft.com/office/drawing/2014/main" id="{D71D93E1-AEA4-4F92-BA99-24786C8A11B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3" name="Graphic 78">
                <a:extLst>
                  <a:ext uri="{FF2B5EF4-FFF2-40B4-BE49-F238E27FC236}">
                    <a16:creationId xmlns:a16="http://schemas.microsoft.com/office/drawing/2014/main" id="{CE7112A6-6EAE-4620-B089-30D687AA0AF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4" name="Graphic 78">
                <a:extLst>
                  <a:ext uri="{FF2B5EF4-FFF2-40B4-BE49-F238E27FC236}">
                    <a16:creationId xmlns:a16="http://schemas.microsoft.com/office/drawing/2014/main" id="{6F45DEA9-D350-4D7C-B408-D0250EE30CB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55" name="Content Placeholder 54" descr="Silhouette of people sitting at a table&#10;&#10;AI-generated content may be incorrect.">
            <a:extLst>
              <a:ext uri="{FF2B5EF4-FFF2-40B4-BE49-F238E27FC236}">
                <a16:creationId xmlns:a16="http://schemas.microsoft.com/office/drawing/2014/main" id="{D4BB9DED-61D8-0F98-9047-588560CA8F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29754" y="2851111"/>
            <a:ext cx="4579983" cy="3400637"/>
          </a:xfrm>
          <a:prstGeom prst="rect">
            <a:avLst/>
          </a:prstGeom>
        </p:spPr>
      </p:pic>
      <p:pic>
        <p:nvPicPr>
          <p:cNvPr id="53" name="Content Placeholder 52" descr="Two people at work">
            <a:extLst>
              <a:ext uri="{FF2B5EF4-FFF2-40B4-BE49-F238E27FC236}">
                <a16:creationId xmlns:a16="http://schemas.microsoft.com/office/drawing/2014/main" id="{720865AE-91E6-7D50-39E2-094955C741F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3027" r="31881" b="-1"/>
          <a:stretch>
            <a:fillRect/>
          </a:stretch>
        </p:blipFill>
        <p:spPr>
          <a:xfrm>
            <a:off x="7549841" y="2851111"/>
            <a:ext cx="2806683" cy="3400637"/>
          </a:xfrm>
          <a:prstGeom prst="rect">
            <a:avLst/>
          </a:prstGeom>
        </p:spPr>
      </p:pic>
      <p:sp>
        <p:nvSpPr>
          <p:cNvPr id="136" name="Freeform: Shape 135">
            <a:extLst>
              <a:ext uri="{FF2B5EF4-FFF2-40B4-BE49-F238E27FC236}">
                <a16:creationId xmlns:a16="http://schemas.microsoft.com/office/drawing/2014/main" id="{11E84B46-9597-410B-A51F-E2E0F2FAFB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66006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138" name="Group 137">
            <a:extLst>
              <a:ext uri="{FF2B5EF4-FFF2-40B4-BE49-F238E27FC236}">
                <a16:creationId xmlns:a16="http://schemas.microsoft.com/office/drawing/2014/main" id="{3D4FD378-E29E-4996-A8B0-11E2368A6E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V="1">
            <a:off x="10732601" y="5351135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139" name="Freeform: Shape 138">
              <a:extLst>
                <a:ext uri="{FF2B5EF4-FFF2-40B4-BE49-F238E27FC236}">
                  <a16:creationId xmlns:a16="http://schemas.microsoft.com/office/drawing/2014/main" id="{7BA59DF4-225D-4521-9655-5F0DF52E48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140" name="Freeform: Shape 139">
              <a:extLst>
                <a:ext uri="{FF2B5EF4-FFF2-40B4-BE49-F238E27FC236}">
                  <a16:creationId xmlns:a16="http://schemas.microsoft.com/office/drawing/2014/main" id="{C5295146-5EA5-417D-AAEE-F59000BC67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141" name="Freeform: Shape 140">
              <a:extLst>
                <a:ext uri="{FF2B5EF4-FFF2-40B4-BE49-F238E27FC236}">
                  <a16:creationId xmlns:a16="http://schemas.microsoft.com/office/drawing/2014/main" id="{3768FE2E-63BB-4E2F-8744-A188E6C611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142" name="Graphic 12">
              <a:extLst>
                <a:ext uri="{FF2B5EF4-FFF2-40B4-BE49-F238E27FC236}">
                  <a16:creationId xmlns:a16="http://schemas.microsoft.com/office/drawing/2014/main" id="{4641D6CE-B3E9-440C-BAAE-6F6968AAAD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3" name="Graphic 15">
              <a:extLst>
                <a:ext uri="{FF2B5EF4-FFF2-40B4-BE49-F238E27FC236}">
                  <a16:creationId xmlns:a16="http://schemas.microsoft.com/office/drawing/2014/main" id="{8D02F1DC-8FDC-4424-8750-42EE6CB9FB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4" name="Graphic 15">
              <a:extLst>
                <a:ext uri="{FF2B5EF4-FFF2-40B4-BE49-F238E27FC236}">
                  <a16:creationId xmlns:a16="http://schemas.microsoft.com/office/drawing/2014/main" id="{2BB6A551-D864-43F8-B270-809C68AE31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5" name="Freeform: Shape 144">
              <a:extLst>
                <a:ext uri="{FF2B5EF4-FFF2-40B4-BE49-F238E27FC236}">
                  <a16:creationId xmlns:a16="http://schemas.microsoft.com/office/drawing/2014/main" id="{B57277C8-A482-4AA3-AFA6-7F211CE35C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578430814"/>
      </p:ext>
    </p:extLst>
  </p:cSld>
  <p:clrMapOvr>
    <a:masterClrMapping/>
  </p:clrMapOvr>
</p:sld>
</file>

<file path=ppt/theme/theme1.xml><?xml version="1.0" encoding="utf-8"?>
<a:theme xmlns:a="http://schemas.openxmlformats.org/drawingml/2006/main" name="RocaVTI">
  <a:themeElements>
    <a:clrScheme name="Custom 101">
      <a:dk1>
        <a:sysClr val="windowText" lastClr="000000"/>
      </a:dk1>
      <a:lt1>
        <a:sysClr val="window" lastClr="FFFFFF"/>
      </a:lt1>
      <a:dk2>
        <a:srgbClr val="463443"/>
      </a:dk2>
      <a:lt2>
        <a:srgbClr val="F3F0E9"/>
      </a:lt2>
      <a:accent1>
        <a:srgbClr val="D45E5E"/>
      </a:accent1>
      <a:accent2>
        <a:srgbClr val="D49D8C"/>
      </a:accent2>
      <a:accent3>
        <a:srgbClr val="BF873A"/>
      </a:accent3>
      <a:accent4>
        <a:srgbClr val="C05050"/>
      </a:accent4>
      <a:accent5>
        <a:srgbClr val="A89F68"/>
      </a:accent5>
      <a:accent6>
        <a:srgbClr val="8F6B8A"/>
      </a:accent6>
      <a:hlink>
        <a:srgbClr val="D75681"/>
      </a:hlink>
      <a:folHlink>
        <a:srgbClr val="6C9D92"/>
      </a:folHlink>
    </a:clrScheme>
    <a:fontScheme name="Custom 36">
      <a:majorFont>
        <a:latin typeface="Georgia Pro Semibold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ocaVTI" id="{D79FE1D1-0489-4A69-8531-D0B8CDC31CBE}" vid="{CEBA7FE6-C04B-474E-964F-B022887AD13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165</Words>
  <Application>Microsoft Macintosh PowerPoint</Application>
  <PresentationFormat>Widescreen</PresentationFormat>
  <Paragraphs>21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Avenir Next LT Pro</vt:lpstr>
      <vt:lpstr>Avenir Next LT Pro Light</vt:lpstr>
      <vt:lpstr>Georgia Pro Semibold</vt:lpstr>
      <vt:lpstr>RocaVTI</vt:lpstr>
      <vt:lpstr>Вибіркова дисципліна  «КЛІНІЧНА ПСИХОДІАГНОСТИКА»</vt:lpstr>
      <vt:lpstr>          Мета   дисципліни</vt:lpstr>
      <vt:lpstr>Актуальність дисципліни</vt:lpstr>
      <vt:lpstr>Основні поняття дисципліни</vt:lpstr>
      <vt:lpstr>Результати навчання (студент буде вміти):</vt:lpstr>
      <vt:lpstr>«Без психодіагностики психотерапія — це навмання»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vikasheremeta26@gmail.com</dc:creator>
  <cp:lastModifiedBy>vikasheremeta26@gmail.com</cp:lastModifiedBy>
  <cp:revision>3</cp:revision>
  <dcterms:created xsi:type="dcterms:W3CDTF">2025-09-02T18:53:12Z</dcterms:created>
  <dcterms:modified xsi:type="dcterms:W3CDTF">2025-09-02T19:07:27Z</dcterms:modified>
</cp:coreProperties>
</file>