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F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8" d="100"/>
          <a:sy n="48" d="100"/>
        </p:scale>
        <p:origin x="42" y="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B1A1E6-2029-4415-8FF0-560B685E5919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6B833-3878-42E9-B797-038C572C28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105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6B833-3878-42E9-B797-038C572C28D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060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24"/>
          <a:stretch/>
        </p:blipFill>
        <p:spPr>
          <a:xfrm>
            <a:off x="0" y="893"/>
            <a:ext cx="16256000" cy="914310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rcRect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2"/>
          <a:srcRect b="2941"/>
          <a:stretch/>
        </p:blipFill>
        <p:spPr>
          <a:xfrm>
            <a:off x="0" y="38100"/>
            <a:ext cx="16256000" cy="91059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3"/>
            <a:ext cx="16256000" cy="9142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342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</Words>
  <Application>Microsoft Office PowerPoint</Application>
  <PresentationFormat>Произвольный</PresentationFormat>
  <Paragraphs>1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11</cp:revision>
  <dcterms:created xsi:type="dcterms:W3CDTF">2006-08-16T00:00:00Z</dcterms:created>
  <dcterms:modified xsi:type="dcterms:W3CDTF">2026-06-29T23:13:33Z</dcterms:modified>
</cp:coreProperties>
</file>