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39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A35D396-E63E-7942-B0C0-5666F4E3A47C}" type="datetimeFigureOut">
              <a:rPr lang="uk-UA" smtClean="0"/>
              <a:pPr/>
              <a:t>24.05.2022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0A33981-E495-9B4F-9774-3563DDCE165D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ідзаголовок 2">
            <a:extLst>
              <a:ext uri="{FF2B5EF4-FFF2-40B4-BE49-F238E27FC236}">
                <a16:creationId xmlns="" xmlns:a16="http://schemas.microsoft.com/office/drawing/2014/main" id="{BE019175-5C3B-E24C-B401-5A46CBCE9F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19400" y="3352800"/>
            <a:ext cx="8229600" cy="838200"/>
          </a:xfrm>
        </p:spPr>
        <p:txBody>
          <a:bodyPr>
            <a:noAutofit/>
          </a:bodyPr>
          <a:lstStyle/>
          <a:p>
            <a:r>
              <a:rPr lang="uk-UA" sz="1800" dirty="0"/>
              <a:t>Кафедра ортопедичної </a:t>
            </a:r>
            <a:r>
              <a:rPr lang="uk-UA" sz="1800" dirty="0" smtClean="0"/>
              <a:t>стоматології</a:t>
            </a:r>
            <a:endParaRPr lang="uk-UA" sz="1800" dirty="0"/>
          </a:p>
          <a:p>
            <a:r>
              <a:rPr lang="uk-UA" sz="1800" dirty="0"/>
              <a:t>Вибіркова дисципліна для підготовки здобувачів освіти </a:t>
            </a:r>
            <a:r>
              <a:rPr lang="uk-UA" sz="1800" dirty="0" smtClean="0"/>
              <a:t>5 </a:t>
            </a:r>
            <a:r>
              <a:rPr lang="uk-UA" sz="1800" dirty="0"/>
              <a:t>курсу </a:t>
            </a:r>
            <a:r>
              <a:rPr lang="uk-UA" sz="1800" dirty="0" smtClean="0"/>
              <a:t>спеціальності </a:t>
            </a:r>
            <a:r>
              <a:rPr lang="uk-UA" sz="1800" dirty="0"/>
              <a:t>221 «Стоматологія»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1A16AF6-3140-D74B-8799-D9C1B70D39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11049000" cy="959849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Цифрові </a:t>
            </a:r>
            <a:r>
              <a:rPr lang="uk-UA" dirty="0"/>
              <a:t>технології протезування </a:t>
            </a:r>
          </a:p>
        </p:txBody>
      </p:sp>
    </p:spTree>
    <p:extLst>
      <p:ext uri="{BB962C8B-B14F-4D97-AF65-F5344CB8AC3E}">
        <p14:creationId xmlns:p14="http://schemas.microsoft.com/office/powerpoint/2010/main" xmlns="" val="129782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5325883-5C9E-E943-9D5F-539D45C0D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4800"/>
            <a:ext cx="10312401" cy="1066800"/>
          </a:xfrm>
        </p:spPr>
        <p:txBody>
          <a:bodyPr/>
          <a:lstStyle/>
          <a:p>
            <a:r>
              <a:rPr lang="uk-UA" dirty="0"/>
              <a:t>Від </a:t>
            </a:r>
            <a:r>
              <a:rPr lang="uk-UA" dirty="0" smtClean="0"/>
              <a:t>діагностики</a:t>
            </a:r>
            <a:r>
              <a:rPr lang="en-US" dirty="0" smtClean="0"/>
              <a:t> </a:t>
            </a:r>
            <a:r>
              <a:rPr lang="uk-UA" dirty="0" smtClean="0"/>
              <a:t>до виготовлення </a:t>
            </a:r>
            <a:endParaRPr lang="uk-UA" dirty="0"/>
          </a:p>
        </p:txBody>
      </p:sp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7751861B-A926-834B-9196-1D0A9BDBA452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09800" y="1828800"/>
            <a:ext cx="7543800" cy="4572000"/>
          </a:xfrm>
        </p:spPr>
      </p:pic>
    </p:spTree>
    <p:extLst>
      <p:ext uri="{BB962C8B-B14F-4D97-AF65-F5344CB8AC3E}">
        <p14:creationId xmlns:p14="http://schemas.microsoft.com/office/powerpoint/2010/main" xmlns="" val="301571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3751E93-E484-7341-B0B1-A133DAE63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533400"/>
            <a:ext cx="7772400" cy="1454769"/>
          </a:xfrm>
        </p:spPr>
        <p:txBody>
          <a:bodyPr/>
          <a:lstStyle/>
          <a:p>
            <a:r>
              <a:rPr lang="uk-UA" dirty="0"/>
              <a:t>Технологія  сканування 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F14962FA-3D9F-464E-AAFD-4618A864733C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14800" y="1828800"/>
            <a:ext cx="2971800" cy="4953000"/>
          </a:xfrm>
        </p:spPr>
      </p:pic>
    </p:spTree>
    <p:extLst>
      <p:ext uri="{BB962C8B-B14F-4D97-AF65-F5344CB8AC3E}">
        <p14:creationId xmlns:p14="http://schemas.microsoft.com/office/powerpoint/2010/main" xmlns="" val="200295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D17B968-A3D0-B644-A6F3-4045913C0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457200"/>
            <a:ext cx="8991600" cy="914400"/>
          </a:xfrm>
        </p:spPr>
        <p:txBody>
          <a:bodyPr/>
          <a:lstStyle/>
          <a:p>
            <a:r>
              <a:rPr lang="uk-UA" dirty="0"/>
              <a:t>Комп'ютерне моделювання 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8E396147-F770-054E-A7D1-DA812B097204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5000" y="1600200"/>
            <a:ext cx="8610600" cy="5105400"/>
          </a:xfrm>
        </p:spPr>
      </p:pic>
    </p:spTree>
    <p:extLst>
      <p:ext uri="{BB962C8B-B14F-4D97-AF65-F5344CB8AC3E}">
        <p14:creationId xmlns:p14="http://schemas.microsoft.com/office/powerpoint/2010/main" xmlns="" val="55687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D98BFDA-23AF-5A4F-B0BE-6A950F0B6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9600"/>
            <a:ext cx="4678680" cy="914400"/>
          </a:xfrm>
        </p:spPr>
        <p:txBody>
          <a:bodyPr/>
          <a:lstStyle/>
          <a:p>
            <a:r>
              <a:rPr lang="uk-UA" dirty="0"/>
              <a:t>Виготовлення 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B33F4EED-11C1-BB43-AB39-DAE24C294FDE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5000" y="1828800"/>
            <a:ext cx="8001000" cy="4876800"/>
          </a:xfrm>
        </p:spPr>
      </p:pic>
    </p:spTree>
    <p:extLst>
      <p:ext uri="{BB962C8B-B14F-4D97-AF65-F5344CB8AC3E}">
        <p14:creationId xmlns:p14="http://schemas.microsoft.com/office/powerpoint/2010/main" xmlns="" val="359648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CB1DCD3-FF10-BD4E-B90C-DC97238FD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62000"/>
            <a:ext cx="5059680" cy="914400"/>
          </a:xfrm>
        </p:spPr>
        <p:txBody>
          <a:bodyPr/>
          <a:lstStyle/>
          <a:p>
            <a:r>
              <a:rPr lang="uk-UA" dirty="0"/>
              <a:t>Шліфування 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166E2A0E-3043-7D45-B05F-B4815A80AC9E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0" y="1905000"/>
            <a:ext cx="6705600" cy="4876800"/>
          </a:xfrm>
        </p:spPr>
      </p:pic>
    </p:spTree>
    <p:extLst>
      <p:ext uri="{BB962C8B-B14F-4D97-AF65-F5344CB8AC3E}">
        <p14:creationId xmlns:p14="http://schemas.microsoft.com/office/powerpoint/2010/main" xmlns="" val="358429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924C0C8-1CC0-3748-B601-66BFCD978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819400"/>
            <a:ext cx="3459480" cy="914400"/>
          </a:xfrm>
        </p:spPr>
        <p:txBody>
          <a:bodyPr/>
          <a:lstStyle/>
          <a:p>
            <a:r>
              <a:rPr lang="uk-UA" dirty="0"/>
              <a:t>3Д друк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D679A618-13C1-E745-8C1C-027ADE267803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00" y="1371600"/>
            <a:ext cx="3810000" cy="5105400"/>
          </a:xfrm>
        </p:spPr>
      </p:pic>
    </p:spTree>
    <p:extLst>
      <p:ext uri="{BB962C8B-B14F-4D97-AF65-F5344CB8AC3E}">
        <p14:creationId xmlns:p14="http://schemas.microsoft.com/office/powerpoint/2010/main" xmlns="" val="3860308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</TotalTime>
  <Words>31</Words>
  <Application>Microsoft Office PowerPoint</Application>
  <PresentationFormat>Произвольный</PresentationFormat>
  <Paragraphs>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Цифрові технології протезування </vt:lpstr>
      <vt:lpstr>Від діагностики до виготовлення </vt:lpstr>
      <vt:lpstr>Технологія  сканування </vt:lpstr>
      <vt:lpstr>Комп'ютерне моделювання </vt:lpstr>
      <vt:lpstr>Виготовлення </vt:lpstr>
      <vt:lpstr>Шліфування </vt:lpstr>
      <vt:lpstr>3Д друк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Сучасні технології </dc:title>
  <dc:creator>vsevolod1976@gmail.com</dc:creator>
  <cp:lastModifiedBy>user</cp:lastModifiedBy>
  <cp:revision>8</cp:revision>
  <dcterms:created xsi:type="dcterms:W3CDTF">2020-12-17T13:04:11Z</dcterms:created>
  <dcterms:modified xsi:type="dcterms:W3CDTF">2022-05-24T19:37:01Z</dcterms:modified>
</cp:coreProperties>
</file>