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4" r:id="rId9"/>
    <p:sldId id="262" r:id="rId10"/>
    <p:sldId id="267" r:id="rId11"/>
    <p:sldId id="268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 vd" userId="4cd59b2374e003c3" providerId="LiveId" clId="{328C2442-8FBA-4A0A-ACE2-95735CF8CD47}"/>
    <pc:docChg chg="undo custSel addSld delSld modSld sldOrd">
      <pc:chgData name="vlad vd" userId="4cd59b2374e003c3" providerId="LiveId" clId="{328C2442-8FBA-4A0A-ACE2-95735CF8CD47}" dt="2024-11-16T07:18:29.349" v="499" actId="1076"/>
      <pc:docMkLst>
        <pc:docMk/>
      </pc:docMkLst>
      <pc:sldChg chg="addSp delSp modSp new mod">
        <pc:chgData name="vlad vd" userId="4cd59b2374e003c3" providerId="LiveId" clId="{328C2442-8FBA-4A0A-ACE2-95735CF8CD47}" dt="2024-11-16T06:26:01.559" v="150" actId="1076"/>
        <pc:sldMkLst>
          <pc:docMk/>
          <pc:sldMk cId="54209058" sldId="256"/>
        </pc:sldMkLst>
        <pc:spChg chg="del">
          <ac:chgData name="vlad vd" userId="4cd59b2374e003c3" providerId="LiveId" clId="{328C2442-8FBA-4A0A-ACE2-95735CF8CD47}" dt="2024-11-16T06:18:19.592" v="2" actId="21"/>
          <ac:spMkLst>
            <pc:docMk/>
            <pc:sldMk cId="54209058" sldId="256"/>
            <ac:spMk id="2" creationId="{63AFD82F-C589-63B8-FD92-B10453421D4A}"/>
          </ac:spMkLst>
        </pc:spChg>
        <pc:spChg chg="add mod">
          <ac:chgData name="vlad vd" userId="4cd59b2374e003c3" providerId="LiveId" clId="{328C2442-8FBA-4A0A-ACE2-95735CF8CD47}" dt="2024-11-16T06:26:01.559" v="150" actId="1076"/>
          <ac:spMkLst>
            <pc:docMk/>
            <pc:sldMk cId="54209058" sldId="256"/>
            <ac:spMk id="7" creationId="{A1E8E195-A705-1E1B-562A-F9E63E792523}"/>
          </ac:spMkLst>
        </pc:spChg>
        <pc:picChg chg="add del mod">
          <ac:chgData name="vlad vd" userId="4cd59b2374e003c3" providerId="LiveId" clId="{328C2442-8FBA-4A0A-ACE2-95735CF8CD47}" dt="2024-11-16T06:18:49.055" v="7" actId="21"/>
          <ac:picMkLst>
            <pc:docMk/>
            <pc:sldMk cId="54209058" sldId="256"/>
            <ac:picMk id="3" creationId="{F7649AA2-611F-D101-B415-7AA901412592}"/>
          </ac:picMkLst>
        </pc:picChg>
        <pc:picChg chg="add mod">
          <ac:chgData name="vlad vd" userId="4cd59b2374e003c3" providerId="LiveId" clId="{328C2442-8FBA-4A0A-ACE2-95735CF8CD47}" dt="2024-11-16T06:23:49.037" v="86" actId="14100"/>
          <ac:picMkLst>
            <pc:docMk/>
            <pc:sldMk cId="54209058" sldId="256"/>
            <ac:picMk id="4" creationId="{0FF44C41-2A0D-FCB6-441B-A7AFE6A77A62}"/>
          </ac:picMkLst>
        </pc:picChg>
        <pc:picChg chg="add mod">
          <ac:chgData name="vlad vd" userId="4cd59b2374e003c3" providerId="LiveId" clId="{328C2442-8FBA-4A0A-ACE2-95735CF8CD47}" dt="2024-11-16T06:23:55.163" v="88" actId="1076"/>
          <ac:picMkLst>
            <pc:docMk/>
            <pc:sldMk cId="54209058" sldId="256"/>
            <ac:picMk id="5" creationId="{4B1C84A1-B1F3-79C5-0D5C-1FD2E4032D98}"/>
          </ac:picMkLst>
        </pc:picChg>
      </pc:sldChg>
      <pc:sldChg chg="addSp modSp new mod">
        <pc:chgData name="vlad vd" userId="4cd59b2374e003c3" providerId="LiveId" clId="{328C2442-8FBA-4A0A-ACE2-95735CF8CD47}" dt="2024-11-16T06:34:40.879" v="180" actId="1076"/>
        <pc:sldMkLst>
          <pc:docMk/>
          <pc:sldMk cId="3776122878" sldId="257"/>
        </pc:sldMkLst>
        <pc:spChg chg="mod">
          <ac:chgData name="vlad vd" userId="4cd59b2374e003c3" providerId="LiveId" clId="{328C2442-8FBA-4A0A-ACE2-95735CF8CD47}" dt="2024-11-16T06:34:14.602" v="174" actId="1076"/>
          <ac:spMkLst>
            <pc:docMk/>
            <pc:sldMk cId="3776122878" sldId="257"/>
            <ac:spMk id="2" creationId="{9C609856-4C1B-9DA4-BAFE-77C1BCCBB5DF}"/>
          </ac:spMkLst>
        </pc:spChg>
        <pc:picChg chg="add mod modCrop">
          <ac:chgData name="vlad vd" userId="4cd59b2374e003c3" providerId="LiveId" clId="{328C2442-8FBA-4A0A-ACE2-95735CF8CD47}" dt="2024-11-16T06:34:40.879" v="180" actId="1076"/>
          <ac:picMkLst>
            <pc:docMk/>
            <pc:sldMk cId="3776122878" sldId="257"/>
            <ac:picMk id="3" creationId="{D992A107-70ED-781D-684B-78FFC375CE4D}"/>
          </ac:picMkLst>
        </pc:picChg>
      </pc:sldChg>
      <pc:sldChg chg="addSp modSp new mod">
        <pc:chgData name="vlad vd" userId="4cd59b2374e003c3" providerId="LiveId" clId="{328C2442-8FBA-4A0A-ACE2-95735CF8CD47}" dt="2024-11-16T06:51:47.954" v="301" actId="1076"/>
        <pc:sldMkLst>
          <pc:docMk/>
          <pc:sldMk cId="1159023694" sldId="258"/>
        </pc:sldMkLst>
        <pc:spChg chg="mod">
          <ac:chgData name="vlad vd" userId="4cd59b2374e003c3" providerId="LiveId" clId="{328C2442-8FBA-4A0A-ACE2-95735CF8CD47}" dt="2024-11-16T06:39:14.077" v="228" actId="1076"/>
          <ac:spMkLst>
            <pc:docMk/>
            <pc:sldMk cId="1159023694" sldId="258"/>
            <ac:spMk id="2" creationId="{D6E68364-625C-D4F8-A762-E4134288DC96}"/>
          </ac:spMkLst>
        </pc:spChg>
        <pc:picChg chg="add mod">
          <ac:chgData name="vlad vd" userId="4cd59b2374e003c3" providerId="LiveId" clId="{328C2442-8FBA-4A0A-ACE2-95735CF8CD47}" dt="2024-11-16T06:51:47.954" v="301" actId="1076"/>
          <ac:picMkLst>
            <pc:docMk/>
            <pc:sldMk cId="1159023694" sldId="258"/>
            <ac:picMk id="3" creationId="{3B584BC4-F430-98D7-E4FC-D9A91B3C0739}"/>
          </ac:picMkLst>
        </pc:picChg>
      </pc:sldChg>
      <pc:sldChg chg="addSp delSp modSp new mod">
        <pc:chgData name="vlad vd" userId="4cd59b2374e003c3" providerId="LiveId" clId="{328C2442-8FBA-4A0A-ACE2-95735CF8CD47}" dt="2024-11-16T06:52:44.855" v="312" actId="1076"/>
        <pc:sldMkLst>
          <pc:docMk/>
          <pc:sldMk cId="2190171325" sldId="259"/>
        </pc:sldMkLst>
        <pc:spChg chg="del">
          <ac:chgData name="vlad vd" userId="4cd59b2374e003c3" providerId="LiveId" clId="{328C2442-8FBA-4A0A-ACE2-95735CF8CD47}" dt="2024-11-16T06:42:55.294" v="234" actId="21"/>
          <ac:spMkLst>
            <pc:docMk/>
            <pc:sldMk cId="2190171325" sldId="259"/>
            <ac:spMk id="2" creationId="{3D8AA93B-68EA-DD83-71CA-A7FC8A64C6DD}"/>
          </ac:spMkLst>
        </pc:spChg>
        <pc:picChg chg="add mod modCrop">
          <ac:chgData name="vlad vd" userId="4cd59b2374e003c3" providerId="LiveId" clId="{328C2442-8FBA-4A0A-ACE2-95735CF8CD47}" dt="2024-11-16T06:52:44.855" v="312" actId="1076"/>
          <ac:picMkLst>
            <pc:docMk/>
            <pc:sldMk cId="2190171325" sldId="259"/>
            <ac:picMk id="3" creationId="{984A7EE1-7267-7643-D6D3-99CB7F83ED08}"/>
          </ac:picMkLst>
        </pc:picChg>
      </pc:sldChg>
      <pc:sldChg chg="addSp delSp modSp new mod">
        <pc:chgData name="vlad vd" userId="4cd59b2374e003c3" providerId="LiveId" clId="{328C2442-8FBA-4A0A-ACE2-95735CF8CD47}" dt="2024-11-16T06:52:51.990" v="314" actId="1076"/>
        <pc:sldMkLst>
          <pc:docMk/>
          <pc:sldMk cId="205812958" sldId="260"/>
        </pc:sldMkLst>
        <pc:spChg chg="del">
          <ac:chgData name="vlad vd" userId="4cd59b2374e003c3" providerId="LiveId" clId="{328C2442-8FBA-4A0A-ACE2-95735CF8CD47}" dt="2024-11-16T06:44:00.922" v="240" actId="21"/>
          <ac:spMkLst>
            <pc:docMk/>
            <pc:sldMk cId="205812958" sldId="260"/>
            <ac:spMk id="2" creationId="{87A8ACE3-69D7-340A-26EA-A8DBDD1AD3FC}"/>
          </ac:spMkLst>
        </pc:spChg>
        <pc:picChg chg="add mod modCrop">
          <ac:chgData name="vlad vd" userId="4cd59b2374e003c3" providerId="LiveId" clId="{328C2442-8FBA-4A0A-ACE2-95735CF8CD47}" dt="2024-11-16T06:52:51.990" v="314" actId="1076"/>
          <ac:picMkLst>
            <pc:docMk/>
            <pc:sldMk cId="205812958" sldId="260"/>
            <ac:picMk id="3" creationId="{F48286E0-17B6-0AA5-6389-146405D8FA4C}"/>
          </ac:picMkLst>
        </pc:picChg>
      </pc:sldChg>
      <pc:sldChg chg="addSp delSp modSp new del mod">
        <pc:chgData name="vlad vd" userId="4cd59b2374e003c3" providerId="LiveId" clId="{328C2442-8FBA-4A0A-ACE2-95735CF8CD47}" dt="2024-11-16T07:06:28.661" v="415" actId="2696"/>
        <pc:sldMkLst>
          <pc:docMk/>
          <pc:sldMk cId="2701231671" sldId="261"/>
        </pc:sldMkLst>
        <pc:spChg chg="del">
          <ac:chgData name="vlad vd" userId="4cd59b2374e003c3" providerId="LiveId" clId="{328C2442-8FBA-4A0A-ACE2-95735CF8CD47}" dt="2024-11-16T06:47:33.033" v="264" actId="21"/>
          <ac:spMkLst>
            <pc:docMk/>
            <pc:sldMk cId="2701231671" sldId="261"/>
            <ac:spMk id="2" creationId="{A27FC478-274B-3CB3-BF35-1FA1F133FCC5}"/>
          </ac:spMkLst>
        </pc:spChg>
        <pc:picChg chg="add mod">
          <ac:chgData name="vlad vd" userId="4cd59b2374e003c3" providerId="LiveId" clId="{328C2442-8FBA-4A0A-ACE2-95735CF8CD47}" dt="2024-11-16T06:50:07.936" v="288" actId="1076"/>
          <ac:picMkLst>
            <pc:docMk/>
            <pc:sldMk cId="2701231671" sldId="261"/>
            <ac:picMk id="3" creationId="{2CA3F1E1-0135-4179-F452-660B75E5BC81}"/>
          </ac:picMkLst>
        </pc:picChg>
        <pc:picChg chg="add del mod modCrop">
          <ac:chgData name="vlad vd" userId="4cd59b2374e003c3" providerId="LiveId" clId="{328C2442-8FBA-4A0A-ACE2-95735CF8CD47}" dt="2024-11-16T07:05:51.565" v="407" actId="21"/>
          <ac:picMkLst>
            <pc:docMk/>
            <pc:sldMk cId="2701231671" sldId="261"/>
            <ac:picMk id="4" creationId="{121485DF-C858-9A2A-63A7-B0966B5211BA}"/>
          </ac:picMkLst>
        </pc:picChg>
      </pc:sldChg>
      <pc:sldChg chg="addSp delSp modSp new mod ord">
        <pc:chgData name="vlad vd" userId="4cd59b2374e003c3" providerId="LiveId" clId="{328C2442-8FBA-4A0A-ACE2-95735CF8CD47}" dt="2024-11-16T07:12:43.442" v="456" actId="1076"/>
        <pc:sldMkLst>
          <pc:docMk/>
          <pc:sldMk cId="856455495" sldId="262"/>
        </pc:sldMkLst>
        <pc:spChg chg="del">
          <ac:chgData name="vlad vd" userId="4cd59b2374e003c3" providerId="LiveId" clId="{328C2442-8FBA-4A0A-ACE2-95735CF8CD47}" dt="2024-11-16T06:51:01.656" v="291" actId="21"/>
          <ac:spMkLst>
            <pc:docMk/>
            <pc:sldMk cId="856455495" sldId="262"/>
            <ac:spMk id="2" creationId="{54CA7F95-62C1-F166-AFD9-41B7E9D241BA}"/>
          </ac:spMkLst>
        </pc:spChg>
        <pc:picChg chg="add mod modCrop">
          <ac:chgData name="vlad vd" userId="4cd59b2374e003c3" providerId="LiveId" clId="{328C2442-8FBA-4A0A-ACE2-95735CF8CD47}" dt="2024-11-16T07:12:43.442" v="456" actId="1076"/>
          <ac:picMkLst>
            <pc:docMk/>
            <pc:sldMk cId="856455495" sldId="262"/>
            <ac:picMk id="3" creationId="{A7DFBE92-6FDF-61ED-C4A5-9FFBCBE7AC9E}"/>
          </ac:picMkLst>
        </pc:picChg>
      </pc:sldChg>
      <pc:sldChg chg="addSp delSp modSp new mod ord">
        <pc:chgData name="vlad vd" userId="4cd59b2374e003c3" providerId="LiveId" clId="{328C2442-8FBA-4A0A-ACE2-95735CF8CD47}" dt="2024-11-16T06:56:10.798" v="321"/>
        <pc:sldMkLst>
          <pc:docMk/>
          <pc:sldMk cId="2039282026" sldId="263"/>
        </pc:sldMkLst>
        <pc:spChg chg="del">
          <ac:chgData name="vlad vd" userId="4cd59b2374e003c3" providerId="LiveId" clId="{328C2442-8FBA-4A0A-ACE2-95735CF8CD47}" dt="2024-11-16T06:55:50.641" v="316" actId="21"/>
          <ac:spMkLst>
            <pc:docMk/>
            <pc:sldMk cId="2039282026" sldId="263"/>
            <ac:spMk id="2" creationId="{FF7A5DEC-7F4B-0B26-6238-3BC0D7D495CE}"/>
          </ac:spMkLst>
        </pc:spChg>
        <pc:picChg chg="add mod">
          <ac:chgData name="vlad vd" userId="4cd59b2374e003c3" providerId="LiveId" clId="{328C2442-8FBA-4A0A-ACE2-95735CF8CD47}" dt="2024-11-16T06:56:00.710" v="319" actId="14100"/>
          <ac:picMkLst>
            <pc:docMk/>
            <pc:sldMk cId="2039282026" sldId="263"/>
            <ac:picMk id="3" creationId="{E72D9196-4ADC-BFE8-04AC-E5980A02DE47}"/>
          </ac:picMkLst>
        </pc:picChg>
      </pc:sldChg>
      <pc:sldChg chg="addSp delSp modSp new mod ord">
        <pc:chgData name="vlad vd" userId="4cd59b2374e003c3" providerId="LiveId" clId="{328C2442-8FBA-4A0A-ACE2-95735CF8CD47}" dt="2024-11-16T07:13:10.829" v="458"/>
        <pc:sldMkLst>
          <pc:docMk/>
          <pc:sldMk cId="1270796627" sldId="264"/>
        </pc:sldMkLst>
        <pc:spChg chg="del">
          <ac:chgData name="vlad vd" userId="4cd59b2374e003c3" providerId="LiveId" clId="{328C2442-8FBA-4A0A-ACE2-95735CF8CD47}" dt="2024-11-16T06:58:04.802" v="324"/>
          <ac:spMkLst>
            <pc:docMk/>
            <pc:sldMk cId="1270796627" sldId="264"/>
            <ac:spMk id="2" creationId="{C4A0A2AD-8968-F3D2-054F-72AC6BC86E04}"/>
          </ac:spMkLst>
        </pc:spChg>
        <pc:spChg chg="add mod">
          <ac:chgData name="vlad vd" userId="4cd59b2374e003c3" providerId="LiveId" clId="{328C2442-8FBA-4A0A-ACE2-95735CF8CD47}" dt="2024-11-16T06:59:13.779" v="335" actId="1076"/>
          <ac:spMkLst>
            <pc:docMk/>
            <pc:sldMk cId="1270796627" sldId="264"/>
            <ac:spMk id="3" creationId="{418BAC5A-00F0-92D9-0416-A2C19D2CE934}"/>
          </ac:spMkLst>
        </pc:spChg>
      </pc:sldChg>
      <pc:sldChg chg="modSp new mod">
        <pc:chgData name="vlad vd" userId="4cd59b2374e003c3" providerId="LiveId" clId="{328C2442-8FBA-4A0A-ACE2-95735CF8CD47}" dt="2024-11-16T07:02:11.304" v="366" actId="1076"/>
        <pc:sldMkLst>
          <pc:docMk/>
          <pc:sldMk cId="3320822225" sldId="265"/>
        </pc:sldMkLst>
        <pc:spChg chg="mod">
          <ac:chgData name="vlad vd" userId="4cd59b2374e003c3" providerId="LiveId" clId="{328C2442-8FBA-4A0A-ACE2-95735CF8CD47}" dt="2024-11-16T07:02:11.304" v="366" actId="1076"/>
          <ac:spMkLst>
            <pc:docMk/>
            <pc:sldMk cId="3320822225" sldId="265"/>
            <ac:spMk id="2" creationId="{580C5B20-545C-FBEB-5728-63B8ACBDAA16}"/>
          </ac:spMkLst>
        </pc:spChg>
      </pc:sldChg>
      <pc:sldChg chg="addSp modSp new mod">
        <pc:chgData name="vlad vd" userId="4cd59b2374e003c3" providerId="LiveId" clId="{328C2442-8FBA-4A0A-ACE2-95735CF8CD47}" dt="2024-11-16T07:06:17.579" v="414" actId="1076"/>
        <pc:sldMkLst>
          <pc:docMk/>
          <pc:sldMk cId="3684991442" sldId="266"/>
        </pc:sldMkLst>
        <pc:spChg chg="mod">
          <ac:chgData name="vlad vd" userId="4cd59b2374e003c3" providerId="LiveId" clId="{328C2442-8FBA-4A0A-ACE2-95735CF8CD47}" dt="2024-11-16T07:05:56.561" v="408" actId="14100"/>
          <ac:spMkLst>
            <pc:docMk/>
            <pc:sldMk cId="3684991442" sldId="266"/>
            <ac:spMk id="2" creationId="{2AA592E1-35F7-1E72-75A9-B6DB656F19B9}"/>
          </ac:spMkLst>
        </pc:spChg>
        <pc:picChg chg="add mod">
          <ac:chgData name="vlad vd" userId="4cd59b2374e003c3" providerId="LiveId" clId="{328C2442-8FBA-4A0A-ACE2-95735CF8CD47}" dt="2024-11-16T07:06:17.579" v="414" actId="1076"/>
          <ac:picMkLst>
            <pc:docMk/>
            <pc:sldMk cId="3684991442" sldId="266"/>
            <ac:picMk id="3" creationId="{CC47E430-A216-6AB8-E048-EEDB8F0BFCFD}"/>
          </ac:picMkLst>
        </pc:picChg>
      </pc:sldChg>
      <pc:sldChg chg="addSp modSp new mod">
        <pc:chgData name="vlad vd" userId="4cd59b2374e003c3" providerId="LiveId" clId="{328C2442-8FBA-4A0A-ACE2-95735CF8CD47}" dt="2024-11-16T07:10:28.292" v="453" actId="113"/>
        <pc:sldMkLst>
          <pc:docMk/>
          <pc:sldMk cId="3364374984" sldId="267"/>
        </pc:sldMkLst>
        <pc:spChg chg="mod">
          <ac:chgData name="vlad vd" userId="4cd59b2374e003c3" providerId="LiveId" clId="{328C2442-8FBA-4A0A-ACE2-95735CF8CD47}" dt="2024-11-16T07:09:11.407" v="445" actId="115"/>
          <ac:spMkLst>
            <pc:docMk/>
            <pc:sldMk cId="3364374984" sldId="267"/>
            <ac:spMk id="2" creationId="{0E0D893E-38D9-BC13-2FC8-F05936E93E48}"/>
          </ac:spMkLst>
        </pc:spChg>
        <pc:spChg chg="add mod">
          <ac:chgData name="vlad vd" userId="4cd59b2374e003c3" providerId="LiveId" clId="{328C2442-8FBA-4A0A-ACE2-95735CF8CD47}" dt="2024-11-16T07:10:28.292" v="453" actId="113"/>
          <ac:spMkLst>
            <pc:docMk/>
            <pc:sldMk cId="3364374984" sldId="267"/>
            <ac:spMk id="4" creationId="{5A1A97B9-503C-6009-82A9-B841C5DA81A6}"/>
          </ac:spMkLst>
        </pc:spChg>
      </pc:sldChg>
      <pc:sldChg chg="modSp new mod">
        <pc:chgData name="vlad vd" userId="4cd59b2374e003c3" providerId="LiveId" clId="{328C2442-8FBA-4A0A-ACE2-95735CF8CD47}" dt="2024-11-16T07:18:29.349" v="499" actId="1076"/>
        <pc:sldMkLst>
          <pc:docMk/>
          <pc:sldMk cId="497976828" sldId="268"/>
        </pc:sldMkLst>
        <pc:spChg chg="mod">
          <ac:chgData name="vlad vd" userId="4cd59b2374e003c3" providerId="LiveId" clId="{328C2442-8FBA-4A0A-ACE2-95735CF8CD47}" dt="2024-11-16T07:18:29.349" v="499" actId="1076"/>
          <ac:spMkLst>
            <pc:docMk/>
            <pc:sldMk cId="497976828" sldId="268"/>
            <ac:spMk id="2" creationId="{3A09060C-8382-9A48-12C4-6159A2B8991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5157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1579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6413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590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168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724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514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2118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5626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5885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1662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549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1215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5188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4099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1950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077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54A22AB-716C-428C-8A9D-F42E9856A5C5}" type="datetimeFigureOut">
              <a:rPr lang="uk-UA" smtClean="0"/>
              <a:t>16.11.2024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4985D7C-7F19-4F0C-9926-4632571042B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3100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5">
            <a:extLst>
              <a:ext uri="{FF2B5EF4-FFF2-40B4-BE49-F238E27FC236}">
                <a16:creationId xmlns:a16="http://schemas.microsoft.com/office/drawing/2014/main" id="{0FF44C41-2A0D-FCB6-441B-A7AFE6A77A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544" y="808339"/>
            <a:ext cx="1746608" cy="23800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1C84A1-B1F3-79C5-0D5C-1FD2E4032D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99" y="3669596"/>
            <a:ext cx="2571083" cy="25710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E8E195-A705-1E1B-562A-F9E63E792523}"/>
              </a:ext>
            </a:extLst>
          </p:cNvPr>
          <p:cNvSpPr txBox="1"/>
          <p:nvPr/>
        </p:nvSpPr>
        <p:spPr>
          <a:xfrm>
            <a:off x="3916166" y="1948624"/>
            <a:ext cx="736806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Вибіркова дисципліна </a:t>
            </a:r>
          </a:p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«Вікова психологія»</a:t>
            </a:r>
          </a:p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Викладач: </a:t>
            </a:r>
          </a:p>
          <a:p>
            <a:pPr algn="ctr"/>
            <a:r>
              <a:rPr lang="uk-UA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к.психол.н., доц. Тетяна РИСИНЕЦЬ</a:t>
            </a:r>
          </a:p>
        </p:txBody>
      </p:sp>
    </p:spTree>
    <p:extLst>
      <p:ext uri="{BB962C8B-B14F-4D97-AF65-F5344CB8AC3E}">
        <p14:creationId xmlns:p14="http://schemas.microsoft.com/office/powerpoint/2010/main" val="54209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609856-4C1B-9DA4-BAFE-77C1BCCBB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436" y="323634"/>
            <a:ext cx="10364451" cy="5244958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Актуальність вікової психології </a:t>
            </a:r>
            <a:r>
              <a:rPr lang="uk-UA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зумовлена низкою факторів, які підкреслюють важливість вивчення психологічних змін на різних етапах життя людини. </a:t>
            </a:r>
            <a:br>
              <a:rPr lang="uk-UA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Ось кілька основних причин, чому вікова психологія є такою важливою в сучасному світі: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92A107-70ED-781D-684B-78FFC375CE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03" t="46007" r="13184" b="12527"/>
          <a:stretch/>
        </p:blipFill>
        <p:spPr>
          <a:xfrm>
            <a:off x="3734656" y="4782308"/>
            <a:ext cx="4722688" cy="18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122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E68364-625C-D4F8-A762-E4134288D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484" y="854822"/>
            <a:ext cx="10364451" cy="4261707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1. Вікова психологія дозволяє досліджувати, як змінюються когнітивні, емоційні та соціальні аспекти людини протягом її життя. Знання цих змін є необхідними для надання ефективної підтримки людям на різних етапах розвитку — від дитинства до старшого віку.</a:t>
            </a:r>
            <a:b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2. На етапах дитинства та </a:t>
            </a:r>
            <a:r>
              <a:rPr lang="uk-UA" sz="2000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підлітковості</a:t>
            </a:r>
            <a: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закладаються основи особистості, і правильне розуміння цих процесів дає можливість створювати оптимальні умови для навчання, виховання та соціалізації. Вікова психологія допомагає вирішувати питання психічного розвитку, мотивації, саморегуляції, а також попередження відхилень у розвитку.</a:t>
            </a:r>
            <a:b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0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3. Сучасні дослідження показують, що в зрілому та старшому віці відбуваються значні зміни в когнітивних функціях, емоційних реакціях і соціальних відносинах. Вікова психологія допомагає розуміти, як люди адаптуються до цих змін і як забезпечити їхнє психологічне благополуччя.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584BC4-F430-98D7-E4FC-D9A91B3C0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008" y="4819543"/>
            <a:ext cx="3217630" cy="193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23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4A7EE1-7267-7643-D6D3-99CB7F83ED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49" t="7915" r="5943" b="2999"/>
          <a:stretch/>
        </p:blipFill>
        <p:spPr>
          <a:xfrm>
            <a:off x="2527443" y="730749"/>
            <a:ext cx="7448764" cy="539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171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48286E0-17B6-0AA5-6389-146405D8FA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35" t="9127" r="4005" b="11545"/>
          <a:stretch/>
        </p:blipFill>
        <p:spPr>
          <a:xfrm>
            <a:off x="2406835" y="855323"/>
            <a:ext cx="7867322" cy="514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0C5B20-545C-FBEB-5728-63B8ACBDA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182" y="1101402"/>
            <a:ext cx="10531636" cy="4857609"/>
          </a:xfrm>
        </p:spPr>
        <p:txBody>
          <a:bodyPr>
            <a:normAutofit/>
          </a:bodyPr>
          <a:lstStyle/>
          <a:p>
            <a:pPr algn="just"/>
            <a:r>
              <a:rPr lang="uk-UA" sz="1800" dirty="0"/>
              <a:t>	</a:t>
            </a:r>
            <a: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Вікова психологія вивчає основні закономірності, які визначають розвиток людини. Це можуть бути етапи розвитку, періоди критичних змін (наприклад, періоди, коли інтелектуальний чи емоційний розвиток досягає важливих етапів), а також різниця в темпах розвитку в залежності від соціальних, культурних чи індивідуальних умов.</a:t>
            </a:r>
            <a:b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Вікова психологія також вивчає, як різні соціальні, культурні, освітні та економічні умови впливають на розвиток особистості в різних вікових групах. Наприклад, роль батьків, вчителів або медичних працівників у психічному розвитку дітей і молоді.</a:t>
            </a:r>
            <a:b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Вікова психологія вивчає, чому одна людина може розвиватися швидше або повільніше за іншу в межах одного віку. Це враховує індивідуальні відмінності, зокрема в рівні інтелектуальних здібностей, емоційної стабільності, а також вплив середовища і виховання.</a:t>
            </a:r>
            <a:b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Вікові зміни часто супроводжуються кризами розвитку — етапами, на яких людина стикається з великими емоційними чи психологічними труднощами (наприклад, криза підліткового віку, криза середнього віку, криза старості). Психологи вивчають ці моменти, щоб розуміти, як допомогти людині подолати труднощі та адаптуватися до змін.</a:t>
            </a:r>
            <a:br>
              <a:rPr lang="uk-UA" sz="18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18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0822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A592E1-35F7-1E72-75A9-B6DB656F1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410966"/>
            <a:ext cx="10788490" cy="5548045"/>
          </a:xfrm>
        </p:spPr>
        <p:txBody>
          <a:bodyPr>
            <a:normAutofit fontScale="90000"/>
          </a:bodyPr>
          <a:lstStyle/>
          <a:p>
            <a:r>
              <a:rPr lang="uk-UA" sz="40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Основні етапи розвитку людини у віковій психології:</a:t>
            </a:r>
            <a:br>
              <a:rPr lang="uk-UA" sz="40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Немовлячий вік (0-1 рік):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Це перший етап розвитку, на якому закладаються основи емоційного зв'язку та базової довіри до світу.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Раннє дитинство (1-3 роки):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Розвиваються основи мовлення, моторики, починається формування особистої ідентичності.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Дитинство (3-6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Це етап активного розвитку мовних навичок, соціальних взаємодій, початкового усвідомлення правил поведінки та самостійності.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Молодший шкільний вік (6-12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Формуються когнітивні здібності, а також виникають стосунки з однолітками, що вимагає розвитку соціальних навичок.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Підлітковий вік (12-18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Це етап кризового розвитку, коли відбувається формування особистісної ідентичності, самосвідомості та емоційної зрілості.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Рання дорослість (18-30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Пошук професійної реалізації, створення родини, досягнення стабільності в житті.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Середня дорослість (30-50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Час для оцінки досягнутого, адаптація до змін у фізичному та психічному стані, пошук нового сенсу життя.</a:t>
            </a:r>
            <a:b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000" b="1" i="1" u="sng" dirty="0">
                <a:solidFill>
                  <a:schemeClr val="accent4">
                    <a:lumMod val="50000"/>
                  </a:schemeClr>
                </a:solidFill>
              </a:rPr>
              <a:t>Пізня дорослість (50+ років): </a:t>
            </a:r>
            <a:r>
              <a:rPr lang="uk-UA" sz="2000" b="1" i="1" dirty="0">
                <a:solidFill>
                  <a:schemeClr val="accent4">
                    <a:lumMod val="50000"/>
                  </a:schemeClr>
                </a:solidFill>
              </a:rPr>
              <a:t>Адаптація до старіння, зміна життєвих пріоритетів, переосмислення свого життя.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47E430-A216-6AB8-E048-EEDB8F0BFC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7773" y="5959011"/>
            <a:ext cx="3537010" cy="81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991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418BAC5A-00F0-92D9-0416-A2C19D2CE9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52823" y="1648696"/>
            <a:ext cx="10243959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Дитинство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 розвиток мови, мотивації, соціальних навичок.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Підлітковий вік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 розвиток самосвідомості, пошук ідентичності, емоційні коливання.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Дорослість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 соціальна зрілість, професійна адаптація, партнерські відносини.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28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Старість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 адаптація до фізичних змін, інтелектуальних змін, переживання старіння.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0796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DFBE92-6FDF-61ED-C4A5-9FFBCBE7AC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7" t="8090" r="2212" b="2921"/>
          <a:stretch/>
        </p:blipFill>
        <p:spPr>
          <a:xfrm>
            <a:off x="2404152" y="778266"/>
            <a:ext cx="7861771" cy="55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55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0D893E-38D9-BC13-2FC8-F05936E93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162" y="955496"/>
            <a:ext cx="6206215" cy="4530903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Практичне застосування вікової психології:</a:t>
            </a:r>
            <a:br>
              <a:rPr lang="uk-UA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Педагогіка:</a:t>
            </a: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Розробка методів навчання та виховання, що враховують вікові особливості.</a:t>
            </a:r>
            <a:b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Медицина:</a:t>
            </a: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Допомога у психологічній адаптації до фізичних змін (наприклад, психологічна підтримка в періоди старіння).</a:t>
            </a:r>
            <a:b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uk-UA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Соціальна робота: </a:t>
            </a:r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Робота з людьми різних вікових груп для забезпечення соціальної підтримки та психологічного благополуччя.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1A97B9-503C-6009-82A9-B841C5DA81A6}"/>
              </a:ext>
            </a:extLst>
          </p:cNvPr>
          <p:cNvSpPr txBox="1"/>
          <p:nvPr/>
        </p:nvSpPr>
        <p:spPr>
          <a:xfrm>
            <a:off x="8152312" y="1803989"/>
            <a:ext cx="296152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Вікова психологія є важливою для розуміння того, як змінюються люди протягом життя і як краще забезпечити їм психологічну допомогу та підтримку на кожному етапі розвитку.</a:t>
            </a:r>
          </a:p>
        </p:txBody>
      </p:sp>
    </p:spTree>
    <p:extLst>
      <p:ext uri="{BB962C8B-B14F-4D97-AF65-F5344CB8AC3E}">
        <p14:creationId xmlns:p14="http://schemas.microsoft.com/office/powerpoint/2010/main" val="3364374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09060C-8382-9A48-12C4-6159A2B89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7560" y="1314324"/>
            <a:ext cx="9924836" cy="4003319"/>
          </a:xfrm>
        </p:spPr>
        <p:txBody>
          <a:bodyPr>
            <a:noAutofit/>
          </a:bodyPr>
          <a:lstStyle/>
          <a:p>
            <a:pPr algn="just"/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Професійний розвиток психолога </a:t>
            </a:r>
            <a:b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k-UA" sz="2800" i="1" u="sng" cap="none" dirty="0">
                <a:latin typeface="Arial" panose="020B0604020202020204" pitchFamily="34" charset="0"/>
                <a:cs typeface="Arial" panose="020B0604020202020204" pitchFamily="34" charset="0"/>
              </a:rPr>
              <a:t>для психологів знання вікової психології є основою їхньої професійної діяльності. вона дає:</a:t>
            </a:r>
            <a:br>
              <a:rPr lang="uk-UA" sz="2800" i="1" u="sng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k-UA" sz="2000" i="1" cap="none" dirty="0">
                <a:latin typeface="Arial" panose="020B0604020202020204" pitchFamily="34" charset="0"/>
                <a:cs typeface="Arial" panose="020B0604020202020204" pitchFamily="34" charset="0"/>
              </a:rPr>
              <a:t>Можливість проводити діагностику розвитку на різних етапах життя.</a:t>
            </a:r>
            <a:br>
              <a:rPr lang="uk-UA" sz="2000" i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i="1" cap="none" dirty="0">
                <a:latin typeface="Arial" panose="020B0604020202020204" pitchFamily="34" charset="0"/>
                <a:cs typeface="Arial" panose="020B0604020202020204" pitchFamily="34" charset="0"/>
              </a:rPr>
              <a:t>	Способи підтримки людей, що проходять через кризові періоди (наприклад, криза середнього віку чи старіння).</a:t>
            </a:r>
            <a:br>
              <a:rPr lang="uk-UA" sz="2000" i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i="1" cap="none" dirty="0">
                <a:latin typeface="Arial" panose="020B0604020202020204" pitchFamily="34" charset="0"/>
                <a:cs typeface="Arial" panose="020B0604020202020204" pitchFamily="34" charset="0"/>
              </a:rPr>
              <a:t>	Інструменти для корекції психічних відхилень, які можуть виникнути в різних вікових групах.</a:t>
            </a:r>
            <a:endParaRPr lang="uk-UA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976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2D9196-4ADC-BFE8-04AC-E5980A02DE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082" y="789062"/>
            <a:ext cx="7058287" cy="529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82026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61</TotalTime>
  <Words>762</Words>
  <Application>Microsoft Office PowerPoint</Application>
  <PresentationFormat>Широкоэкранный</PresentationFormat>
  <Paragraphs>15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Tw Cen MT</vt:lpstr>
      <vt:lpstr>Капля</vt:lpstr>
      <vt:lpstr>Презентация PowerPoint</vt:lpstr>
      <vt:lpstr>Актуальність вікової психології зумовлена низкою факторів, які підкреслюють важливість вивчення психологічних змін на різних етапах життя людини.  Ось кілька основних причин, чому вікова психологія є такою важливою в сучасному світі:</vt:lpstr>
      <vt:lpstr> 1. Вікова психологія дозволяє досліджувати, як змінюються когнітивні, емоційні та соціальні аспекти людини протягом її життя. Знання цих змін є необхідними для надання ефективної підтримки людям на різних етапах розвитку — від дитинства до старшого віку.  2. На етапах дитинства та підлітковості закладаються основи особистості, і правильне розуміння цих процесів дає можливість створювати оптимальні умови для навчання, виховання та соціалізації. Вікова психологія допомагає вирішувати питання психічного розвитку, мотивації, саморегуляції, а також попередження відхилень у розвитку.  3. Сучасні дослідження показують, що в зрілому та старшому віці відбуваються значні зміни в когнітивних функціях, емоційних реакціях і соціальних відносинах. Вікова психологія допомагає розуміти, як люди адаптуються до цих змін і як забезпечити їхнє психологічне благополуччя.</vt:lpstr>
      <vt:lpstr>Презентация PowerPoint</vt:lpstr>
      <vt:lpstr>Презентация PowerPoint</vt:lpstr>
      <vt:lpstr> Вікова психологія вивчає основні закономірності, які визначають розвиток людини. Це можуть бути етапи розвитку, періоди критичних змін (наприклад, періоди, коли інтелектуальний чи емоційний розвиток досягає важливих етапів), а також різниця в темпах розвитку в залежності від соціальних, культурних чи індивідуальних умов.  Вікова психологія також вивчає, як різні соціальні, культурні, освітні та економічні умови впливають на розвиток особистості в різних вікових групах. Наприклад, роль батьків, вчителів або медичних працівників у психічному розвитку дітей і молоді.  Вікова психологія вивчає, чому одна людина може розвиватися швидше або повільніше за іншу в межах одного віку. Це враховує індивідуальні відмінності, зокрема в рівні інтелектуальних здібностей, емоційної стабільності, а також вплив середовища і виховання.  Вікові зміни часто супроводжуються кризами розвитку — етапами, на яких людина стикається з великими емоційними чи психологічними труднощами (наприклад, криза підліткового віку, криза середнього віку, криза старості). Психологи вивчають ці моменти, щоб розуміти, як допомогти людині подолати труднощі та адаптуватися до змін. </vt:lpstr>
      <vt:lpstr>Основні етапи розвитку людини у віковій психології: Немовлячий вік (0-1 рік): Це перший етап розвитку, на якому закладаються основи емоційного зв'язку та базової довіри до світу. Раннє дитинство (1-3 роки): Розвиваються основи мовлення, моторики, починається формування особистої ідентичності. Дитинство (3-6 років): Це етап активного розвитку мовних навичок, соціальних взаємодій, початкового усвідомлення правил поведінки та самостійності. Молодший шкільний вік (6-12 років): Формуються когнітивні здібності, а також виникають стосунки з однолітками, що вимагає розвитку соціальних навичок. Підлітковий вік (12-18 років): Це етап кризового розвитку, коли відбувається формування особистісної ідентичності, самосвідомості та емоційної зрілості. Рання дорослість (18-30 років): Пошук професійної реалізації, створення родини, досягнення стабільності в житті. Середня дорослість (30-50 років): Час для оцінки досягнутого, адаптація до змін у фізичному та психічному стані, пошук нового сенсу життя. Пізня дорослість (50+ років): Адаптація до старіння, зміна життєвих пріоритетів, переосмислення свого життя.</vt:lpstr>
      <vt:lpstr>Дитинство: розвиток мови, мотивації, соціальних навичок. Підлітковий вік: розвиток самосвідомості, пошук ідентичності, емоційні коливання. Дорослість: соціальна зрілість, професійна адаптація, партнерські відносини. Старість: адаптація до фізичних змін, інтелектуальних змін, переживання старіння. </vt:lpstr>
      <vt:lpstr>Презентация PowerPoint</vt:lpstr>
      <vt:lpstr>Практичне застосування вікової психології:  Педагогіка: Розробка методів навчання та виховання, що враховують вікові особливості.  Медицина: Допомога у психологічній адаптації до фізичних змін (наприклад, психологічна підтримка в періоди старіння).  Соціальна робота: Робота з людьми різних вікових груп для забезпечення соціальної підтримки та психологічного благополуччя.</vt:lpstr>
      <vt:lpstr>Професійний розвиток психолога   для психологів знання вікової психології є основою їхньої професійної діяльності. вона дає:  Можливість проводити діагностику розвитку на різних етапах життя.  Способи підтримки людей, що проходять через кризові періоди (наприклад, криза середнього віку чи старіння).  Інструменти для корекції психічних відхилень, які можуть виникнути в різних вікових групах.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vlad vd</dc:creator>
  <cp:lastModifiedBy>vlad vd</cp:lastModifiedBy>
  <cp:revision>1</cp:revision>
  <dcterms:created xsi:type="dcterms:W3CDTF">2024-11-16T06:17:52Z</dcterms:created>
  <dcterms:modified xsi:type="dcterms:W3CDTF">2024-11-16T07:19:49Z</dcterms:modified>
</cp:coreProperties>
</file>