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openxmlformats-officedocument.oleObject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320" r:id="rId3"/>
    <p:sldId id="323" r:id="rId4"/>
    <p:sldId id="257" r:id="rId5"/>
    <p:sldId id="258" r:id="rId6"/>
    <p:sldId id="321" r:id="rId7"/>
    <p:sldId id="259" r:id="rId8"/>
    <p:sldId id="322" r:id="rId9"/>
    <p:sldId id="333" r:id="rId10"/>
    <p:sldId id="326" r:id="rId11"/>
    <p:sldId id="325" r:id="rId12"/>
    <p:sldId id="32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324" r:id="rId25"/>
    <p:sldId id="328" r:id="rId26"/>
    <p:sldId id="330" r:id="rId27"/>
    <p:sldId id="332" r:id="rId28"/>
    <p:sldId id="279" r:id="rId2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99" autoAdjust="0"/>
    <p:restoredTop sz="94660"/>
  </p:normalViewPr>
  <p:slideViewPr>
    <p:cSldViewPr>
      <p:cViewPr varScale="1">
        <p:scale>
          <a:sx n="111" d="100"/>
          <a:sy n="111" d="100"/>
        </p:scale>
        <p:origin x="-161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2.png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25.05.2016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25.05.2016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25.05.2016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25.05.2016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25.05.2016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25.05.2016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25.05.2016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25.05.2016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25.05.2016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25.05.2016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25.05.2016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25.05.2016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9632" y="764704"/>
            <a:ext cx="6984776" cy="511256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600" y="476672"/>
            <a:ext cx="7344815" cy="55446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Норма</a:t>
            </a:r>
            <a:endParaRPr lang="ru-RU" b="1" dirty="0"/>
          </a:p>
        </p:txBody>
      </p:sp>
      <p:pic>
        <p:nvPicPr>
          <p:cNvPr id="4" name="Рисунок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412776"/>
            <a:ext cx="4495800" cy="3067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Содержимое 4"/>
          <p:cNvPicPr>
            <a:picLocks noGrp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8200" y="3573016"/>
            <a:ext cx="4495800" cy="3067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Алгоритм обследования и лечения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19672" y="827569"/>
            <a:ext cx="5940425" cy="60304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764704"/>
            <a:ext cx="7632848" cy="51125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620688"/>
            <a:ext cx="7560840" cy="53285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764704"/>
            <a:ext cx="7632848" cy="50405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764704"/>
            <a:ext cx="7632848" cy="51845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620688"/>
            <a:ext cx="7776864" cy="52565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620688"/>
            <a:ext cx="7776864" cy="50405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620688"/>
            <a:ext cx="7776864" cy="50405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67744" y="404664"/>
            <a:ext cx="5040559" cy="53635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548680"/>
            <a:ext cx="7776864" cy="51845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764704"/>
            <a:ext cx="7632848" cy="51125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620688"/>
            <a:ext cx="7560840" cy="51125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836712"/>
            <a:ext cx="7776864" cy="49685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23728" y="1484784"/>
            <a:ext cx="5040560" cy="43204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Симптом </a:t>
            </a:r>
            <a:r>
              <a:rPr lang="ru-RU" b="1" dirty="0" err="1" smtClean="0"/>
              <a:t>Трендаленбурга</a:t>
            </a:r>
            <a:endParaRPr lang="ru-RU" b="1" dirty="0"/>
          </a:p>
        </p:txBody>
      </p:sp>
      <p:graphicFrame>
        <p:nvGraphicFramePr>
          <p:cNvPr id="1026" name="Object 5"/>
          <p:cNvGraphicFramePr>
            <a:graphicFrameLocks noChangeAspect="1"/>
          </p:cNvGraphicFramePr>
          <p:nvPr>
            <p:ph idx="1"/>
          </p:nvPr>
        </p:nvGraphicFramePr>
        <p:xfrm>
          <a:off x="3063771" y="1600200"/>
          <a:ext cx="3016457" cy="4525963"/>
        </p:xfrm>
        <a:graphic>
          <a:graphicData uri="http://schemas.openxmlformats.org/presentationml/2006/ole">
            <p:oleObj spid="_x0000_s1026" name="Image" r:id="rId3" imgW="14996825" imgH="22501587" progId="">
              <p:embed/>
            </p:oleObj>
          </a:graphicData>
        </a:graphic>
      </p:graphicFrame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Исход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1628800"/>
            <a:ext cx="7416824" cy="4680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Оперативная коррекция патологии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1412776"/>
            <a:ext cx="7416824" cy="50405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692696"/>
            <a:ext cx="7560840" cy="48965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b="1" dirty="0" err="1" smtClean="0"/>
              <a:t>Биомеханика</a:t>
            </a:r>
            <a:r>
              <a:rPr lang="uk-UA" b="1" dirty="0" smtClean="0"/>
              <a:t> </a:t>
            </a:r>
            <a:r>
              <a:rPr lang="uk-UA" b="1" dirty="0" err="1" smtClean="0"/>
              <a:t>формирования</a:t>
            </a:r>
            <a:r>
              <a:rPr lang="uk-UA" b="1" dirty="0" smtClean="0"/>
              <a:t> </a:t>
            </a:r>
            <a:r>
              <a:rPr lang="uk-UA" b="1" dirty="0" err="1" smtClean="0"/>
              <a:t>вывиха</a:t>
            </a:r>
            <a:r>
              <a:rPr lang="uk-UA" b="1" dirty="0" smtClean="0"/>
              <a:t> </a:t>
            </a:r>
            <a:r>
              <a:rPr lang="uk-UA" b="1" dirty="0" err="1" smtClean="0"/>
              <a:t>бедра</a:t>
            </a:r>
            <a:endParaRPr lang="ru-RU" b="1" dirty="0"/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132856"/>
            <a:ext cx="4425280" cy="45047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/>
          <p:cNvPicPr/>
          <p:nvPr/>
        </p:nvPicPr>
        <p:blipFill>
          <a:blip r:embed="rId3" cstate="print"/>
          <a:srcRect l="8346" r="6528"/>
          <a:stretch>
            <a:fillRect/>
          </a:stretch>
        </p:blipFill>
        <p:spPr bwMode="auto">
          <a:xfrm>
            <a:off x="4860032" y="2852936"/>
            <a:ext cx="4104456" cy="31683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8" y="764704"/>
            <a:ext cx="7128792" cy="50405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908720"/>
            <a:ext cx="7488832" cy="49685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51720" y="0"/>
            <a:ext cx="5400600" cy="40324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Содержимое 4"/>
          <p:cNvPicPr>
            <a:picLocks noGrp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35696" y="3861048"/>
            <a:ext cx="2381250" cy="2771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76056" y="3933056"/>
            <a:ext cx="2381250" cy="2419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764704"/>
            <a:ext cx="7632848" cy="51845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624" y="0"/>
            <a:ext cx="6624735" cy="36724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Содержимое 4"/>
          <p:cNvPicPr>
            <a:picLocks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35696" y="3861048"/>
            <a:ext cx="2381250" cy="2771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76056" y="3933056"/>
            <a:ext cx="2381250" cy="2419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51720" y="0"/>
            <a:ext cx="5400600" cy="40324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Содержимое 7"/>
          <p:cNvPicPr>
            <a:picLocks noGrp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3573016"/>
            <a:ext cx="1428750" cy="3076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23728" y="3861048"/>
            <a:ext cx="1428750" cy="2790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Рисунок 10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851920" y="4941168"/>
            <a:ext cx="1428750" cy="163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Рисунок 11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652120" y="4941168"/>
            <a:ext cx="2376264" cy="15750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367</TotalTime>
  <Words>15</Words>
  <Application>Microsoft Office PowerPoint</Application>
  <PresentationFormat>Экран (4:3)</PresentationFormat>
  <Paragraphs>6</Paragraphs>
  <Slides>28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30" baseType="lpstr">
      <vt:lpstr>Тема Office</vt:lpstr>
      <vt:lpstr>Image</vt:lpstr>
      <vt:lpstr>Слайд 1</vt:lpstr>
      <vt:lpstr>Слайд 2</vt:lpstr>
      <vt:lpstr>Биомеханика формирования вывиха бедра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Норма</vt:lpstr>
      <vt:lpstr>Алгоритм обследования и лечения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Симптом Трендаленбурга</vt:lpstr>
      <vt:lpstr>Исход</vt:lpstr>
      <vt:lpstr>Оперативная коррекция патологии</vt:lpstr>
      <vt:lpstr>Слайд 28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XTreme</cp:lastModifiedBy>
  <cp:revision>24</cp:revision>
  <dcterms:modified xsi:type="dcterms:W3CDTF">2016-05-25T08:36:20Z</dcterms:modified>
</cp:coreProperties>
</file>