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63" r:id="rId1"/>
  </p:sldMasterIdLst>
  <p:notesMasterIdLst>
    <p:notesMasterId r:id="rId13"/>
  </p:notesMasterIdLst>
  <p:sldIdLst>
    <p:sldId id="286" r:id="rId2"/>
    <p:sldId id="265" r:id="rId3"/>
    <p:sldId id="287" r:id="rId4"/>
    <p:sldId id="259" r:id="rId5"/>
    <p:sldId id="291" r:id="rId6"/>
    <p:sldId id="261" r:id="rId7"/>
    <p:sldId id="289" r:id="rId8"/>
    <p:sldId id="262" r:id="rId9"/>
    <p:sldId id="268" r:id="rId10"/>
    <p:sldId id="264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err="1"/>
              <a:t>Розподіл</a:t>
            </a:r>
            <a:r>
              <a:rPr lang="ru-RU" sz="2400" dirty="0"/>
              <a:t> </a:t>
            </a:r>
            <a:r>
              <a:rPr lang="ru-RU" sz="2400" dirty="0" err="1"/>
              <a:t>хворих</a:t>
            </a:r>
            <a:r>
              <a:rPr lang="ru-RU" sz="2400" dirty="0"/>
              <a:t> на ПВКГ за </a:t>
            </a:r>
            <a:r>
              <a:rPr lang="ru-RU" sz="2400" dirty="0" err="1"/>
              <a:t>стадіями</a:t>
            </a:r>
            <a:r>
              <a:rPr lang="ru-RU" sz="2400" dirty="0"/>
              <a:t> </a:t>
            </a:r>
            <a:r>
              <a:rPr lang="ru-RU" sz="2400" dirty="0" err="1"/>
              <a:t>глаукоми</a:t>
            </a:r>
            <a:r>
              <a:rPr lang="ru-RU" sz="2400" dirty="0"/>
              <a:t> за </a:t>
            </a:r>
            <a:r>
              <a:rPr lang="ru-RU" sz="2400" dirty="0" err="1"/>
              <a:t>змінами</a:t>
            </a:r>
            <a:r>
              <a:rPr lang="ru-RU" sz="2400" dirty="0"/>
              <a:t> поля </a:t>
            </a:r>
            <a:r>
              <a:rPr lang="ru-RU" sz="2400" dirty="0" err="1"/>
              <a:t>зору</a:t>
            </a:r>
            <a:endParaRPr lang="ru-RU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841175675326347"/>
          <c:y val="0.28536801016315338"/>
          <c:w val="0.85077957231911383"/>
          <c:h val="0.4927100566527211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757467569109149"/>
          <c:w val="0.50454428393173856"/>
          <c:h val="0.324253165554046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A4B69-06F5-4447-B5F0-49E0539426F6}" type="datetimeFigureOut">
              <a:rPr lang="ru-RU" smtClean="0"/>
              <a:pPr/>
              <a:t>25.10.2022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D451E-9C59-4354-96C5-5B9B87EE81F3}" type="slidenum">
              <a:rPr lang="ru-RU" smtClean="0"/>
              <a:pPr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4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A998-5847-4261-A1F8-3703AA29A728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7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378A-90DD-4754-9E78-1986E1ACC4D8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17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046F-BA4D-4F25-8514-42290FE2BAE9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133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D0E4-84AE-4DE9-B001-136A131C90CD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E3A40-54BC-4016-93D4-886175CE330B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82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15F-B98F-45BD-98F0-D8EC0B11B1E6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62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A04A-4D88-47FA-AE9A-C242075414CD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61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91D9-3213-4DD0-8006-3C74D173DDCE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3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879A1-BCFC-438E-AA2F-9080893294F5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7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F7B2-2A4E-47ED-99E6-EF292A457D3D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79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0C2-1CFF-4365-8269-C44210A36706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11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DF5C-1913-490C-83EC-6BFAC1105278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90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2D6C-2262-4CE3-BA79-E9F5BAB3558C}" type="datetime1">
              <a:rPr lang="en-US" smtClean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8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6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3228" y="1534978"/>
            <a:ext cx="10685721" cy="2278505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 «ОХОРОНА ЗДОРОВ’Я»,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- 222 «МЕДИЦИНА» (__________)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                   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072" y="3813483"/>
            <a:ext cx="10328836" cy="1747433"/>
          </a:xfrm>
        </p:spPr>
        <p:txBody>
          <a:bodyPr>
            <a:noAutofit/>
          </a:bodyPr>
          <a:lstStyle/>
          <a:p>
            <a:pPr algn="l">
              <a:lnSpc>
                <a:spcPct val="60000"/>
              </a:lnSpc>
            </a:pPr>
            <a:endParaRPr lang="uk-UA" altLang="uk-UA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дисертації  на здобуття ступеня доктора філософії</a:t>
            </a:r>
          </a:p>
          <a:p>
            <a:pPr algn="r">
              <a:lnSpc>
                <a:spcPct val="60000"/>
              </a:lnSpc>
            </a:pP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П.І.Б аспіранта</a:t>
            </a:r>
          </a:p>
          <a:p>
            <a:pPr algn="r">
              <a:lnSpc>
                <a:spcPct val="60000"/>
              </a:lnSpc>
            </a:pPr>
            <a:endParaRPr lang="en-US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керівник: </a:t>
            </a: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д.мед.н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професор </a:t>
            </a: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1170" y="342883"/>
            <a:ext cx="8648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Міністерство охорони здоров’я України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Вінницький національний медичний університет ім. М.І. Пирогова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Кафедра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35859" y="6403652"/>
            <a:ext cx="48191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spcBef>
                <a:spcPct val="20000"/>
              </a:spcBef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- 2022</a:t>
            </a:r>
          </a:p>
        </p:txBody>
      </p:sp>
      <p:pic>
        <p:nvPicPr>
          <p:cNvPr id="8" name="Picture 3" descr="Gerb_RJ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57" y="106301"/>
            <a:ext cx="1216096" cy="162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76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0479" y="1004652"/>
            <a:ext cx="8973556" cy="3069772"/>
          </a:xfrm>
        </p:spPr>
        <p:txBody>
          <a:bodyPr>
            <a:normAutofit/>
          </a:bodyPr>
          <a:lstStyle/>
          <a:p>
            <a:pPr algn="ctr"/>
            <a:r>
              <a:rPr lang="uk-UA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10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21743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3228" y="1534978"/>
            <a:ext cx="10685721" cy="2278505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 «ОХОРОНА ЗДОРОВ’Я»,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- 222 «МЕДИЦИНА» (__________)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                   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072" y="3813483"/>
            <a:ext cx="10328836" cy="1747433"/>
          </a:xfrm>
        </p:spPr>
        <p:txBody>
          <a:bodyPr>
            <a:noAutofit/>
          </a:bodyPr>
          <a:lstStyle/>
          <a:p>
            <a:pPr algn="l">
              <a:lnSpc>
                <a:spcPct val="60000"/>
              </a:lnSpc>
            </a:pPr>
            <a:endParaRPr lang="uk-UA" altLang="uk-UA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дисертації  на здобуття ступеня доктора філософії</a:t>
            </a:r>
          </a:p>
          <a:p>
            <a:pPr algn="r">
              <a:lnSpc>
                <a:spcPct val="60000"/>
              </a:lnSpc>
            </a:pP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П.І.Б аспіранта</a:t>
            </a:r>
          </a:p>
          <a:p>
            <a:pPr algn="r">
              <a:lnSpc>
                <a:spcPct val="60000"/>
              </a:lnSpc>
            </a:pPr>
            <a:endParaRPr lang="en-US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керівник: </a:t>
            </a: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д.мед.н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професор </a:t>
            </a: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1170" y="342883"/>
            <a:ext cx="8648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Міністерство охорони здоров’я України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Вінницький національний медичний університет ім. М.І. Пирогова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Кафедра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35859" y="6403652"/>
            <a:ext cx="48191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spcBef>
                <a:spcPct val="20000"/>
              </a:spcBef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- 2022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 descr="Gerb_RJ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57" y="106301"/>
            <a:ext cx="1216096" cy="162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8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972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дослідження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2</a:t>
            </a:fld>
            <a:endParaRPr lang="en-US" sz="20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47002" y="2250700"/>
            <a:ext cx="11045743" cy="1045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дослідження</a:t>
            </a:r>
            <a:r>
              <a:rPr lang="ru-RU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91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972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 дослідження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3</a:t>
            </a:fld>
            <a:endParaRPr lang="en-US" sz="20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47002" y="2250700"/>
            <a:ext cx="11045743" cy="1045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дослідження</a:t>
            </a:r>
            <a:r>
              <a:rPr lang="ru-RU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07572" y="3539348"/>
            <a:ext cx="4872446" cy="2573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1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31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036" y="0"/>
            <a:ext cx="9873435" cy="101019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дослідження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4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055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036" y="0"/>
            <a:ext cx="9873435" cy="10101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 роботи з НДР кафедри</a:t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(тема та № державної реєстрації)</a:t>
            </a: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5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0558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2718"/>
            <a:ext cx="10515600" cy="8905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включення/виключення до основної та контрольної груп</a:t>
            </a:r>
            <a:b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6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4315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9282" y="0"/>
            <a:ext cx="9873435" cy="10101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Скан-копія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інформованої згоди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клінічних досліджень)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7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66806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060" y="0"/>
            <a:ext cx="10341185" cy="104829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дослідження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8</a:t>
            </a:fld>
            <a:endParaRPr lang="en-US" sz="2000" b="1" dirty="0"/>
          </a:p>
        </p:txBody>
      </p:sp>
      <p:graphicFrame>
        <p:nvGraphicFramePr>
          <p:cNvPr id="5" name="Объект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573239"/>
              </p:ext>
            </p:extLst>
          </p:nvPr>
        </p:nvGraphicFramePr>
        <p:xfrm>
          <a:off x="6132009" y="1531619"/>
          <a:ext cx="5665249" cy="5064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864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4835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Винонано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9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7028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1735</TotalTime>
  <Words>225</Words>
  <Application>Microsoft Office PowerPoint</Application>
  <PresentationFormat>Широкий екран</PresentationFormat>
  <Paragraphs>45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  ТЕМА  галузь знань - 22 «ОХОРОНА ЗДОРОВ’Я», спеціальність - 222 «МЕДИЦИНА» (__________)                              науковий напрямок  </vt:lpstr>
      <vt:lpstr>Мета дослідження</vt:lpstr>
      <vt:lpstr>Об’єкт дослідження</vt:lpstr>
      <vt:lpstr>Методи дослідження</vt:lpstr>
      <vt:lpstr>Зв’язок роботи з НДР кафедри (тема та № державної реєстрації)</vt:lpstr>
      <vt:lpstr>Критерії включення/виключення до основної та контрольної груп </vt:lpstr>
      <vt:lpstr>Скан-копія інформованої згоди  (для клінічних досліджень)</vt:lpstr>
      <vt:lpstr>Дизайн дослідження</vt:lpstr>
      <vt:lpstr>Винонано на даний момент:</vt:lpstr>
      <vt:lpstr>Дякую за увагу!</vt:lpstr>
      <vt:lpstr>  ТЕМА  галузь знань - 22 «ОХОРОНА ЗДОРОВ’Я», спеціальність - 222 «МЕДИЦИНА» (__________)                              науковий напрямок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123</cp:revision>
  <dcterms:created xsi:type="dcterms:W3CDTF">2018-02-28T16:04:32Z</dcterms:created>
  <dcterms:modified xsi:type="dcterms:W3CDTF">2022-10-25T13:26:27Z</dcterms:modified>
</cp:coreProperties>
</file>