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01" y="2276872"/>
            <a:ext cx="8208912" cy="1440160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/>
              <a:t/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r>
              <a:rPr lang="ru-RU" sz="3600" b="1" dirty="0"/>
              <a:t>ВК </a:t>
            </a:r>
            <a:r>
              <a:rPr lang="uk-UA" sz="3600" b="1" dirty="0"/>
              <a:t>5</a:t>
            </a:r>
            <a:r>
              <a:rPr lang="ru-RU" sz="3600" b="1" dirty="0"/>
              <a:t>.1  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sz="3600" b="1" u="sng" dirty="0"/>
              <a:t>КЛІНІЧНА ФАРМАКОЛОГІЯ</a:t>
            </a:r>
            <a:r>
              <a:rPr lang="uk-UA" sz="3600" b="1" dirty="0"/>
              <a:t> </a:t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r>
              <a:rPr lang="uk-UA" sz="3600" b="1" dirty="0"/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715" y="4344617"/>
            <a:ext cx="8219256" cy="2391544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для 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</a:t>
            </a:r>
            <a:r>
              <a:rPr lang="uk-UA" b="1" u="sng" dirty="0" smtClean="0"/>
              <a:t>I Охорона здоров’я та соціальне забезпечення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</a:t>
            </a:r>
            <a:r>
              <a:rPr lang="uk-UA" b="1" u="sng" dirty="0" smtClean="0"/>
              <a:t>І1</a:t>
            </a:r>
            <a:r>
              <a:rPr lang="uk-UA" u="sng" dirty="0" smtClean="0"/>
              <a:t>_</a:t>
            </a:r>
            <a:r>
              <a:rPr lang="uk-UA" b="1" u="sng" dirty="0" smtClean="0"/>
              <a:t>Стоматологія</a:t>
            </a: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216" y="317376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216" y="1700808"/>
            <a:ext cx="8507288" cy="483981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uk-UA" dirty="0"/>
              <a:t>1. Раціональне використання лікарських засобів та підвищення ефективності лікування: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Оптимізація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Індивідуалізація лікування.</a:t>
            </a:r>
          </a:p>
          <a:p>
            <a:pPr>
              <a:buNone/>
            </a:pPr>
            <a:r>
              <a:rPr lang="uk-UA" dirty="0"/>
              <a:t>2. Забезпечення безпеки фармакотерапії та запобігання побічним реакціям: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Прогнозування та профілактика небажаних реакції ліків.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взаємодії лікарських засобів. </a:t>
            </a:r>
          </a:p>
          <a:p>
            <a:pPr>
              <a:buNone/>
            </a:pPr>
            <a:r>
              <a:rPr lang="uk-UA" dirty="0"/>
              <a:t>3. Підготовка до проведення клінічних досліджень та впровадження нових лікарських засобів: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Розуміння методології клінічних випробувань.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ефективності та безпеки нових препаратів.</a:t>
            </a:r>
          </a:p>
          <a:p>
            <a:pPr>
              <a:buNone/>
            </a:pPr>
            <a:r>
              <a:rPr lang="uk-UA" dirty="0"/>
              <a:t>4. Розвиток критичного мислення та здатності до прийняття обґрунтованих клінічних рішень: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Аналіз наукової літератури.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Прийняття рішень на основі доказів.</a:t>
            </a:r>
          </a:p>
          <a:p>
            <a:pPr>
              <a:buNone/>
            </a:pPr>
            <a:r>
              <a:rPr lang="uk-UA" dirty="0"/>
              <a:t>5. Підвищення професійної компетентності та конкурентоздатності: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Сучасні тенденції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Міждисциплінарна співпраця.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  <a:endParaRPr lang="uk-UA" dirty="0" smtClean="0"/>
          </a:p>
          <a:p>
            <a:pPr lvl="1" algn="just" fontAlgn="base"/>
            <a:endParaRPr lang="uk-UA" dirty="0" smtClean="0"/>
          </a:p>
          <a:p>
            <a:pPr lvl="1" algn="just" fontAlgn="base"/>
            <a:endParaRPr lang="uk-UA" dirty="0"/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>
              <a:buNone/>
            </a:pPr>
            <a:endParaRPr lang="uk-UA" dirty="0"/>
          </a:p>
          <a:p>
            <a:pPr lvl="1" algn="just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598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00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16832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 smtClean="0"/>
              <a:t>фармако-економічне</a:t>
            </a:r>
            <a:r>
              <a:rPr lang="uk-UA" b="1" dirty="0" smtClean="0"/>
              <a:t> </a:t>
            </a:r>
            <a:r>
              <a:rPr lang="uk-UA" b="1" dirty="0"/>
              <a:t>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645" y="978872"/>
            <a:ext cx="8229600" cy="1730048"/>
          </a:xfrm>
        </p:spPr>
        <p:txBody>
          <a:bodyPr>
            <a:normAutofit/>
          </a:bodyPr>
          <a:lstStyle/>
          <a:p>
            <a:pPr algn="ctr"/>
            <a:r>
              <a:rPr lang="uk-UA" sz="8000" dirty="0"/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2210089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FA1867F8-0E56-4230-89BB-3B867C5157C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7273"/>
            <a:ext cx="3999323" cy="275563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powerpointstore.com_7</Template>
  <TotalTime>314</TotalTime>
  <Words>630</Words>
  <Application>Microsoft Office PowerPoint</Application>
  <PresentationFormat>Экран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18</cp:revision>
  <dcterms:created xsi:type="dcterms:W3CDTF">2025-04-06T17:18:10Z</dcterms:created>
  <dcterms:modified xsi:type="dcterms:W3CDTF">2026-01-27T07:38:13Z</dcterms:modified>
</cp:coreProperties>
</file>