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6375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653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6230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759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704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431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3097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091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137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58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531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459" y="163208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4226" y="4743450"/>
            <a:ext cx="3179774" cy="211455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5964226" y="4743450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6200000">
            <a:off x="5964226" y="4743450"/>
            <a:ext cx="2114550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 rot="10800000">
            <a:off x="5964225" y="2628898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078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66423"/>
            <a:ext cx="8208912" cy="144016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ВК 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.1  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u="sng" dirty="0">
                <a:ln/>
                <a:solidFill>
                  <a:schemeClr val="accent6">
                    <a:lumMod val="75000"/>
                  </a:schemeClr>
                </a:solidFill>
              </a:rPr>
              <a:t>КЛІНІЧНА ФАРМАКОЛОГІЯ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548" y="4509120"/>
            <a:ext cx="8219256" cy="21755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</a:t>
            </a:r>
            <a:r>
              <a:rPr lang="uk-UA" b="1" u="sng" dirty="0" smtClean="0"/>
              <a:t>I Охорона здоров’я та соціальне забезпечення </a:t>
            </a:r>
          </a:p>
          <a:p>
            <a:pPr algn="ctr">
              <a:buNone/>
            </a:pPr>
            <a:r>
              <a:rPr lang="uk-UA" b="1" dirty="0" smtClean="0"/>
              <a:t>Спеціальності</a:t>
            </a:r>
            <a:r>
              <a:rPr lang="uk-UA" b="1" u="sng" dirty="0" smtClean="0"/>
              <a:t> </a:t>
            </a:r>
            <a:r>
              <a:rPr lang="uk-UA" b="1" u="sng" dirty="0" smtClean="0"/>
              <a:t>І9 </a:t>
            </a:r>
            <a:r>
              <a:rPr lang="uk-UA" b="1" u="sng" dirty="0" smtClean="0"/>
              <a:t>Громадське </a:t>
            </a:r>
            <a:r>
              <a:rPr lang="uk-UA" b="1" u="sng" dirty="0"/>
              <a:t>здоров’я</a:t>
            </a:r>
          </a:p>
          <a:p>
            <a:pPr algn="ctr">
              <a:buNone/>
            </a:pP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Мета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836712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Завдання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50820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345"/>
                        </a:spcAft>
                        <a:tabLst>
                          <a:tab pos="283845" algn="ctr"/>
                          <a:tab pos="2080895" algn="ctr"/>
                        </a:tabLst>
                      </a:pPr>
                      <a:r>
                        <a:rPr lang="uk-UA" sz="1600">
                          <a:latin typeface="Arial Black" pitchFamily="34" charset="0"/>
                          <a:ea typeface="Calibri"/>
                          <a:cs typeface="Times New Roman"/>
                        </a:rPr>
                        <a:t>	</a:t>
                      </a:r>
                      <a:r>
                        <a:rPr lang="uk-UA" sz="1600">
                          <a:latin typeface="Arial Black" pitchFamily="34" charset="0"/>
                          <a:cs typeface="Times New Roman"/>
                        </a:rPr>
                        <a:t>Клінічна 	фармакологія імуномодуляторів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6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171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Arial Black" pitchFamily="34" charset="0"/>
                          <a:cs typeface="Times New Roman"/>
                        </a:rPr>
                        <a:t>Тактика 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5468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антигістамінних ЛЗ.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Залік.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58" y="1556792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ВК 5.1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“Клінічна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фармакологія”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584176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3965" y="3068960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9">
  <a:themeElements>
    <a:clrScheme name="Синьо-зелени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powerpointstore.com_9</Template>
  <TotalTime>250</TotalTime>
  <Words>714</Words>
  <Application>Microsoft Office PowerPoint</Application>
  <PresentationFormat>Экран (4:3)</PresentationFormat>
  <Paragraphs>95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powerpointstore.com_9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15</cp:revision>
  <dcterms:created xsi:type="dcterms:W3CDTF">2025-04-06T17:18:10Z</dcterms:created>
  <dcterms:modified xsi:type="dcterms:W3CDTF">2025-10-09T09:10:41Z</dcterms:modified>
</cp:coreProperties>
</file>