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4.2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158</TotalTime>
  <Words>373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4.2. ПОБІЧНА ДІЯ ЛІКІВ</vt:lpstr>
      <vt:lpstr>Паспорт ОСВІТНЬОГО КОМПОНЕнТА   ВК 4.2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24</cp:revision>
  <dcterms:created xsi:type="dcterms:W3CDTF">2026-04-08T10:22:59Z</dcterms:created>
  <dcterms:modified xsi:type="dcterms:W3CDTF">2026-04-19T10:05:24Z</dcterms:modified>
</cp:coreProperties>
</file>