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767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715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048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8769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559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9497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170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375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1855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1650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971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44256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821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720" y="1388008"/>
            <a:ext cx="8208912" cy="1271029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.1 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КЛІНІЧНА ФАРМАКОЛОГІЯ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789040"/>
            <a:ext cx="8496944" cy="25355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</a:t>
            </a:r>
            <a:r>
              <a:rPr lang="uk-UA" sz="2400" b="1" dirty="0" smtClean="0"/>
              <a:t>знань </a:t>
            </a:r>
            <a:r>
              <a:rPr lang="uk-UA" sz="2400" b="1" u="sng" dirty="0" smtClean="0"/>
              <a:t>I </a:t>
            </a:r>
            <a:r>
              <a:rPr lang="uk-UA" sz="2400" b="1" u="sng" dirty="0" smtClean="0"/>
              <a:t>Охорона здоров’я та соціальне забезпечення</a:t>
            </a:r>
            <a:r>
              <a:rPr lang="uk-UA" sz="2400" b="1" u="sng" dirty="0" smtClean="0"/>
              <a:t> 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Спеціальності </a:t>
            </a:r>
            <a:r>
              <a:rPr lang="uk-UA" sz="2400" b="1" u="sng" dirty="0" smtClean="0"/>
              <a:t>І2</a:t>
            </a:r>
            <a:r>
              <a:rPr lang="uk-UA" sz="2400" b="1" u="sng" dirty="0" smtClean="0"/>
              <a:t> Медицина</a:t>
            </a:r>
            <a:endParaRPr lang="uk-UA" sz="24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10108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48" y="1196752"/>
            <a:ext cx="9144000" cy="56612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533400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Мета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Завдання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50820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345"/>
                        </a:spcAft>
                        <a:tabLst>
                          <a:tab pos="283845" algn="ctr"/>
                          <a:tab pos="2080895" algn="ctr"/>
                        </a:tabLst>
                      </a:pPr>
                      <a:r>
                        <a:rPr lang="uk-UA" sz="1600">
                          <a:latin typeface="Arial Black" pitchFamily="34" charset="0"/>
                          <a:ea typeface="Calibri"/>
                          <a:cs typeface="Times New Roman"/>
                        </a:rPr>
                        <a:t>	</a:t>
                      </a:r>
                      <a:r>
                        <a:rPr lang="uk-UA" sz="1600">
                          <a:latin typeface="Arial Black" pitchFamily="34" charset="0"/>
                          <a:cs typeface="Times New Roman"/>
                        </a:rPr>
                        <a:t>Клінічна 	фармакологія імуномодуляторів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600" dirty="0">
                          <a:latin typeface="Arial Black" pitchFamily="34" charset="0"/>
                          <a:cs typeface="Times New Roman"/>
                        </a:rPr>
                        <a:t>Тактика вибору антибіотиків при різних нозологіях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400" y="116632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5031823"/>
              </p:ext>
            </p:extLst>
          </p:nvPr>
        </p:nvGraphicFramePr>
        <p:xfrm>
          <a:off x="558416" y="1484784"/>
          <a:ext cx="8147248" cy="4478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Arial Black" pitchFamily="34" charset="0"/>
                          <a:cs typeface="Times New Roman"/>
                        </a:rPr>
                        <a:t>Тактика 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782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антигістамінних ЛЗ.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Залік.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851" y="26064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75" y="1512168"/>
            <a:ext cx="8748464" cy="50851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788" y="1484784"/>
            <a:ext cx="8388424" cy="4941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6192688" cy="48965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132856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869890" cy="1580759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3323601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24">
  <a:themeElements>
    <a:clrScheme name="Рухомий рядок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powerpointstore.com_25</Template>
  <TotalTime>257</TotalTime>
  <Words>713</Words>
  <Application>Microsoft Office PowerPoint</Application>
  <PresentationFormat>Экран (4:3)</PresentationFormat>
  <Paragraphs>95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powerpointstore.com_24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12</cp:revision>
  <dcterms:created xsi:type="dcterms:W3CDTF">2025-04-06T17:18:10Z</dcterms:created>
  <dcterms:modified xsi:type="dcterms:W3CDTF">2025-10-09T08:02:54Z</dcterms:modified>
</cp:coreProperties>
</file>