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3452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061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742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1342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5794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088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1220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4557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535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1281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9555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70000"/>
            <a:ext cx="786989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04722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59411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436222"/>
            <a:ext cx="8208912" cy="2257363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5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.1 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КЛІНІЧНА ФАРМАКОЛОГІЯ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0375" y="4293096"/>
            <a:ext cx="8219256" cy="2391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для 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знань </a:t>
            </a:r>
            <a:r>
              <a:rPr lang="uk-UA" sz="2400" b="1" u="sng" dirty="0"/>
              <a:t> </a:t>
            </a:r>
            <a:r>
              <a:rPr lang="uk-UA" sz="2400" b="1" u="sng" dirty="0" smtClean="0"/>
              <a:t>I Охорона здоров’я та соціальне </a:t>
            </a:r>
            <a:r>
              <a:rPr lang="uk-UA" sz="2400" b="1" u="sng" dirty="0" smtClean="0"/>
              <a:t>забезпечення</a:t>
            </a:r>
            <a:endParaRPr lang="uk-UA" sz="2400" dirty="0"/>
          </a:p>
          <a:p>
            <a:pPr algn="ctr">
              <a:buNone/>
            </a:pPr>
            <a:r>
              <a:rPr lang="uk-UA" sz="2400" b="1" dirty="0" smtClean="0"/>
              <a:t>Спеціальності</a:t>
            </a:r>
            <a:r>
              <a:rPr lang="uk-UA" sz="2400" b="1" u="sng" dirty="0" smtClean="0"/>
              <a:t> </a:t>
            </a:r>
            <a:r>
              <a:rPr lang="uk-UA" sz="2400" b="1" u="sng" dirty="0" smtClean="0"/>
              <a:t>І3</a:t>
            </a:r>
            <a:r>
              <a:rPr lang="uk-UA" sz="2400" b="1" u="sng" dirty="0" smtClean="0"/>
              <a:t> Педіатрія</a:t>
            </a:r>
            <a:endParaRPr lang="uk-UA" sz="2400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85192" y="1083220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31" y="277078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Актуальність вивчення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дисципліни «Клінічна фармакологія»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на третьому </a:t>
            </a:r>
            <a:r>
              <a:rPr lang="uk-UA" sz="2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освітньо-науковому</a:t>
            </a: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 рівні вищої освіти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dirty="0"/>
              <a:t>1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Підвищення ефективності лікування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2.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Безпека фармакотерапії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dirty="0"/>
              <a:t> 3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Наукова діяльність і клінічні дослідження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dirty="0"/>
              <a:t> 4.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Професійна компетентність лікаря-дослідника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  5.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Розвиток системи охорони здоров’я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764704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055" y="1052736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50820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345"/>
                        </a:spcAft>
                        <a:tabLst>
                          <a:tab pos="283845" algn="ctr"/>
                          <a:tab pos="2080895" algn="ctr"/>
                        </a:tabLst>
                      </a:pPr>
                      <a:r>
                        <a:rPr lang="uk-UA" sz="1600">
                          <a:latin typeface="Arial Black" pitchFamily="34" charset="0"/>
                          <a:ea typeface="Calibri"/>
                          <a:cs typeface="Times New Roman"/>
                        </a:rPr>
                        <a:t>	</a:t>
                      </a:r>
                      <a:r>
                        <a:rPr lang="uk-UA" sz="1600">
                          <a:latin typeface="Arial Black" pitchFamily="34" charset="0"/>
                          <a:cs typeface="Times New Roman"/>
                        </a:rPr>
                        <a:t>Клінічна 	фармакологія імуномодуляторів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600" dirty="0">
                          <a:latin typeface="Arial Black" pitchFamily="34" charset="0"/>
                          <a:cs typeface="Times New Roman"/>
                        </a:rPr>
                        <a:t>Тактика вибору антибіотиків при різних нозологіях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5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935162"/>
          <a:ext cx="8147248" cy="4315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Arial Black" pitchFamily="34" charset="0"/>
                          <a:cs typeface="Times New Roman"/>
                        </a:rPr>
                        <a:t>Тактика 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5480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антигістамінних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Залік.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62068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764704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874846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548680"/>
            <a:ext cx="5688632" cy="57759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708920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5946" y="2762612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3761DDF-6775-4811-9933-CBD595E06A6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2570" y="2492896"/>
            <a:ext cx="2729880" cy="39831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owerpointstore.com_17">
  <a:themeElements>
    <a:clrScheme name="Оранжево-червона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powerpointstore.com_17</Template>
  <TotalTime>316</TotalTime>
  <Words>714</Words>
  <Application>Microsoft Office PowerPoint</Application>
  <PresentationFormat>Экран (4:3)</PresentationFormat>
  <Paragraphs>95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powerpointstore.com_17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12</cp:revision>
  <dcterms:created xsi:type="dcterms:W3CDTF">2025-04-06T17:18:10Z</dcterms:created>
  <dcterms:modified xsi:type="dcterms:W3CDTF">2025-10-09T09:07:41Z</dcterms:modified>
</cp:coreProperties>
</file>