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2" r:id="rId3"/>
    <p:sldId id="261" r:id="rId4"/>
    <p:sldId id="258" r:id="rId5"/>
    <p:sldId id="259" r:id="rId6"/>
    <p:sldId id="273" r:id="rId7"/>
    <p:sldId id="27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7670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715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0483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8769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5559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9497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170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375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1855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1650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971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44256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5821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720" y="1388008"/>
            <a:ext cx="8208912" cy="1271029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.1  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КЛІНІЧНА ФАРМАКОЛОГІЯ</a:t>
            </a: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b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789040"/>
            <a:ext cx="8496944" cy="25355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b="1" dirty="0"/>
              <a:t>підготовки фахівців </a:t>
            </a:r>
            <a:r>
              <a:rPr lang="uk-UA" sz="2400" b="1" u="sng" dirty="0"/>
              <a:t>третього </a:t>
            </a:r>
            <a:r>
              <a:rPr lang="uk-UA" sz="2400" b="1" u="sng" dirty="0" err="1"/>
              <a:t>освітньо</a:t>
            </a:r>
            <a:r>
              <a:rPr lang="uk-UA" sz="2400" b="1" u="sng" dirty="0"/>
              <a:t>-наукового рівня вищої освіти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галузі </a:t>
            </a:r>
            <a:r>
              <a:rPr lang="uk-UA" sz="2400" b="1" dirty="0" smtClean="0"/>
              <a:t>знань </a:t>
            </a:r>
            <a:r>
              <a:rPr lang="uk-UA" sz="2400" b="1" u="sng" dirty="0" smtClean="0"/>
              <a:t>I Охорона здоров’я та соціальне забезпечення </a:t>
            </a:r>
            <a:endParaRPr lang="uk-UA" sz="2400" dirty="0"/>
          </a:p>
          <a:p>
            <a:pPr algn="ctr">
              <a:buNone/>
            </a:pPr>
            <a:r>
              <a:rPr lang="uk-UA" sz="2400" b="1" dirty="0"/>
              <a:t>Спеціальності </a:t>
            </a:r>
            <a:r>
              <a:rPr lang="uk-UA" sz="2400" b="1" u="sng" dirty="0" smtClean="0"/>
              <a:t>І2 Медицина</a:t>
            </a:r>
            <a:endParaRPr lang="uk-UA" sz="24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10108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48" y="1196752"/>
            <a:ext cx="9144000" cy="56612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533400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Мета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87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Завдання навчальної дисципліни</a:t>
            </a:r>
            <a:b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</a:b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ВК 5.1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“Клінічна</a:t>
            </a:r>
            <a:r>
              <a:rPr lang="uk-UA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фармакологія”</a:t>
            </a:r>
            <a:endParaRPr lang="uk-UA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6368" y="2060848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628799"/>
          <a:ext cx="8568952" cy="487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5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273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0741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24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етапи досліджень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 ГК. 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станах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антикоагулянтів, інгібіторів фібринолізу,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endParaRPr lang="uk-UA" sz="2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713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484784"/>
          <a:ext cx="8147248" cy="4660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59171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020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ea typeface="Times New Roman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545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501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851" y="260648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75" y="1512168"/>
            <a:ext cx="8748464" cy="508518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Очікувані результати навчання  з дисципліни</a:t>
            </a:r>
            <a:b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ВК 5.1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“Клінічна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uk-UA" sz="2800" b="1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фармакологія”</a:t>
            </a:r>
            <a:r>
              <a:rPr lang="uk-UA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788" y="1484784"/>
            <a:ext cx="8388424" cy="49411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6192688" cy="48965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132856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869890" cy="1580759"/>
          </a:xfrm>
        </p:spPr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3323601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24">
  <a:themeElements>
    <a:clrScheme name="Рухомий рядок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powerpointstore.com_25</Template>
  <TotalTime>258</TotalTime>
  <Words>687</Words>
  <Application>Microsoft Office PowerPoint</Application>
  <PresentationFormat>Экран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powerpointstore.com_24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13</cp:revision>
  <dcterms:created xsi:type="dcterms:W3CDTF">2025-04-06T17:18:10Z</dcterms:created>
  <dcterms:modified xsi:type="dcterms:W3CDTF">2026-01-27T07:36:02Z</dcterms:modified>
</cp:coreProperties>
</file>