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vnmu.edu.ua/&#1082;&#1072;&#1092;&#1077;&#1076;&#1088;&#1072;-&#1092;&#1072;&#1088;&#1084;&#1072;&#1094;&#1077;&#1074;&#1090;&#1080;&#1095;&#1085;&#1086;&#1111;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052736"/>
            <a:ext cx="6622504" cy="963538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ХІМІЧНА ВЗАЄМОДІЯ ЛІКАРСЬКИХ ЗАСОБІВ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2636912"/>
            <a:ext cx="4600600" cy="1320552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Вибіркова дисципліна за спеціалізацією</a:t>
            </a:r>
            <a:endParaRPr lang="ru-RU" sz="2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50912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altLang="ru-RU" sz="24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Кафедра фармацевтичної хімії</a:t>
            </a:r>
            <a:r>
              <a:rPr lang="uk-UA" altLang="ru-RU" sz="16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altLang="ru-RU" sz="16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alt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https://www.vnmu.edu.ua/кафедра </a:t>
            </a:r>
            <a:r>
              <a:rPr lang="uk-UA" altLang="ru-RU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фармацевтичної</a:t>
            </a:r>
            <a:r>
              <a:rPr lang="uk-UA" altLang="ru-RU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хімії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260648"/>
            <a:ext cx="7483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імені М.І. Пирогова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Ілюстративне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3173" y="4077072"/>
            <a:ext cx="4930827" cy="27809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3546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229600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	</a:t>
            </a:r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Хімічна взаємодія лікарських </a:t>
            </a:r>
            <a:r>
              <a:rPr lang="uk-UA" sz="2800" b="1" i="1" dirty="0" err="1" smtClean="0">
                <a:latin typeface="Times New Roman" pitchFamily="18" charset="0"/>
                <a:cs typeface="Times New Roman" pitchFamily="18" charset="0"/>
              </a:rPr>
              <a:t>засобів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дуже цікава та корисна дисципліна.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одночасному призначенні декількох лікарських засобів можлива їх взаємодія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між собою,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може призводити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до зміни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вираженності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 характеру основного ефекту, його тривалості, а також до посилення або ослаблення побічних і токсичних впливів деяких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препаратів</a:t>
            </a:r>
            <a:r>
              <a:rPr lang="uk-UA" sz="2800" dirty="0" smtClean="0"/>
              <a:t>, 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або ж до повної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втрати їх фармакологічної </a:t>
            </a:r>
          </a:p>
          <a:p>
            <a:pPr marL="0" indent="0">
              <a:buNone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активності.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www.bsmu.edu.ua/wp-content/uploads/2022/01/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501008"/>
            <a:ext cx="3731289" cy="27948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30968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51845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3000" i="1" dirty="0" smtClean="0">
                <a:latin typeface="Times New Roman" pitchFamily="18" charset="0"/>
                <a:cs typeface="Times New Roman" pitchFamily="18" charset="0"/>
              </a:rPr>
              <a:t>В рамках вивчення дисципліни, кожен студент дізнається: </a:t>
            </a:r>
            <a:r>
              <a:rPr lang="uk-UA" sz="30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ліки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приймати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одночасно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як правильно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вживати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ліки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одночасному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прийомі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зміниться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ефективність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ЛЗ за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умов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продуктів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5" name="Picture 4" descr="Коли приймати і чим запивати: основні правила прийому лікарських засобі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3854184"/>
            <a:ext cx="4499991" cy="300381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572000" y="4437112"/>
            <a:ext cx="424847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цікавого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…..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02040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4644008" cy="273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5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5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навчимось працювати з </a:t>
            </a:r>
            <a:r>
              <a:rPr lang="uk-UA" sz="2450" b="1" dirty="0" smtClean="0">
                <a:latin typeface="Times New Roman" pitchFamily="18" charset="0"/>
                <a:cs typeface="Times New Roman" pitchFamily="18" charset="0"/>
              </a:rPr>
              <a:t>електронними ресурсами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за допомогою яких можна визначити, чи взаємодіють ті чи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інші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ліки або речовини, які входять у їх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склад,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між собою та як правильно поєднувати </a:t>
            </a:r>
            <a:r>
              <a:rPr lang="uk-UA" sz="2450" dirty="0" smtClean="0">
                <a:latin typeface="Times New Roman" pitchFamily="18" charset="0"/>
                <a:cs typeface="Times New Roman" pitchFamily="18" charset="0"/>
              </a:rPr>
              <a:t>ліки</a:t>
            </a:r>
            <a:r>
              <a:rPr lang="ru-RU" sz="2450" dirty="0" smtClean="0">
                <a:latin typeface="Times New Roman" pitchFamily="18" charset="0"/>
                <a:cs typeface="Times New Roman" pitchFamily="18" charset="0"/>
              </a:rPr>
              <a:t>!!!</a:t>
            </a:r>
            <a:endParaRPr lang="ru-RU" sz="245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Drug Interactions:Amazon.ca:Appstore for Andro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0"/>
            <a:ext cx="4211960" cy="2527176"/>
          </a:xfrm>
          <a:prstGeom prst="rect">
            <a:avLst/>
          </a:prstGeom>
          <a:noFill/>
        </p:spPr>
      </p:pic>
      <p:pic>
        <p:nvPicPr>
          <p:cNvPr id="3078" name="Picture 6" descr="Daily #1: Project Revamp — Skincare Interaction Checker | by Nancy Yang |  Me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89354"/>
            <a:ext cx="6336704" cy="41686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904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rug Interactions - Consumer Health News | HealthD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9754" y="3356992"/>
            <a:ext cx="5834246" cy="3501008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17032" y="188640"/>
            <a:ext cx="5447456" cy="2808312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Дисципліна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i="1" dirty="0" err="1" smtClean="0">
                <a:latin typeface="Times New Roman" pitchFamily="18" charset="0"/>
                <a:cs typeface="Times New Roman" pitchFamily="18" charset="0"/>
              </a:rPr>
              <a:t>Хімічна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 взаємодія ЛЗ”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стане не раз в нагоді в майбутній професійній діяльності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Stretch To Succeed: Never stop learning, because life never stops teach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3347864" cy="3347864"/>
          </a:xfrm>
          <a:prstGeom prst="rect">
            <a:avLst/>
          </a:prstGeom>
          <a:noFill/>
        </p:spPr>
      </p:pic>
      <p:sp>
        <p:nvSpPr>
          <p:cNvPr id="7" name="Содержимое 4"/>
          <p:cNvSpPr txBox="1">
            <a:spLocks/>
          </p:cNvSpPr>
          <p:nvPr/>
        </p:nvSpPr>
        <p:spPr>
          <a:xfrm>
            <a:off x="0" y="3645024"/>
            <a:ext cx="3131840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А ще буде корисною і для кожного особисто!</a:t>
            </a: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84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7 Drug Interactions Report: A Growing and Deadly Threat – USA Herald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755576" y="1196752"/>
            <a:ext cx="7488832" cy="53355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Чекаємо на практичних заняттях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Буде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цікаво!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9556</TotalTime>
  <Words>107</Words>
  <Application>Microsoft Office PowerPoint</Application>
  <PresentationFormat>Экран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ХІМІЧНА ВЗАЄМОДІЯ ЛІКАРСЬКИХ ЗАСОБІВ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КОСМЕТИЧНА ХІМІЯ</dc:title>
  <dc:creator>Admin</dc:creator>
  <cp:lastModifiedBy>User</cp:lastModifiedBy>
  <cp:revision>154</cp:revision>
  <dcterms:created xsi:type="dcterms:W3CDTF">2021-03-04T07:36:37Z</dcterms:created>
  <dcterms:modified xsi:type="dcterms:W3CDTF">2022-05-04T18:03:10Z</dcterms:modified>
</cp:coreProperties>
</file>