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2" r:id="rId3"/>
    <p:sldId id="261" r:id="rId4"/>
    <p:sldId id="258" r:id="rId5"/>
    <p:sldId id="259" r:id="rId6"/>
    <p:sldId id="262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82" d="100"/>
          <a:sy n="82" d="100"/>
        </p:scale>
        <p:origin x="147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670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15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483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769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592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497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70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3757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855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650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718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44256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216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720" y="1388008"/>
            <a:ext cx="8208912" cy="1271029"/>
          </a:xfrm>
        </p:spPr>
        <p:txBody>
          <a:bodyPr>
            <a:noAutofit/>
          </a:bodyPr>
          <a:lstStyle/>
          <a:p>
            <a:pPr algn="ctr"/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</a:t>
            </a: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.1  </a:t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КЛІНІЧНА ФАРМАКОЛОГІЯ</a:t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789040"/>
            <a:ext cx="8496944" cy="25355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b="1" dirty="0"/>
              <a:t>підготовки фахівців </a:t>
            </a:r>
            <a:r>
              <a:rPr lang="uk-UA" sz="2400" b="1" u="sng" dirty="0"/>
              <a:t>третього </a:t>
            </a:r>
            <a:r>
              <a:rPr lang="uk-UA" sz="2400" b="1" u="sng" dirty="0" err="1"/>
              <a:t>освітньо</a:t>
            </a:r>
            <a:r>
              <a:rPr lang="uk-UA" sz="2400" b="1" u="sng" dirty="0"/>
              <a:t>-наукового рівня вищої освіти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галузі знань </a:t>
            </a:r>
            <a:r>
              <a:rPr lang="uk-UA" sz="2400" b="1" u="sng" dirty="0"/>
              <a:t> 22 «Охорона здоров’я»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Спеціальності </a:t>
            </a:r>
            <a:r>
              <a:rPr lang="uk-UA" sz="2400" b="1" u="sng" dirty="0"/>
              <a:t> 222</a:t>
            </a:r>
            <a:r>
              <a:rPr lang="uk-UA" sz="2400" u="sng" dirty="0"/>
              <a:t>_</a:t>
            </a:r>
            <a:r>
              <a:rPr lang="uk-UA" sz="2400" b="1" u="sng" dirty="0"/>
              <a:t>Медицина</a:t>
            </a:r>
            <a:endParaRPr lang="uk-UA" sz="24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10108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48" y="1196752"/>
            <a:ext cx="9144000" cy="56612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3. Наукова діяльність і клінічні дослідження</a:t>
            </a: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4. Професійна компетентність лікаря-дослідника</a:t>
            </a: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533400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Мета навчальної дисципліни</a:t>
            </a:r>
            <a:b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ВК 5.1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“Клінічна</a:t>
            </a: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фармакологія”</a:t>
            </a:r>
            <a:endParaRPr lang="uk-UA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368" y="2060848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620688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Завдання навчальної дисципліни</a:t>
            </a:r>
            <a:b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ВК 5.1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“Клінічна</a:t>
            </a: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фармакологія”</a:t>
            </a:r>
            <a:endParaRPr lang="uk-UA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368" y="2060848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375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628799"/>
          <a:ext cx="8640960" cy="4921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92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9490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Принципи доказової медицини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та клінічні етапи досліджень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ГК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коагулянтів, інгібіторів фібринолізу,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станах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сучасних сечогінних 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Небажані лікарські реакції,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746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10.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400" y="116632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031823"/>
              </p:ext>
            </p:extLst>
          </p:nvPr>
        </p:nvGraphicFramePr>
        <p:xfrm>
          <a:off x="558416" y="1484784"/>
          <a:ext cx="8147248" cy="4518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8119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640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імуномодуляторів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цукрознижуючих ЛЗ та інсулінотерапія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клінічної фармакології ЛЗ при бронхіальній астмі з коморбідними станами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антигістамінних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851" y="260648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ВК 5.1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“Клінічна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фармакологія”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675" y="1512168"/>
            <a:ext cx="8748464" cy="508518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ВК 5.1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“Клінічна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фармакологія”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788" y="1484784"/>
            <a:ext cx="8388424" cy="494116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04664"/>
            <a:ext cx="6192688" cy="48965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132856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412776"/>
            <a:ext cx="7869890" cy="1580759"/>
          </a:xfrm>
        </p:spPr>
        <p:txBody>
          <a:bodyPr>
            <a:normAutofit/>
          </a:bodyPr>
          <a:lstStyle/>
          <a:p>
            <a:pPr algn="ctr"/>
            <a:r>
              <a:rPr lang="uk-UA" sz="8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19872" y="3323601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store.com_24">
  <a:themeElements>
    <a:clrScheme name="Рухомий рядок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powerpointstore.com_25</Template>
  <TotalTime>252</TotalTime>
  <Words>729</Words>
  <Application>Microsoft Office PowerPoint</Application>
  <PresentationFormat>Екран (4:3)</PresentationFormat>
  <Paragraphs>95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Arial</vt:lpstr>
      <vt:lpstr>Arial Black</vt:lpstr>
      <vt:lpstr>Calibri</vt:lpstr>
      <vt:lpstr>Times New Roman</vt:lpstr>
      <vt:lpstr>Wingdings</vt:lpstr>
      <vt:lpstr>Wingdings 2</vt:lpstr>
      <vt:lpstr>powerpointstore.com_24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Інна Олександрівна Дорошкевич</cp:lastModifiedBy>
  <cp:revision>11</cp:revision>
  <dcterms:created xsi:type="dcterms:W3CDTF">2025-04-06T17:18:10Z</dcterms:created>
  <dcterms:modified xsi:type="dcterms:W3CDTF">2025-04-09T16:09:46Z</dcterms:modified>
</cp:coreProperties>
</file>