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57158" y="3214686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доповіді</a:t>
            </a:r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285720" y="4429132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Доповідач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регалії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Доповідач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регалії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Доповідач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регалії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Доповідач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регалії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57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Нижний колонтитул 3"/>
          <p:cNvSpPr txBox="1">
            <a:spLocks/>
          </p:cNvSpPr>
          <p:nvPr userDrawn="1"/>
        </p:nvSpPr>
        <p:spPr>
          <a:xfrm>
            <a:off x="6715140" y="6215082"/>
            <a:ext cx="2143108" cy="50006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 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11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–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12 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травня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201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7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Adobe Fan Heiti Std B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Adobe Fan Heiti Std B" pitchFamily="34" charset="-128"/>
                <a:cs typeface="Arial" pitchFamily="34" charset="0"/>
              </a:rPr>
              <a:t> Вінниця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Adobe Fan Heiti Std B" pitchFamily="34" charset="-128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428596" y="6000768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357158" y="6143644"/>
            <a:ext cx="571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І </a:t>
            </a:r>
            <a:r>
              <a:rPr lang="ru-RU" sz="1400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Науково-практична</a:t>
            </a:r>
            <a:r>
              <a:rPr lang="ru-RU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конференція</a:t>
            </a:r>
            <a:r>
              <a:rPr lang="ru-RU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з</a:t>
            </a:r>
            <a:r>
              <a:rPr lang="ru-RU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міжнародною</a:t>
            </a:r>
            <a:r>
              <a:rPr lang="ru-RU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участю</a:t>
            </a:r>
            <a:r>
              <a:rPr lang="ru-RU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/>
            </a:r>
            <a:br>
              <a:rPr lang="en-US" sz="1400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</a:br>
            <a:r>
              <a:rPr lang="ru-RU" sz="1400" b="1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«</a:t>
            </a:r>
            <a:r>
              <a:rPr lang="ru-RU" sz="1400" b="1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Сучасні</a:t>
            </a:r>
            <a:r>
              <a:rPr lang="ru-RU" sz="1400" b="1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аспекти</a:t>
            </a:r>
            <a:r>
              <a:rPr lang="ru-RU" sz="1400" b="1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збереження</a:t>
            </a:r>
            <a:r>
              <a:rPr lang="ru-RU" sz="1400" b="1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та </a:t>
            </a:r>
            <a:r>
              <a:rPr lang="ru-RU" sz="1400" b="1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відновлення</a:t>
            </a:r>
            <a:r>
              <a:rPr lang="ru-RU" sz="1400" b="1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здоров</a:t>
            </a:r>
            <a:r>
              <a:rPr lang="uk-UA" sz="1400" b="1" dirty="0" err="1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’я</a:t>
            </a:r>
            <a:r>
              <a:rPr lang="uk-UA" sz="1400" b="1" dirty="0" smtClean="0">
                <a:solidFill>
                  <a:srgbClr val="0070C0"/>
                </a:solidFill>
                <a:ea typeface="Adobe Fan Heiti Std B" pitchFamily="34" charset="-128"/>
                <a:cs typeface="Arial" pitchFamily="34" charset="0"/>
              </a:rPr>
              <a:t> жінки»</a:t>
            </a:r>
            <a:endParaRPr lang="ru-RU" sz="1400" b="1" dirty="0">
              <a:solidFill>
                <a:srgbClr val="0070C0"/>
              </a:solidFill>
              <a:ea typeface="Adobe Fan Heiti Std B" pitchFamily="34" charset="-128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6072206"/>
            <a:ext cx="714389" cy="7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kravchuk</dc:creator>
  <cp:lastModifiedBy>User</cp:lastModifiedBy>
  <cp:revision>3</cp:revision>
  <dcterms:created xsi:type="dcterms:W3CDTF">2016-02-09T07:33:12Z</dcterms:created>
  <dcterms:modified xsi:type="dcterms:W3CDTF">2017-01-25T18:07:39Z</dcterms:modified>
</cp:coreProperties>
</file>